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slideLayouts/slideLayout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4"/>
  </p:notesMasterIdLst>
  <p:sldIdLst>
    <p:sldId id="256" r:id="rId2"/>
    <p:sldId id="272" r:id="rId3"/>
    <p:sldId id="258" r:id="rId4"/>
    <p:sldId id="259" r:id="rId5"/>
    <p:sldId id="260" r:id="rId6"/>
    <p:sldId id="271" r:id="rId7"/>
    <p:sldId id="318" r:id="rId8"/>
    <p:sldId id="261" r:id="rId9"/>
    <p:sldId id="316" r:id="rId10"/>
    <p:sldId id="262" r:id="rId11"/>
    <p:sldId id="263" r:id="rId12"/>
    <p:sldId id="304" r:id="rId13"/>
    <p:sldId id="305" r:id="rId14"/>
    <p:sldId id="306" r:id="rId15"/>
    <p:sldId id="278" r:id="rId16"/>
    <p:sldId id="307" r:id="rId17"/>
    <p:sldId id="310" r:id="rId18"/>
    <p:sldId id="311" r:id="rId19"/>
    <p:sldId id="308" r:id="rId20"/>
    <p:sldId id="312" r:id="rId21"/>
    <p:sldId id="313" r:id="rId22"/>
    <p:sldId id="314" r:id="rId23"/>
    <p:sldId id="309" r:id="rId24"/>
    <p:sldId id="317" r:id="rId25"/>
    <p:sldId id="319" r:id="rId26"/>
    <p:sldId id="283" r:id="rId27"/>
    <p:sldId id="266" r:id="rId28"/>
    <p:sldId id="265" r:id="rId29"/>
    <p:sldId id="264" r:id="rId30"/>
    <p:sldId id="315" r:id="rId31"/>
    <p:sldId id="286" r:id="rId32"/>
    <p:sldId id="279" r:id="rId33"/>
  </p:sldIdLst>
  <p:sldSz cx="9144000" cy="5143500" type="screen16x9"/>
  <p:notesSz cx="6858000" cy="9144000"/>
  <p:embeddedFontLst>
    <p:embeddedFont>
      <p:font typeface=".VnRevue" panose="020B7200000000000000" pitchFamily="2" charset="0"/>
      <p:regular r:id="rId35"/>
    </p:embeddedFont>
    <p:embeddedFont>
      <p:font typeface="Bahnschrift SemiBold" panose="020F0502020204030204" pitchFamily="34" charset="0"/>
      <p:regular r:id="rId36"/>
      <p:bold r:id="rId37"/>
    </p:embeddedFont>
    <p:embeddedFont>
      <p:font typeface="Barlow Semi Condensed" panose="020F0502020204030204" pitchFamily="34" charset="0"/>
      <p:regular r:id="rId38"/>
      <p:bold r:id="rId39"/>
      <p:italic r:id="rId40"/>
      <p:boldItalic r:id="rId41"/>
    </p:embeddedFont>
    <p:embeddedFont>
      <p:font typeface="Barlow Semi Condensed Medium" panose="020F0502020204030204" pitchFamily="34" charset="0"/>
      <p:regular r:id="rId42"/>
      <p:bold r:id="rId43"/>
      <p:italic r:id="rId44"/>
      <p:boldItalic r:id="rId45"/>
    </p:embeddedFont>
    <p:embeddedFont>
      <p:font typeface="Comic Sans MS" panose="030F0902030302020204" pitchFamily="66" charset="0"/>
      <p:regular r:id="rId46"/>
      <p:bold r:id="rId47"/>
      <p:italic r:id="rId48"/>
      <p:boldItalic r:id="rId49"/>
    </p:embeddedFont>
    <p:embeddedFont>
      <p:font typeface="Fjalla One" panose="02000506040000020004" pitchFamily="2" charset="0"/>
      <p:regular r:id="rId50"/>
    </p:embeddedFont>
    <p:embeddedFont>
      <p:font typeface="Haettenschweiler" panose="020B0706040902060204" pitchFamily="34" charset="0"/>
      <p:regular r:id="rId51"/>
    </p:embeddedFont>
    <p:embeddedFont>
      <p:font typeface="Monotype Corsiva" panose="03010101010201010101" pitchFamily="66" charset="0"/>
      <p:regular r:id="rId52"/>
      <p:italic r:id="rId53"/>
    </p:embeddedFont>
    <p:embeddedFont>
      <p:font typeface="STHupo" panose="02010800040101010101" pitchFamily="2" charset="-122"/>
      <p:regular r:id="rId54"/>
    </p:embeddedFont>
    <p:embeddedFont>
      <p:font typeface="Tw Cen MT Condensed Extra Bold" panose="020B0602020104020603" pitchFamily="34" charset="77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9D6EB3-09D0-47F9-AAE0-29E113213B0B}">
  <a:tblStyle styleId="{519D6EB3-09D0-47F9-AAE0-29E113213B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>
      <p:cViewPr varScale="1">
        <p:scale>
          <a:sx n="143" d="100"/>
          <a:sy n="143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63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customXml" Target="../customXml/item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090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467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509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8714a43093_3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8714a43093_3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913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526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181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25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812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317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307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764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4014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55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641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7" name="Google Shape;4947;g804e9800b4_0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8" name="Google Shape;4948;g804e9800b4_0_1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g9f7573e938_1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5" name="Google Shape;3455;g9f7573e938_1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8714a43093_3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8714a43093_3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530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499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>
            <a:spLocks noGrp="1"/>
          </p:cNvSpPr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cxnSp>
        <p:nvCxnSpPr>
          <p:cNvPr id="1228" name="Google Shape;1228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25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25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5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25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25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25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4" r:id="rId14"/>
    <p:sldLayoutId id="2147483671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588074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rgbClr val="FF0000"/>
                </a:solidFill>
                <a:latin typeface="Tw Cen MT Condensed Extra Bold" panose="020B0803020202020204" pitchFamily="34" charset="0"/>
              </a:rPr>
              <a:t>School Billing System</a:t>
            </a:r>
            <a:endParaRPr sz="5000" dirty="0">
              <a:solidFill>
                <a:srgbClr val="FF0000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139695" y="3732079"/>
            <a:ext cx="3461391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accent1"/>
                </a:solidFill>
                <a:latin typeface="Tw Cen MT Condensed Extra Bold" panose="020B0803020202020204" pitchFamily="34" charset="0"/>
              </a:rPr>
              <a:t>Lecturer: Mr. Kim </a:t>
            </a:r>
            <a:r>
              <a:rPr lang="en-US" sz="1800" dirty="0" err="1">
                <a:solidFill>
                  <a:schemeClr val="accent1"/>
                </a:solidFill>
                <a:latin typeface="Tw Cen MT Condensed Extra Bold" panose="020B0803020202020204" pitchFamily="34" charset="0"/>
              </a:rPr>
              <a:t>Dinh</a:t>
            </a:r>
            <a:r>
              <a:rPr lang="en-US" sz="1800" dirty="0">
                <a:solidFill>
                  <a:schemeClr val="accent1"/>
                </a:solidFill>
                <a:latin typeface="Tw Cen MT Condensed Extra Bold" panose="020B0803020202020204" pitchFamily="34" charset="0"/>
              </a:rPr>
              <a:t> Thai</a:t>
            </a:r>
            <a:endParaRPr sz="1800" dirty="0">
              <a:solidFill>
                <a:schemeClr val="accent1"/>
              </a:solidFill>
              <a:latin typeface="Tw Cen MT Condensed Extra Bold" panose="020B0803020202020204" pitchFamily="3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F7EEC5-B615-1AE7-7886-A5C582E09405}"/>
              </a:ext>
            </a:extLst>
          </p:cNvPr>
          <p:cNvSpPr txBox="1"/>
          <p:nvPr/>
        </p:nvSpPr>
        <p:spPr>
          <a:xfrm>
            <a:off x="5360230" y="1500192"/>
            <a:ext cx="2510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THupo" panose="02010800040101010101" pitchFamily="2" charset="-122"/>
                <a:ea typeface="STHupo" panose="02010800040101010101" pitchFamily="2" charset="-122"/>
              </a:rPr>
              <a:t>INS2020 - 05</a:t>
            </a: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C7F991CA-2CE4-83D8-1DE8-BB9631E0EB89}"/>
              </a:ext>
            </a:extLst>
          </p:cNvPr>
          <p:cNvSpPr/>
          <p:nvPr/>
        </p:nvSpPr>
        <p:spPr>
          <a:xfrm>
            <a:off x="4293227" y="326529"/>
            <a:ext cx="886943" cy="874179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7E752777-258C-45A7-0854-7C250AADC8D7}"/>
              </a:ext>
            </a:extLst>
          </p:cNvPr>
          <p:cNvSpPr txBox="1"/>
          <p:nvPr/>
        </p:nvSpPr>
        <p:spPr>
          <a:xfrm>
            <a:off x="5421290" y="1861673"/>
            <a:ext cx="4643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" pitchFamily="2" charset="0"/>
                <a:ea typeface="STHupo" panose="02010800040101010101" pitchFamily="2" charset="-122"/>
              </a:rPr>
              <a:t>Programming 1 – C Language</a:t>
            </a:r>
            <a:endParaRPr lang="en-US" sz="1800" b="1" dirty="0">
              <a:latin typeface="Times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845195" y="105144"/>
            <a:ext cx="4047021" cy="7308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THupo" panose="02010800040101010101" pitchFamily="2" charset="-122"/>
                <a:ea typeface="STHupo" panose="02010800040101010101" pitchFamily="2" charset="-122"/>
              </a:rPr>
              <a:t>Module 3- start Window</a:t>
            </a:r>
            <a:endParaRPr dirty="0"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61D8D6B-32C8-1633-236C-41C02BBDAEF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62615" y="1291546"/>
            <a:ext cx="4047020" cy="2294617"/>
          </a:xfrm>
        </p:spPr>
        <p:txBody>
          <a:bodyPr/>
          <a:lstStyle/>
          <a:p>
            <a:r>
              <a:rPr lang="en-US" sz="1600" dirty="0">
                <a:latin typeface="Comic Sans MS" panose="030F0702030302020204" pitchFamily="66" charset="0"/>
              </a:rPr>
              <a:t>-</a:t>
            </a:r>
            <a:r>
              <a:rPr lang="vi-VN" sz="1600" dirty="0">
                <a:latin typeface="Comic Sans MS" panose="030F0702030302020204" pitchFamily="66" charset="0"/>
              </a:rPr>
              <a:t>F</a:t>
            </a:r>
            <a:r>
              <a:rPr lang="en-US" sz="1600" dirty="0">
                <a:latin typeface="Comic Sans MS" panose="030F0702030302020204" pitchFamily="66" charset="0"/>
              </a:rPr>
              <a:t>flush(stdin) so that the cursor can point in the right place.</a:t>
            </a:r>
          </a:p>
          <a:p>
            <a:r>
              <a:rPr lang="en-US" sz="1600" dirty="0">
                <a:latin typeface="Comic Sans MS" panose="030F0702030302020204" pitchFamily="66" charset="0"/>
              </a:rPr>
              <a:t>
- Use switch-case to compare values. </a:t>
            </a:r>
          </a:p>
          <a:p>
            <a:r>
              <a:rPr lang="en-US" sz="1600" dirty="0">
                <a:latin typeface="Comic Sans MS" panose="030F0702030302020204" pitchFamily="66" charset="0"/>
              </a:rPr>
              <a:t>
- Default for handling exception cases. </a:t>
            </a:r>
            <a:r>
              <a:rPr lang="en-US" dirty="0"/>
              <a:t>
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122C7D-272A-3EAB-B353-378E46EF3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216" y="105143"/>
            <a:ext cx="4167960" cy="47537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389007" y="147994"/>
            <a:ext cx="6959466" cy="522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THupo" panose="02010800040101010101" pitchFamily="2" charset="-122"/>
                <a:ea typeface="STHupo" panose="02010800040101010101" pitchFamily="2" charset="-122"/>
              </a:rPr>
              <a:t>Module 4 – Declare struct and function </a:t>
            </a:r>
            <a:endParaRPr dirty="0"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01EEBB-32E3-76BE-50F0-494EBD672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945" y="995082"/>
            <a:ext cx="4107840" cy="3549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109E32-6878-3C59-264F-48E7E52EF1DE}"/>
              </a:ext>
            </a:extLst>
          </p:cNvPr>
          <p:cNvSpPr txBox="1"/>
          <p:nvPr/>
        </p:nvSpPr>
        <p:spPr>
          <a:xfrm>
            <a:off x="5681697" y="1575986"/>
            <a:ext cx="26667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- Declare </a:t>
            </a:r>
            <a:r>
              <a:rPr lang="en-US" sz="2400" dirty="0" err="1">
                <a:latin typeface="Comic Sans MS" panose="030F0702030302020204" pitchFamily="66" charset="0"/>
              </a:rPr>
              <a:t>date_and_time</a:t>
            </a:r>
            <a:r>
              <a:rPr lang="en-US" sz="2400" dirty="0">
                <a:latin typeface="Comic Sans MS" panose="030F0702030302020204" pitchFamily="66" charset="0"/>
              </a:rPr>
              <a:t>.</a:t>
            </a:r>
          </a:p>
          <a:p>
            <a:endParaRPr lang="en-US" sz="2400" dirty="0">
              <a:latin typeface="Comic Sans MS" panose="030F0702030302020204" pitchFamily="66" charset="0"/>
            </a:endParaRPr>
          </a:p>
          <a:p>
            <a:r>
              <a:rPr lang="en-US" sz="2400" dirty="0">
                <a:latin typeface="Comic Sans MS" panose="030F0702030302020204" pitchFamily="66" charset="0"/>
              </a:rPr>
              <a:t>- Declare struct student.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43875" y="184470"/>
            <a:ext cx="5738613" cy="522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THupo" panose="02010800040101010101" pitchFamily="2" charset="-122"/>
                <a:ea typeface="STHupo" panose="02010800040101010101" pitchFamily="2" charset="-122"/>
              </a:rPr>
              <a:t>Module 5 – Declare struct and function </a:t>
            </a:r>
            <a:endParaRPr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09E32-6878-3C59-264F-48E7E52EF1DE}"/>
              </a:ext>
            </a:extLst>
          </p:cNvPr>
          <p:cNvSpPr txBox="1"/>
          <p:nvPr/>
        </p:nvSpPr>
        <p:spPr>
          <a:xfrm>
            <a:off x="5464721" y="1840110"/>
            <a:ext cx="26667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mic Sans MS" panose="030F0702030302020204" pitchFamily="66" charset="0"/>
              </a:rPr>
              <a:t>- Declare teacher.</a:t>
            </a:r>
          </a:p>
          <a:p>
            <a:endParaRPr lang="en-US" sz="2200" dirty="0">
              <a:latin typeface="Comic Sans MS" panose="030F0702030302020204" pitchFamily="66" charset="0"/>
            </a:endParaRPr>
          </a:p>
          <a:p>
            <a:r>
              <a:rPr lang="en-US" sz="2200" dirty="0">
                <a:latin typeface="Comic Sans MS" panose="030F0702030302020204" pitchFamily="66" charset="0"/>
              </a:rPr>
              <a:t>- Declare function.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652C8-044B-8951-17AF-8951E0D85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03" y="1157510"/>
            <a:ext cx="4150860" cy="324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14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88227" y="63918"/>
            <a:ext cx="5738613" cy="522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THupo" panose="02010800040101010101" pitchFamily="2" charset="-122"/>
                <a:ea typeface="STHupo" panose="02010800040101010101" pitchFamily="2" charset="-122"/>
              </a:rPr>
              <a:t>Module 6- Add record </a:t>
            </a:r>
            <a:endParaRPr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09E32-6878-3C59-264F-48E7E52EF1DE}"/>
              </a:ext>
            </a:extLst>
          </p:cNvPr>
          <p:cNvSpPr txBox="1"/>
          <p:nvPr/>
        </p:nvSpPr>
        <p:spPr>
          <a:xfrm>
            <a:off x="865691" y="673474"/>
            <a:ext cx="4183684" cy="3006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omic Sans MS" panose="030F0702030302020204" pitchFamily="66" charset="0"/>
              </a:rPr>
              <a:t>- </a:t>
            </a:r>
            <a:r>
              <a:rPr lang="en-US" sz="16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fee_fee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: </a:t>
            </a:r>
            <a:r>
              <a:rPr lang="en-US" sz="1600" b="0" i="1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calculating of fee of different class.</a:t>
            </a:r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Comic Sans MS" panose="030F0702030302020204" pitchFamily="66" charset="0"/>
              </a:rPr>
              <a:t>- </a:t>
            </a:r>
            <a:r>
              <a:rPr lang="en-US" sz="1600" dirty="0" err="1">
                <a:latin typeface="Comic Sans MS" panose="030F0702030302020204" pitchFamily="66" charset="0"/>
              </a:rPr>
              <a:t>Clrdate</a:t>
            </a:r>
            <a:r>
              <a:rPr lang="en-US" sz="1600" dirty="0">
                <a:latin typeface="Comic Sans MS" panose="030F0702030302020204" pitchFamily="66" charset="0"/>
              </a:rPr>
              <a:t> = month till which is cleared.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omic Sans MS" panose="030F0702030302020204" pitchFamily="66" charset="0"/>
              </a:rPr>
              <a:t>- </a:t>
            </a:r>
            <a:r>
              <a:rPr lang="en-US" sz="1600" dirty="0" err="1">
                <a:latin typeface="Comic Sans MS" panose="030F0702030302020204" pitchFamily="66" charset="0"/>
              </a:rPr>
              <a:t>Clrdate</a:t>
            </a:r>
            <a:r>
              <a:rPr lang="en-US" sz="1600" dirty="0">
                <a:latin typeface="Comic Sans MS" panose="030F0702030302020204" pitchFamily="66" charset="0"/>
              </a:rPr>
              <a:t>=</a:t>
            </a:r>
            <a:r>
              <a:rPr lang="en-US" sz="1600" dirty="0" err="1">
                <a:latin typeface="Comic Sans MS" panose="030F0702030302020204" pitchFamily="66" charset="0"/>
              </a:rPr>
              <a:t>checking_date</a:t>
            </a:r>
            <a:r>
              <a:rPr lang="en-US" sz="1600" dirty="0">
                <a:latin typeface="Comic Sans MS" panose="030F0702030302020204" pitchFamily="66" charset="0"/>
              </a:rPr>
              <a:t>: check the date entered.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omic Sans MS" panose="030F0702030302020204" pitchFamily="66" charset="0"/>
              </a:rPr>
              <a:t>- While loop =&gt; Leave the information in the add record.
- </a:t>
            </a:r>
            <a:r>
              <a:rPr lang="vi-VN" sz="1600" dirty="0">
                <a:latin typeface="Comic Sans MS" panose="030F0702030302020204" pitchFamily="66" charset="0"/>
              </a:rPr>
              <a:t>“j”</a:t>
            </a:r>
            <a:r>
              <a:rPr lang="en-US" sz="1600" dirty="0">
                <a:latin typeface="Comic Sans MS" panose="030F0702030302020204" pitchFamily="66" charset="0"/>
              </a:rPr>
              <a:t> is for the selection of account type.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90BA76-B6D9-B2F2-EF70-C8B6F5F56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30" y="3766877"/>
            <a:ext cx="3695606" cy="896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85FCDC-22CA-A54C-18DF-29DD4431A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773" y="644410"/>
            <a:ext cx="4042697" cy="17811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596266-A1F5-7D35-BEF5-77780975B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202" y="2862436"/>
            <a:ext cx="4055837" cy="163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28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88227" y="63918"/>
            <a:ext cx="5738613" cy="522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THupo" panose="02010800040101010101" pitchFamily="2" charset="-122"/>
                <a:ea typeface="STHupo" panose="02010800040101010101" pitchFamily="2" charset="-122"/>
              </a:rPr>
              <a:t>Module 7- Search record </a:t>
            </a:r>
            <a:endParaRPr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09E32-6878-3C59-264F-48E7E52EF1DE}"/>
              </a:ext>
            </a:extLst>
          </p:cNvPr>
          <p:cNvSpPr txBox="1"/>
          <p:nvPr/>
        </p:nvSpPr>
        <p:spPr>
          <a:xfrm>
            <a:off x="878681" y="1904405"/>
            <a:ext cx="36933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600" dirty="0">
                <a:latin typeface="Comic Sans MS" panose="030F0702030302020204" pitchFamily="66" charset="0"/>
              </a:rPr>
              <a:t>Use the loop </a:t>
            </a:r>
            <a:r>
              <a:rPr lang="vi-VN" sz="1600" dirty="0">
                <a:latin typeface="Comic Sans MS" panose="030F0702030302020204" pitchFamily="66" charset="0"/>
              </a:rPr>
              <a:t>“while”.</a:t>
            </a:r>
            <a:endParaRPr lang="en-US" sz="1600" dirty="0">
              <a:latin typeface="Comic Sans MS" panose="030F0702030302020204" pitchFamily="66" charset="0"/>
            </a:endParaRPr>
          </a:p>
          <a:p>
            <a:r>
              <a:rPr lang="en-US" sz="1600" dirty="0">
                <a:latin typeface="Comic Sans MS" panose="030F0702030302020204" pitchFamily="66" charset="0"/>
              </a:rPr>
              <a:t>
- Use if - </a:t>
            </a:r>
            <a:r>
              <a:rPr lang="vi-VN" sz="1600" dirty="0">
                <a:latin typeface="Comic Sans MS" panose="030F0702030302020204" pitchFamily="66" charset="0"/>
              </a:rPr>
              <a:t>else</a:t>
            </a:r>
            <a:r>
              <a:rPr lang="en-US" sz="1600" dirty="0">
                <a:latin typeface="Comic Sans MS" panose="030F0702030302020204" pitchFamily="66" charset="0"/>
              </a:rPr>
              <a:t> in the options.</a:t>
            </a:r>
          </a:p>
          <a:p>
            <a:endParaRPr lang="en-US" sz="1600" dirty="0">
              <a:latin typeface="Comic Sans MS" panose="030F0702030302020204" pitchFamily="66" charset="0"/>
            </a:endParaRPr>
          </a:p>
          <a:p>
            <a:pPr marL="342900" indent="-342900">
              <a:buFontTx/>
              <a:buChar char="-"/>
            </a:pPr>
            <a:r>
              <a:rPr lang="en-US" sz="1600" dirty="0">
                <a:latin typeface="Comic Sans MS" panose="030F0702030302020204" pitchFamily="66" charset="0"/>
              </a:rPr>
              <a:t>Having 4 option:  </a:t>
            </a:r>
          </a:p>
          <a:p>
            <a:r>
              <a:rPr lang="en-US" sz="1600" dirty="0">
                <a:latin typeface="Comic Sans MS" panose="030F0702030302020204" pitchFamily="66" charset="0"/>
              </a:rPr>
              <a:t>	+) Option 1: search name. </a:t>
            </a:r>
          </a:p>
          <a:p>
            <a:r>
              <a:rPr lang="en-US" sz="1600" dirty="0">
                <a:latin typeface="Comic Sans MS" panose="030F0702030302020204" pitchFamily="66" charset="0"/>
              </a:rPr>
              <a:t>	+) Option 2: search class.</a:t>
            </a:r>
          </a:p>
          <a:p>
            <a:r>
              <a:rPr lang="en-US" sz="1600" dirty="0">
                <a:latin typeface="Comic Sans MS" panose="030F0702030302020204" pitchFamily="66" charset="0"/>
              </a:rPr>
              <a:t>	+) Option 3: search ID.</a:t>
            </a:r>
          </a:p>
          <a:p>
            <a:r>
              <a:rPr lang="en-US" sz="1600" dirty="0">
                <a:latin typeface="Comic Sans MS" panose="030F0702030302020204" pitchFamily="66" charset="0"/>
              </a:rPr>
              <a:t>	+) Option 4: exit and pause 	the system.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15B410-05CA-F2CE-4D5A-B66F9D62F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200" y="4048836"/>
            <a:ext cx="3518680" cy="573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30666F-AF77-2F08-9877-6A4A6F0A2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318" y="803975"/>
            <a:ext cx="3420682" cy="9066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70740D-E63D-F651-CAFB-104C6F505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200" y="486653"/>
            <a:ext cx="3518680" cy="15412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4F3B30-3C81-F903-D062-39E523017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7200" y="2132936"/>
            <a:ext cx="3518680" cy="6601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A9BFEC-BDF7-5A31-99C9-5893F9272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7200" y="3003104"/>
            <a:ext cx="3518680" cy="71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12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57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STHupo" panose="02010800040101010101" pitchFamily="2" charset="-122"/>
                <a:ea typeface="STHupo" panose="02010800040101010101" pitchFamily="2" charset="-122"/>
              </a:rPr>
              <a:t>M</a:t>
            </a:r>
            <a:r>
              <a:rPr lang="en">
                <a:latin typeface="STHupo" panose="02010800040101010101" pitchFamily="2" charset="-122"/>
                <a:ea typeface="STHupo" panose="02010800040101010101" pitchFamily="2" charset="-122"/>
              </a:rPr>
              <a:t>odule 7- Search record</a:t>
            </a:r>
            <a:endParaRPr>
              <a:latin typeface="STHupo" panose="02010800040101010101" pitchFamily="2" charset="-122"/>
              <a:ea typeface="STHupo" panose="02010800040101010101" pitchFamily="2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67B00-AB79-10AA-4797-B505FE346D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251"/>
          <a:stretch/>
        </p:blipFill>
        <p:spPr>
          <a:xfrm>
            <a:off x="3942418" y="1047575"/>
            <a:ext cx="5020164" cy="3707821"/>
          </a:xfrm>
          <a:prstGeom prst="rect">
            <a:avLst/>
          </a:prstGeom>
        </p:spPr>
      </p:pic>
      <p:grpSp>
        <p:nvGrpSpPr>
          <p:cNvPr id="246" name="Google Shape;3815;p64">
            <a:extLst>
              <a:ext uri="{FF2B5EF4-FFF2-40B4-BE49-F238E27FC236}">
                <a16:creationId xmlns:a16="http://schemas.microsoft.com/office/drawing/2014/main" id="{BA584976-B4C6-6FDD-5ECD-ECB5D51582B8}"/>
              </a:ext>
            </a:extLst>
          </p:cNvPr>
          <p:cNvGrpSpPr/>
          <p:nvPr/>
        </p:nvGrpSpPr>
        <p:grpSpPr>
          <a:xfrm>
            <a:off x="288367" y="2677158"/>
            <a:ext cx="3062051" cy="2371725"/>
            <a:chOff x="1171725" y="542675"/>
            <a:chExt cx="5016950" cy="4578200"/>
          </a:xfrm>
        </p:grpSpPr>
        <p:sp>
          <p:nvSpPr>
            <p:cNvPr id="247" name="Google Shape;3816;p64">
              <a:extLst>
                <a:ext uri="{FF2B5EF4-FFF2-40B4-BE49-F238E27FC236}">
                  <a16:creationId xmlns:a16="http://schemas.microsoft.com/office/drawing/2014/main" id="{04544C5D-BD86-FF4D-81DB-AE14BF211D47}"/>
                </a:ext>
              </a:extLst>
            </p:cNvPr>
            <p:cNvSpPr/>
            <p:nvPr/>
          </p:nvSpPr>
          <p:spPr>
            <a:xfrm>
              <a:off x="1171725" y="542775"/>
              <a:ext cx="5016950" cy="4577925"/>
            </a:xfrm>
            <a:custGeom>
              <a:avLst/>
              <a:gdLst/>
              <a:ahLst/>
              <a:cxnLst/>
              <a:rect l="l" t="t" r="r" b="b"/>
              <a:pathLst>
                <a:path w="200678" h="183117" extrusionOk="0">
                  <a:moveTo>
                    <a:pt x="147944" y="1"/>
                  </a:moveTo>
                  <a:cubicBezTo>
                    <a:pt x="128902" y="1"/>
                    <a:pt x="116374" y="16962"/>
                    <a:pt x="88848" y="22980"/>
                  </a:cubicBezTo>
                  <a:cubicBezTo>
                    <a:pt x="56060" y="30148"/>
                    <a:pt x="46096" y="27030"/>
                    <a:pt x="23048" y="51171"/>
                  </a:cubicBezTo>
                  <a:cubicBezTo>
                    <a:pt x="1" y="75311"/>
                    <a:pt x="5304" y="121085"/>
                    <a:pt x="34491" y="150176"/>
                  </a:cubicBezTo>
                  <a:cubicBezTo>
                    <a:pt x="63711" y="179299"/>
                    <a:pt x="92448" y="182578"/>
                    <a:pt x="92448" y="182578"/>
                  </a:cubicBezTo>
                  <a:cubicBezTo>
                    <a:pt x="92448" y="182578"/>
                    <a:pt x="95800" y="183116"/>
                    <a:pt x="101224" y="183116"/>
                  </a:cubicBezTo>
                  <a:cubicBezTo>
                    <a:pt x="113079" y="183116"/>
                    <a:pt x="134832" y="180544"/>
                    <a:pt x="153136" y="164159"/>
                  </a:cubicBezTo>
                  <a:cubicBezTo>
                    <a:pt x="179816" y="140243"/>
                    <a:pt x="187145" y="101381"/>
                    <a:pt x="193928" y="70104"/>
                  </a:cubicBezTo>
                  <a:cubicBezTo>
                    <a:pt x="200678" y="38795"/>
                    <a:pt x="186309" y="10958"/>
                    <a:pt x="159726" y="2054"/>
                  </a:cubicBezTo>
                  <a:cubicBezTo>
                    <a:pt x="155461" y="620"/>
                    <a:pt x="151583" y="1"/>
                    <a:pt x="1479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817;p64">
              <a:extLst>
                <a:ext uri="{FF2B5EF4-FFF2-40B4-BE49-F238E27FC236}">
                  <a16:creationId xmlns:a16="http://schemas.microsoft.com/office/drawing/2014/main" id="{8945B45E-B9E8-F960-C14A-B3199B531CDA}"/>
                </a:ext>
              </a:extLst>
            </p:cNvPr>
            <p:cNvSpPr/>
            <p:nvPr/>
          </p:nvSpPr>
          <p:spPr>
            <a:xfrm>
              <a:off x="1388700" y="542675"/>
              <a:ext cx="4672200" cy="4578200"/>
            </a:xfrm>
            <a:custGeom>
              <a:avLst/>
              <a:gdLst/>
              <a:ahLst/>
              <a:cxnLst/>
              <a:rect l="l" t="t" r="r" b="b"/>
              <a:pathLst>
                <a:path w="186888" h="183128" extrusionOk="0">
                  <a:moveTo>
                    <a:pt x="139282" y="1"/>
                  </a:moveTo>
                  <a:cubicBezTo>
                    <a:pt x="120220" y="1"/>
                    <a:pt x="107716" y="16973"/>
                    <a:pt x="80169" y="22984"/>
                  </a:cubicBezTo>
                  <a:cubicBezTo>
                    <a:pt x="47381" y="30152"/>
                    <a:pt x="37417" y="27034"/>
                    <a:pt x="14369" y="51175"/>
                  </a:cubicBezTo>
                  <a:cubicBezTo>
                    <a:pt x="4661" y="61332"/>
                    <a:pt x="0" y="75283"/>
                    <a:pt x="0" y="90230"/>
                  </a:cubicBezTo>
                  <a:cubicBezTo>
                    <a:pt x="0" y="110835"/>
                    <a:pt x="8904" y="133304"/>
                    <a:pt x="25812" y="150180"/>
                  </a:cubicBezTo>
                  <a:cubicBezTo>
                    <a:pt x="55032" y="179303"/>
                    <a:pt x="83769" y="182582"/>
                    <a:pt x="83769" y="182582"/>
                  </a:cubicBezTo>
                  <a:cubicBezTo>
                    <a:pt x="83769" y="182582"/>
                    <a:pt x="87112" y="183128"/>
                    <a:pt x="92544" y="183128"/>
                  </a:cubicBezTo>
                  <a:cubicBezTo>
                    <a:pt x="104373" y="183128"/>
                    <a:pt x="126135" y="180556"/>
                    <a:pt x="144457" y="164163"/>
                  </a:cubicBezTo>
                  <a:cubicBezTo>
                    <a:pt x="171137" y="140247"/>
                    <a:pt x="178466" y="101385"/>
                    <a:pt x="185249" y="70108"/>
                  </a:cubicBezTo>
                  <a:cubicBezTo>
                    <a:pt x="186374" y="64901"/>
                    <a:pt x="186888" y="59790"/>
                    <a:pt x="186888" y="54871"/>
                  </a:cubicBezTo>
                  <a:cubicBezTo>
                    <a:pt x="186888" y="30088"/>
                    <a:pt x="173194" y="9483"/>
                    <a:pt x="151047" y="2058"/>
                  </a:cubicBezTo>
                  <a:cubicBezTo>
                    <a:pt x="146772" y="612"/>
                    <a:pt x="142914" y="1"/>
                    <a:pt x="1392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818;p64">
              <a:extLst>
                <a:ext uri="{FF2B5EF4-FFF2-40B4-BE49-F238E27FC236}">
                  <a16:creationId xmlns:a16="http://schemas.microsoft.com/office/drawing/2014/main" id="{0613D14C-FDA8-8720-D00E-BDB480C62476}"/>
                </a:ext>
              </a:extLst>
            </p:cNvPr>
            <p:cNvSpPr/>
            <p:nvPr/>
          </p:nvSpPr>
          <p:spPr>
            <a:xfrm>
              <a:off x="1698100" y="4799425"/>
              <a:ext cx="3900725" cy="255575"/>
            </a:xfrm>
            <a:custGeom>
              <a:avLst/>
              <a:gdLst/>
              <a:ahLst/>
              <a:cxnLst/>
              <a:rect l="l" t="t" r="r" b="b"/>
              <a:pathLst>
                <a:path w="156029" h="10223" extrusionOk="0">
                  <a:moveTo>
                    <a:pt x="78014" y="0"/>
                  </a:moveTo>
                  <a:cubicBezTo>
                    <a:pt x="34941" y="0"/>
                    <a:pt x="0" y="2282"/>
                    <a:pt x="0" y="5111"/>
                  </a:cubicBezTo>
                  <a:cubicBezTo>
                    <a:pt x="0" y="7908"/>
                    <a:pt x="34941" y="10222"/>
                    <a:pt x="78014" y="10222"/>
                  </a:cubicBezTo>
                  <a:cubicBezTo>
                    <a:pt x="121088" y="10222"/>
                    <a:pt x="156029" y="7908"/>
                    <a:pt x="156029" y="5111"/>
                  </a:cubicBezTo>
                  <a:cubicBezTo>
                    <a:pt x="156029" y="2282"/>
                    <a:pt x="121088" y="0"/>
                    <a:pt x="78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819;p64">
              <a:extLst>
                <a:ext uri="{FF2B5EF4-FFF2-40B4-BE49-F238E27FC236}">
                  <a16:creationId xmlns:a16="http://schemas.microsoft.com/office/drawing/2014/main" id="{5E77B2A4-8F46-8EE6-0D6E-3EBE7C014C31}"/>
                </a:ext>
              </a:extLst>
            </p:cNvPr>
            <p:cNvSpPr/>
            <p:nvPr/>
          </p:nvSpPr>
          <p:spPr>
            <a:xfrm>
              <a:off x="2634300" y="1148600"/>
              <a:ext cx="3007925" cy="1915850"/>
            </a:xfrm>
            <a:custGeom>
              <a:avLst/>
              <a:gdLst/>
              <a:ahLst/>
              <a:cxnLst/>
              <a:rect l="l" t="t" r="r" b="b"/>
              <a:pathLst>
                <a:path w="120317" h="76634" extrusionOk="0">
                  <a:moveTo>
                    <a:pt x="1190" y="1"/>
                  </a:moveTo>
                  <a:cubicBezTo>
                    <a:pt x="1061" y="1"/>
                    <a:pt x="965" y="97"/>
                    <a:pt x="965" y="226"/>
                  </a:cubicBezTo>
                  <a:cubicBezTo>
                    <a:pt x="965" y="322"/>
                    <a:pt x="1061" y="419"/>
                    <a:pt x="1190" y="419"/>
                  </a:cubicBezTo>
                  <a:lnTo>
                    <a:pt x="2475" y="419"/>
                  </a:lnTo>
                  <a:cubicBezTo>
                    <a:pt x="2572" y="419"/>
                    <a:pt x="2668" y="322"/>
                    <a:pt x="2668" y="226"/>
                  </a:cubicBezTo>
                  <a:cubicBezTo>
                    <a:pt x="2668" y="97"/>
                    <a:pt x="2572" y="1"/>
                    <a:pt x="2475" y="1"/>
                  </a:cubicBezTo>
                  <a:close/>
                  <a:moveTo>
                    <a:pt x="3729" y="1"/>
                  </a:moveTo>
                  <a:cubicBezTo>
                    <a:pt x="3633" y="1"/>
                    <a:pt x="3536" y="97"/>
                    <a:pt x="3536" y="226"/>
                  </a:cubicBezTo>
                  <a:cubicBezTo>
                    <a:pt x="3536" y="322"/>
                    <a:pt x="3633" y="419"/>
                    <a:pt x="3729" y="419"/>
                  </a:cubicBezTo>
                  <a:lnTo>
                    <a:pt x="5015" y="419"/>
                  </a:lnTo>
                  <a:cubicBezTo>
                    <a:pt x="5143" y="419"/>
                    <a:pt x="5240" y="322"/>
                    <a:pt x="5240" y="226"/>
                  </a:cubicBezTo>
                  <a:cubicBezTo>
                    <a:pt x="5240" y="97"/>
                    <a:pt x="5143" y="1"/>
                    <a:pt x="5015" y="1"/>
                  </a:cubicBezTo>
                  <a:close/>
                  <a:moveTo>
                    <a:pt x="6301" y="1"/>
                  </a:moveTo>
                  <a:cubicBezTo>
                    <a:pt x="6172" y="1"/>
                    <a:pt x="6076" y="97"/>
                    <a:pt x="6076" y="226"/>
                  </a:cubicBezTo>
                  <a:cubicBezTo>
                    <a:pt x="6076" y="322"/>
                    <a:pt x="6172" y="419"/>
                    <a:pt x="6301" y="419"/>
                  </a:cubicBezTo>
                  <a:lnTo>
                    <a:pt x="7554" y="419"/>
                  </a:lnTo>
                  <a:cubicBezTo>
                    <a:pt x="7683" y="419"/>
                    <a:pt x="7779" y="322"/>
                    <a:pt x="7779" y="226"/>
                  </a:cubicBezTo>
                  <a:cubicBezTo>
                    <a:pt x="7779" y="97"/>
                    <a:pt x="7683" y="1"/>
                    <a:pt x="7554" y="1"/>
                  </a:cubicBezTo>
                  <a:close/>
                  <a:moveTo>
                    <a:pt x="8840" y="1"/>
                  </a:moveTo>
                  <a:cubicBezTo>
                    <a:pt x="8711" y="1"/>
                    <a:pt x="8615" y="97"/>
                    <a:pt x="8615" y="226"/>
                  </a:cubicBezTo>
                  <a:cubicBezTo>
                    <a:pt x="8615" y="322"/>
                    <a:pt x="8711" y="419"/>
                    <a:pt x="8840" y="419"/>
                  </a:cubicBezTo>
                  <a:lnTo>
                    <a:pt x="10126" y="419"/>
                  </a:lnTo>
                  <a:cubicBezTo>
                    <a:pt x="10222" y="419"/>
                    <a:pt x="10319" y="322"/>
                    <a:pt x="10319" y="226"/>
                  </a:cubicBezTo>
                  <a:cubicBezTo>
                    <a:pt x="10319" y="97"/>
                    <a:pt x="10222" y="1"/>
                    <a:pt x="10126" y="1"/>
                  </a:cubicBezTo>
                  <a:close/>
                  <a:moveTo>
                    <a:pt x="11379" y="1"/>
                  </a:moveTo>
                  <a:cubicBezTo>
                    <a:pt x="11283" y="1"/>
                    <a:pt x="11187" y="97"/>
                    <a:pt x="11187" y="226"/>
                  </a:cubicBezTo>
                  <a:cubicBezTo>
                    <a:pt x="11187" y="322"/>
                    <a:pt x="11283" y="419"/>
                    <a:pt x="11379" y="419"/>
                  </a:cubicBezTo>
                  <a:lnTo>
                    <a:pt x="12665" y="419"/>
                  </a:lnTo>
                  <a:cubicBezTo>
                    <a:pt x="12794" y="419"/>
                    <a:pt x="12890" y="322"/>
                    <a:pt x="12890" y="226"/>
                  </a:cubicBezTo>
                  <a:cubicBezTo>
                    <a:pt x="12890" y="97"/>
                    <a:pt x="12794" y="1"/>
                    <a:pt x="12665" y="1"/>
                  </a:cubicBezTo>
                  <a:close/>
                  <a:moveTo>
                    <a:pt x="13951" y="1"/>
                  </a:moveTo>
                  <a:cubicBezTo>
                    <a:pt x="13822" y="1"/>
                    <a:pt x="13726" y="97"/>
                    <a:pt x="13726" y="226"/>
                  </a:cubicBezTo>
                  <a:cubicBezTo>
                    <a:pt x="13726" y="322"/>
                    <a:pt x="13822" y="419"/>
                    <a:pt x="13951" y="419"/>
                  </a:cubicBezTo>
                  <a:lnTo>
                    <a:pt x="15205" y="419"/>
                  </a:lnTo>
                  <a:cubicBezTo>
                    <a:pt x="15333" y="419"/>
                    <a:pt x="15430" y="322"/>
                    <a:pt x="15430" y="226"/>
                  </a:cubicBezTo>
                  <a:cubicBezTo>
                    <a:pt x="15430" y="97"/>
                    <a:pt x="15333" y="1"/>
                    <a:pt x="15205" y="1"/>
                  </a:cubicBezTo>
                  <a:close/>
                  <a:moveTo>
                    <a:pt x="16490" y="1"/>
                  </a:moveTo>
                  <a:cubicBezTo>
                    <a:pt x="16362" y="1"/>
                    <a:pt x="16265" y="97"/>
                    <a:pt x="16265" y="226"/>
                  </a:cubicBezTo>
                  <a:cubicBezTo>
                    <a:pt x="16265" y="322"/>
                    <a:pt x="16362" y="419"/>
                    <a:pt x="16490" y="419"/>
                  </a:cubicBezTo>
                  <a:lnTo>
                    <a:pt x="17776" y="419"/>
                  </a:lnTo>
                  <a:cubicBezTo>
                    <a:pt x="17873" y="419"/>
                    <a:pt x="17969" y="322"/>
                    <a:pt x="17969" y="226"/>
                  </a:cubicBezTo>
                  <a:cubicBezTo>
                    <a:pt x="17969" y="97"/>
                    <a:pt x="17873" y="1"/>
                    <a:pt x="17776" y="1"/>
                  </a:cubicBezTo>
                  <a:close/>
                  <a:moveTo>
                    <a:pt x="19030" y="1"/>
                  </a:moveTo>
                  <a:cubicBezTo>
                    <a:pt x="18933" y="1"/>
                    <a:pt x="18837" y="97"/>
                    <a:pt x="18837" y="226"/>
                  </a:cubicBezTo>
                  <a:cubicBezTo>
                    <a:pt x="18837" y="322"/>
                    <a:pt x="18933" y="419"/>
                    <a:pt x="19030" y="419"/>
                  </a:cubicBezTo>
                  <a:lnTo>
                    <a:pt x="20316" y="419"/>
                  </a:lnTo>
                  <a:cubicBezTo>
                    <a:pt x="20444" y="419"/>
                    <a:pt x="20541" y="322"/>
                    <a:pt x="20541" y="226"/>
                  </a:cubicBezTo>
                  <a:cubicBezTo>
                    <a:pt x="20541" y="97"/>
                    <a:pt x="20444" y="1"/>
                    <a:pt x="20316" y="1"/>
                  </a:cubicBezTo>
                  <a:close/>
                  <a:moveTo>
                    <a:pt x="21601" y="1"/>
                  </a:moveTo>
                  <a:cubicBezTo>
                    <a:pt x="21473" y="1"/>
                    <a:pt x="21376" y="97"/>
                    <a:pt x="21376" y="226"/>
                  </a:cubicBezTo>
                  <a:cubicBezTo>
                    <a:pt x="21376" y="322"/>
                    <a:pt x="21473" y="419"/>
                    <a:pt x="21601" y="419"/>
                  </a:cubicBezTo>
                  <a:lnTo>
                    <a:pt x="22855" y="419"/>
                  </a:lnTo>
                  <a:cubicBezTo>
                    <a:pt x="22984" y="419"/>
                    <a:pt x="23080" y="322"/>
                    <a:pt x="23080" y="226"/>
                  </a:cubicBezTo>
                  <a:cubicBezTo>
                    <a:pt x="23080" y="97"/>
                    <a:pt x="22984" y="1"/>
                    <a:pt x="22855" y="1"/>
                  </a:cubicBezTo>
                  <a:close/>
                  <a:moveTo>
                    <a:pt x="24141" y="1"/>
                  </a:moveTo>
                  <a:cubicBezTo>
                    <a:pt x="24012" y="1"/>
                    <a:pt x="23916" y="97"/>
                    <a:pt x="23916" y="226"/>
                  </a:cubicBezTo>
                  <a:cubicBezTo>
                    <a:pt x="23916" y="322"/>
                    <a:pt x="24012" y="419"/>
                    <a:pt x="24141" y="419"/>
                  </a:cubicBezTo>
                  <a:lnTo>
                    <a:pt x="25426" y="419"/>
                  </a:lnTo>
                  <a:cubicBezTo>
                    <a:pt x="25523" y="419"/>
                    <a:pt x="25619" y="322"/>
                    <a:pt x="25619" y="226"/>
                  </a:cubicBezTo>
                  <a:cubicBezTo>
                    <a:pt x="25619" y="97"/>
                    <a:pt x="25523" y="1"/>
                    <a:pt x="25426" y="1"/>
                  </a:cubicBezTo>
                  <a:close/>
                  <a:moveTo>
                    <a:pt x="26680" y="1"/>
                  </a:moveTo>
                  <a:cubicBezTo>
                    <a:pt x="26584" y="1"/>
                    <a:pt x="26487" y="97"/>
                    <a:pt x="26487" y="226"/>
                  </a:cubicBezTo>
                  <a:cubicBezTo>
                    <a:pt x="26487" y="322"/>
                    <a:pt x="26584" y="419"/>
                    <a:pt x="26680" y="419"/>
                  </a:cubicBezTo>
                  <a:lnTo>
                    <a:pt x="27966" y="419"/>
                  </a:lnTo>
                  <a:cubicBezTo>
                    <a:pt x="28094" y="419"/>
                    <a:pt x="28191" y="322"/>
                    <a:pt x="28191" y="226"/>
                  </a:cubicBezTo>
                  <a:cubicBezTo>
                    <a:pt x="28191" y="97"/>
                    <a:pt x="28094" y="1"/>
                    <a:pt x="27966" y="1"/>
                  </a:cubicBezTo>
                  <a:close/>
                  <a:moveTo>
                    <a:pt x="29252" y="1"/>
                  </a:moveTo>
                  <a:cubicBezTo>
                    <a:pt x="29123" y="1"/>
                    <a:pt x="29027" y="97"/>
                    <a:pt x="29027" y="226"/>
                  </a:cubicBezTo>
                  <a:cubicBezTo>
                    <a:pt x="29027" y="322"/>
                    <a:pt x="29123" y="419"/>
                    <a:pt x="29252" y="419"/>
                  </a:cubicBezTo>
                  <a:lnTo>
                    <a:pt x="30505" y="419"/>
                  </a:lnTo>
                  <a:cubicBezTo>
                    <a:pt x="30634" y="419"/>
                    <a:pt x="30730" y="322"/>
                    <a:pt x="30730" y="226"/>
                  </a:cubicBezTo>
                  <a:cubicBezTo>
                    <a:pt x="30730" y="97"/>
                    <a:pt x="30634" y="1"/>
                    <a:pt x="30505" y="1"/>
                  </a:cubicBezTo>
                  <a:close/>
                  <a:moveTo>
                    <a:pt x="31791" y="1"/>
                  </a:moveTo>
                  <a:cubicBezTo>
                    <a:pt x="31662" y="1"/>
                    <a:pt x="31598" y="97"/>
                    <a:pt x="31598" y="226"/>
                  </a:cubicBezTo>
                  <a:cubicBezTo>
                    <a:pt x="31598" y="322"/>
                    <a:pt x="31662" y="419"/>
                    <a:pt x="31791" y="419"/>
                  </a:cubicBezTo>
                  <a:lnTo>
                    <a:pt x="33077" y="419"/>
                  </a:lnTo>
                  <a:cubicBezTo>
                    <a:pt x="33173" y="419"/>
                    <a:pt x="33270" y="322"/>
                    <a:pt x="33270" y="226"/>
                  </a:cubicBezTo>
                  <a:cubicBezTo>
                    <a:pt x="33270" y="97"/>
                    <a:pt x="33173" y="1"/>
                    <a:pt x="33077" y="1"/>
                  </a:cubicBezTo>
                  <a:close/>
                  <a:moveTo>
                    <a:pt x="34330" y="1"/>
                  </a:moveTo>
                  <a:cubicBezTo>
                    <a:pt x="34234" y="1"/>
                    <a:pt x="34138" y="97"/>
                    <a:pt x="34138" y="226"/>
                  </a:cubicBezTo>
                  <a:cubicBezTo>
                    <a:pt x="34138" y="322"/>
                    <a:pt x="34234" y="419"/>
                    <a:pt x="34330" y="419"/>
                  </a:cubicBezTo>
                  <a:lnTo>
                    <a:pt x="35616" y="419"/>
                  </a:lnTo>
                  <a:cubicBezTo>
                    <a:pt x="35745" y="419"/>
                    <a:pt x="35841" y="322"/>
                    <a:pt x="35841" y="226"/>
                  </a:cubicBezTo>
                  <a:cubicBezTo>
                    <a:pt x="35841" y="97"/>
                    <a:pt x="35745" y="1"/>
                    <a:pt x="35616" y="1"/>
                  </a:cubicBezTo>
                  <a:close/>
                  <a:moveTo>
                    <a:pt x="36902" y="1"/>
                  </a:moveTo>
                  <a:cubicBezTo>
                    <a:pt x="36773" y="1"/>
                    <a:pt x="36677" y="97"/>
                    <a:pt x="36677" y="226"/>
                  </a:cubicBezTo>
                  <a:cubicBezTo>
                    <a:pt x="36677" y="322"/>
                    <a:pt x="36773" y="419"/>
                    <a:pt x="36902" y="419"/>
                  </a:cubicBezTo>
                  <a:lnTo>
                    <a:pt x="38188" y="419"/>
                  </a:lnTo>
                  <a:cubicBezTo>
                    <a:pt x="38284" y="419"/>
                    <a:pt x="38381" y="322"/>
                    <a:pt x="38381" y="226"/>
                  </a:cubicBezTo>
                  <a:cubicBezTo>
                    <a:pt x="38381" y="97"/>
                    <a:pt x="38284" y="1"/>
                    <a:pt x="38188" y="1"/>
                  </a:cubicBezTo>
                  <a:close/>
                  <a:moveTo>
                    <a:pt x="39441" y="1"/>
                  </a:moveTo>
                  <a:cubicBezTo>
                    <a:pt x="39345" y="1"/>
                    <a:pt x="39249" y="97"/>
                    <a:pt x="39249" y="226"/>
                  </a:cubicBezTo>
                  <a:cubicBezTo>
                    <a:pt x="39249" y="322"/>
                    <a:pt x="39345" y="419"/>
                    <a:pt x="39441" y="419"/>
                  </a:cubicBezTo>
                  <a:lnTo>
                    <a:pt x="40727" y="419"/>
                  </a:lnTo>
                  <a:cubicBezTo>
                    <a:pt x="40856" y="419"/>
                    <a:pt x="40920" y="322"/>
                    <a:pt x="40920" y="226"/>
                  </a:cubicBezTo>
                  <a:cubicBezTo>
                    <a:pt x="40920" y="97"/>
                    <a:pt x="40856" y="1"/>
                    <a:pt x="40727" y="1"/>
                  </a:cubicBezTo>
                  <a:close/>
                  <a:moveTo>
                    <a:pt x="42013" y="1"/>
                  </a:moveTo>
                  <a:cubicBezTo>
                    <a:pt x="41884" y="1"/>
                    <a:pt x="41788" y="97"/>
                    <a:pt x="41788" y="226"/>
                  </a:cubicBezTo>
                  <a:cubicBezTo>
                    <a:pt x="41788" y="322"/>
                    <a:pt x="41884" y="419"/>
                    <a:pt x="42013" y="419"/>
                  </a:cubicBezTo>
                  <a:lnTo>
                    <a:pt x="43267" y="419"/>
                  </a:lnTo>
                  <a:cubicBezTo>
                    <a:pt x="43395" y="419"/>
                    <a:pt x="43492" y="322"/>
                    <a:pt x="43492" y="226"/>
                  </a:cubicBezTo>
                  <a:cubicBezTo>
                    <a:pt x="43492" y="97"/>
                    <a:pt x="43395" y="1"/>
                    <a:pt x="43267" y="1"/>
                  </a:cubicBezTo>
                  <a:close/>
                  <a:moveTo>
                    <a:pt x="44552" y="1"/>
                  </a:moveTo>
                  <a:cubicBezTo>
                    <a:pt x="44424" y="1"/>
                    <a:pt x="44327" y="97"/>
                    <a:pt x="44327" y="226"/>
                  </a:cubicBezTo>
                  <a:cubicBezTo>
                    <a:pt x="44327" y="322"/>
                    <a:pt x="44424" y="419"/>
                    <a:pt x="44552" y="419"/>
                  </a:cubicBezTo>
                  <a:lnTo>
                    <a:pt x="45838" y="419"/>
                  </a:lnTo>
                  <a:cubicBezTo>
                    <a:pt x="45935" y="419"/>
                    <a:pt x="46031" y="322"/>
                    <a:pt x="46031" y="226"/>
                  </a:cubicBezTo>
                  <a:cubicBezTo>
                    <a:pt x="46031" y="97"/>
                    <a:pt x="45935" y="1"/>
                    <a:pt x="45838" y="1"/>
                  </a:cubicBezTo>
                  <a:close/>
                  <a:moveTo>
                    <a:pt x="47092" y="1"/>
                  </a:moveTo>
                  <a:cubicBezTo>
                    <a:pt x="46995" y="1"/>
                    <a:pt x="46899" y="97"/>
                    <a:pt x="46899" y="226"/>
                  </a:cubicBezTo>
                  <a:cubicBezTo>
                    <a:pt x="46899" y="322"/>
                    <a:pt x="46995" y="419"/>
                    <a:pt x="47092" y="419"/>
                  </a:cubicBezTo>
                  <a:lnTo>
                    <a:pt x="48378" y="419"/>
                  </a:lnTo>
                  <a:cubicBezTo>
                    <a:pt x="48506" y="419"/>
                    <a:pt x="48603" y="322"/>
                    <a:pt x="48603" y="226"/>
                  </a:cubicBezTo>
                  <a:cubicBezTo>
                    <a:pt x="48603" y="97"/>
                    <a:pt x="48506" y="1"/>
                    <a:pt x="48378" y="1"/>
                  </a:cubicBezTo>
                  <a:close/>
                  <a:moveTo>
                    <a:pt x="49663" y="1"/>
                  </a:moveTo>
                  <a:cubicBezTo>
                    <a:pt x="49535" y="1"/>
                    <a:pt x="49438" y="97"/>
                    <a:pt x="49438" y="226"/>
                  </a:cubicBezTo>
                  <a:cubicBezTo>
                    <a:pt x="49438" y="322"/>
                    <a:pt x="49535" y="419"/>
                    <a:pt x="49663" y="419"/>
                  </a:cubicBezTo>
                  <a:lnTo>
                    <a:pt x="50917" y="419"/>
                  </a:lnTo>
                  <a:cubicBezTo>
                    <a:pt x="51046" y="419"/>
                    <a:pt x="51142" y="322"/>
                    <a:pt x="51142" y="226"/>
                  </a:cubicBezTo>
                  <a:cubicBezTo>
                    <a:pt x="51142" y="97"/>
                    <a:pt x="51046" y="1"/>
                    <a:pt x="50917" y="1"/>
                  </a:cubicBezTo>
                  <a:close/>
                  <a:moveTo>
                    <a:pt x="52203" y="1"/>
                  </a:moveTo>
                  <a:cubicBezTo>
                    <a:pt x="52074" y="1"/>
                    <a:pt x="51978" y="97"/>
                    <a:pt x="51978" y="226"/>
                  </a:cubicBezTo>
                  <a:cubicBezTo>
                    <a:pt x="51978" y="322"/>
                    <a:pt x="52074" y="419"/>
                    <a:pt x="52203" y="419"/>
                  </a:cubicBezTo>
                  <a:lnTo>
                    <a:pt x="53489" y="419"/>
                  </a:lnTo>
                  <a:cubicBezTo>
                    <a:pt x="53585" y="419"/>
                    <a:pt x="53681" y="322"/>
                    <a:pt x="53681" y="226"/>
                  </a:cubicBezTo>
                  <a:cubicBezTo>
                    <a:pt x="53681" y="97"/>
                    <a:pt x="53585" y="1"/>
                    <a:pt x="53489" y="1"/>
                  </a:cubicBezTo>
                  <a:close/>
                  <a:moveTo>
                    <a:pt x="54742" y="1"/>
                  </a:moveTo>
                  <a:cubicBezTo>
                    <a:pt x="54646" y="1"/>
                    <a:pt x="54549" y="97"/>
                    <a:pt x="54549" y="226"/>
                  </a:cubicBezTo>
                  <a:cubicBezTo>
                    <a:pt x="54549" y="322"/>
                    <a:pt x="54646" y="419"/>
                    <a:pt x="54742" y="419"/>
                  </a:cubicBezTo>
                  <a:lnTo>
                    <a:pt x="56028" y="419"/>
                  </a:lnTo>
                  <a:cubicBezTo>
                    <a:pt x="56157" y="419"/>
                    <a:pt x="56253" y="322"/>
                    <a:pt x="56253" y="226"/>
                  </a:cubicBezTo>
                  <a:cubicBezTo>
                    <a:pt x="56253" y="97"/>
                    <a:pt x="56157" y="1"/>
                    <a:pt x="56028" y="1"/>
                  </a:cubicBezTo>
                  <a:close/>
                  <a:moveTo>
                    <a:pt x="57314" y="1"/>
                  </a:moveTo>
                  <a:cubicBezTo>
                    <a:pt x="57185" y="1"/>
                    <a:pt x="57089" y="97"/>
                    <a:pt x="57089" y="226"/>
                  </a:cubicBezTo>
                  <a:cubicBezTo>
                    <a:pt x="57089" y="322"/>
                    <a:pt x="57185" y="419"/>
                    <a:pt x="57314" y="419"/>
                  </a:cubicBezTo>
                  <a:lnTo>
                    <a:pt x="58567" y="419"/>
                  </a:lnTo>
                  <a:cubicBezTo>
                    <a:pt x="58696" y="419"/>
                    <a:pt x="58792" y="322"/>
                    <a:pt x="58792" y="226"/>
                  </a:cubicBezTo>
                  <a:cubicBezTo>
                    <a:pt x="58792" y="97"/>
                    <a:pt x="58696" y="1"/>
                    <a:pt x="58567" y="1"/>
                  </a:cubicBezTo>
                  <a:close/>
                  <a:moveTo>
                    <a:pt x="59853" y="1"/>
                  </a:moveTo>
                  <a:cubicBezTo>
                    <a:pt x="59725" y="1"/>
                    <a:pt x="59628" y="97"/>
                    <a:pt x="59628" y="226"/>
                  </a:cubicBezTo>
                  <a:cubicBezTo>
                    <a:pt x="59628" y="322"/>
                    <a:pt x="59725" y="419"/>
                    <a:pt x="59853" y="419"/>
                  </a:cubicBezTo>
                  <a:lnTo>
                    <a:pt x="61139" y="419"/>
                  </a:lnTo>
                  <a:cubicBezTo>
                    <a:pt x="61235" y="419"/>
                    <a:pt x="61332" y="322"/>
                    <a:pt x="61332" y="226"/>
                  </a:cubicBezTo>
                  <a:cubicBezTo>
                    <a:pt x="61332" y="97"/>
                    <a:pt x="61235" y="1"/>
                    <a:pt x="61139" y="1"/>
                  </a:cubicBezTo>
                  <a:close/>
                  <a:moveTo>
                    <a:pt x="62393" y="1"/>
                  </a:moveTo>
                  <a:cubicBezTo>
                    <a:pt x="62296" y="1"/>
                    <a:pt x="62200" y="97"/>
                    <a:pt x="62200" y="226"/>
                  </a:cubicBezTo>
                  <a:cubicBezTo>
                    <a:pt x="62200" y="322"/>
                    <a:pt x="62296" y="419"/>
                    <a:pt x="62393" y="419"/>
                  </a:cubicBezTo>
                  <a:lnTo>
                    <a:pt x="63678" y="419"/>
                  </a:lnTo>
                  <a:cubicBezTo>
                    <a:pt x="63807" y="419"/>
                    <a:pt x="63903" y="322"/>
                    <a:pt x="63903" y="226"/>
                  </a:cubicBezTo>
                  <a:cubicBezTo>
                    <a:pt x="63903" y="97"/>
                    <a:pt x="63807" y="1"/>
                    <a:pt x="63678" y="1"/>
                  </a:cubicBezTo>
                  <a:close/>
                  <a:moveTo>
                    <a:pt x="64964" y="1"/>
                  </a:moveTo>
                  <a:cubicBezTo>
                    <a:pt x="64835" y="1"/>
                    <a:pt x="64739" y="97"/>
                    <a:pt x="64739" y="226"/>
                  </a:cubicBezTo>
                  <a:cubicBezTo>
                    <a:pt x="64739" y="322"/>
                    <a:pt x="64835" y="419"/>
                    <a:pt x="64964" y="419"/>
                  </a:cubicBezTo>
                  <a:lnTo>
                    <a:pt x="66218" y="419"/>
                  </a:lnTo>
                  <a:cubicBezTo>
                    <a:pt x="66346" y="419"/>
                    <a:pt x="66443" y="322"/>
                    <a:pt x="66443" y="226"/>
                  </a:cubicBezTo>
                  <a:cubicBezTo>
                    <a:pt x="66443" y="97"/>
                    <a:pt x="66346" y="1"/>
                    <a:pt x="66218" y="1"/>
                  </a:cubicBezTo>
                  <a:close/>
                  <a:moveTo>
                    <a:pt x="67503" y="1"/>
                  </a:moveTo>
                  <a:cubicBezTo>
                    <a:pt x="67375" y="1"/>
                    <a:pt x="67278" y="97"/>
                    <a:pt x="67278" y="226"/>
                  </a:cubicBezTo>
                  <a:cubicBezTo>
                    <a:pt x="67278" y="322"/>
                    <a:pt x="67375" y="419"/>
                    <a:pt x="67503" y="419"/>
                  </a:cubicBezTo>
                  <a:lnTo>
                    <a:pt x="68789" y="419"/>
                  </a:lnTo>
                  <a:cubicBezTo>
                    <a:pt x="68886" y="419"/>
                    <a:pt x="68982" y="322"/>
                    <a:pt x="68982" y="226"/>
                  </a:cubicBezTo>
                  <a:cubicBezTo>
                    <a:pt x="68982" y="97"/>
                    <a:pt x="68886" y="1"/>
                    <a:pt x="68789" y="1"/>
                  </a:cubicBezTo>
                  <a:close/>
                  <a:moveTo>
                    <a:pt x="70043" y="1"/>
                  </a:moveTo>
                  <a:cubicBezTo>
                    <a:pt x="69946" y="1"/>
                    <a:pt x="69850" y="97"/>
                    <a:pt x="69850" y="226"/>
                  </a:cubicBezTo>
                  <a:cubicBezTo>
                    <a:pt x="69850" y="322"/>
                    <a:pt x="69946" y="419"/>
                    <a:pt x="70043" y="419"/>
                  </a:cubicBezTo>
                  <a:lnTo>
                    <a:pt x="71329" y="419"/>
                  </a:lnTo>
                  <a:cubicBezTo>
                    <a:pt x="71457" y="419"/>
                    <a:pt x="71554" y="322"/>
                    <a:pt x="71554" y="226"/>
                  </a:cubicBezTo>
                  <a:cubicBezTo>
                    <a:pt x="71554" y="97"/>
                    <a:pt x="71457" y="1"/>
                    <a:pt x="71329" y="1"/>
                  </a:cubicBezTo>
                  <a:close/>
                  <a:moveTo>
                    <a:pt x="72614" y="1"/>
                  </a:moveTo>
                  <a:cubicBezTo>
                    <a:pt x="72486" y="1"/>
                    <a:pt x="72389" y="97"/>
                    <a:pt x="72389" y="226"/>
                  </a:cubicBezTo>
                  <a:cubicBezTo>
                    <a:pt x="72389" y="322"/>
                    <a:pt x="72486" y="419"/>
                    <a:pt x="72614" y="419"/>
                  </a:cubicBezTo>
                  <a:lnTo>
                    <a:pt x="73868" y="419"/>
                  </a:lnTo>
                  <a:cubicBezTo>
                    <a:pt x="73997" y="419"/>
                    <a:pt x="74093" y="322"/>
                    <a:pt x="74093" y="226"/>
                  </a:cubicBezTo>
                  <a:cubicBezTo>
                    <a:pt x="74093" y="97"/>
                    <a:pt x="73997" y="1"/>
                    <a:pt x="73868" y="1"/>
                  </a:cubicBezTo>
                  <a:close/>
                  <a:moveTo>
                    <a:pt x="75154" y="1"/>
                  </a:moveTo>
                  <a:cubicBezTo>
                    <a:pt x="75025" y="1"/>
                    <a:pt x="74961" y="97"/>
                    <a:pt x="74961" y="226"/>
                  </a:cubicBezTo>
                  <a:cubicBezTo>
                    <a:pt x="74961" y="322"/>
                    <a:pt x="75025" y="419"/>
                    <a:pt x="75154" y="419"/>
                  </a:cubicBezTo>
                  <a:lnTo>
                    <a:pt x="76440" y="419"/>
                  </a:lnTo>
                  <a:cubicBezTo>
                    <a:pt x="76536" y="419"/>
                    <a:pt x="76632" y="322"/>
                    <a:pt x="76632" y="226"/>
                  </a:cubicBezTo>
                  <a:cubicBezTo>
                    <a:pt x="76632" y="97"/>
                    <a:pt x="76536" y="1"/>
                    <a:pt x="76440" y="1"/>
                  </a:cubicBezTo>
                  <a:close/>
                  <a:moveTo>
                    <a:pt x="77693" y="1"/>
                  </a:moveTo>
                  <a:cubicBezTo>
                    <a:pt x="77597" y="1"/>
                    <a:pt x="77500" y="97"/>
                    <a:pt x="77500" y="226"/>
                  </a:cubicBezTo>
                  <a:cubicBezTo>
                    <a:pt x="77500" y="322"/>
                    <a:pt x="77597" y="419"/>
                    <a:pt x="77693" y="419"/>
                  </a:cubicBezTo>
                  <a:lnTo>
                    <a:pt x="78979" y="419"/>
                  </a:lnTo>
                  <a:cubicBezTo>
                    <a:pt x="79108" y="419"/>
                    <a:pt x="79204" y="322"/>
                    <a:pt x="79204" y="226"/>
                  </a:cubicBezTo>
                  <a:cubicBezTo>
                    <a:pt x="79204" y="97"/>
                    <a:pt x="79108" y="1"/>
                    <a:pt x="78979" y="1"/>
                  </a:cubicBezTo>
                  <a:close/>
                  <a:moveTo>
                    <a:pt x="80265" y="1"/>
                  </a:moveTo>
                  <a:cubicBezTo>
                    <a:pt x="80136" y="1"/>
                    <a:pt x="80040" y="97"/>
                    <a:pt x="80040" y="226"/>
                  </a:cubicBezTo>
                  <a:cubicBezTo>
                    <a:pt x="80040" y="322"/>
                    <a:pt x="80136" y="419"/>
                    <a:pt x="80265" y="419"/>
                  </a:cubicBezTo>
                  <a:lnTo>
                    <a:pt x="81518" y="419"/>
                  </a:lnTo>
                  <a:cubicBezTo>
                    <a:pt x="81647" y="419"/>
                    <a:pt x="81743" y="322"/>
                    <a:pt x="81743" y="226"/>
                  </a:cubicBezTo>
                  <a:cubicBezTo>
                    <a:pt x="81743" y="97"/>
                    <a:pt x="81647" y="1"/>
                    <a:pt x="81518" y="1"/>
                  </a:cubicBezTo>
                  <a:close/>
                  <a:moveTo>
                    <a:pt x="82804" y="1"/>
                  </a:moveTo>
                  <a:cubicBezTo>
                    <a:pt x="82708" y="1"/>
                    <a:pt x="82611" y="97"/>
                    <a:pt x="82611" y="226"/>
                  </a:cubicBezTo>
                  <a:cubicBezTo>
                    <a:pt x="82611" y="322"/>
                    <a:pt x="82708" y="419"/>
                    <a:pt x="82804" y="419"/>
                  </a:cubicBezTo>
                  <a:lnTo>
                    <a:pt x="84090" y="419"/>
                  </a:lnTo>
                  <a:cubicBezTo>
                    <a:pt x="84186" y="419"/>
                    <a:pt x="84283" y="322"/>
                    <a:pt x="84283" y="226"/>
                  </a:cubicBezTo>
                  <a:cubicBezTo>
                    <a:pt x="84283" y="97"/>
                    <a:pt x="84186" y="1"/>
                    <a:pt x="84090" y="1"/>
                  </a:cubicBezTo>
                  <a:close/>
                  <a:moveTo>
                    <a:pt x="85376" y="1"/>
                  </a:moveTo>
                  <a:cubicBezTo>
                    <a:pt x="85247" y="1"/>
                    <a:pt x="85151" y="97"/>
                    <a:pt x="85151" y="226"/>
                  </a:cubicBezTo>
                  <a:cubicBezTo>
                    <a:pt x="85151" y="322"/>
                    <a:pt x="85247" y="419"/>
                    <a:pt x="85376" y="419"/>
                  </a:cubicBezTo>
                  <a:lnTo>
                    <a:pt x="86629" y="419"/>
                  </a:lnTo>
                  <a:cubicBezTo>
                    <a:pt x="86758" y="419"/>
                    <a:pt x="86854" y="322"/>
                    <a:pt x="86854" y="226"/>
                  </a:cubicBezTo>
                  <a:cubicBezTo>
                    <a:pt x="86854" y="97"/>
                    <a:pt x="86758" y="1"/>
                    <a:pt x="86629" y="1"/>
                  </a:cubicBezTo>
                  <a:close/>
                  <a:moveTo>
                    <a:pt x="87915" y="1"/>
                  </a:moveTo>
                  <a:cubicBezTo>
                    <a:pt x="87787" y="1"/>
                    <a:pt x="87690" y="97"/>
                    <a:pt x="87690" y="226"/>
                  </a:cubicBezTo>
                  <a:cubicBezTo>
                    <a:pt x="87690" y="259"/>
                    <a:pt x="87702" y="293"/>
                    <a:pt x="87722" y="322"/>
                  </a:cubicBezTo>
                  <a:lnTo>
                    <a:pt x="87722" y="322"/>
                  </a:lnTo>
                  <a:lnTo>
                    <a:pt x="87722" y="1479"/>
                  </a:lnTo>
                  <a:cubicBezTo>
                    <a:pt x="87722" y="1608"/>
                    <a:pt x="87819" y="1704"/>
                    <a:pt x="87915" y="1704"/>
                  </a:cubicBezTo>
                  <a:cubicBezTo>
                    <a:pt x="88044" y="1704"/>
                    <a:pt x="88140" y="1608"/>
                    <a:pt x="88140" y="1479"/>
                  </a:cubicBezTo>
                  <a:lnTo>
                    <a:pt x="88140" y="226"/>
                  </a:lnTo>
                  <a:cubicBezTo>
                    <a:pt x="88140" y="161"/>
                    <a:pt x="88108" y="97"/>
                    <a:pt x="88076" y="65"/>
                  </a:cubicBezTo>
                  <a:cubicBezTo>
                    <a:pt x="88044" y="33"/>
                    <a:pt x="87979" y="1"/>
                    <a:pt x="87915" y="1"/>
                  </a:cubicBezTo>
                  <a:close/>
                  <a:moveTo>
                    <a:pt x="193" y="290"/>
                  </a:moveTo>
                  <a:cubicBezTo>
                    <a:pt x="97" y="290"/>
                    <a:pt x="0" y="386"/>
                    <a:pt x="0" y="515"/>
                  </a:cubicBezTo>
                  <a:lnTo>
                    <a:pt x="0" y="1769"/>
                  </a:lnTo>
                  <a:cubicBezTo>
                    <a:pt x="0" y="1897"/>
                    <a:pt x="97" y="1994"/>
                    <a:pt x="193" y="1994"/>
                  </a:cubicBezTo>
                  <a:cubicBezTo>
                    <a:pt x="322" y="1994"/>
                    <a:pt x="418" y="1897"/>
                    <a:pt x="418" y="1769"/>
                  </a:cubicBezTo>
                  <a:lnTo>
                    <a:pt x="418" y="515"/>
                  </a:lnTo>
                  <a:cubicBezTo>
                    <a:pt x="418" y="386"/>
                    <a:pt x="322" y="290"/>
                    <a:pt x="193" y="290"/>
                  </a:cubicBezTo>
                  <a:close/>
                  <a:moveTo>
                    <a:pt x="87915" y="2540"/>
                  </a:moveTo>
                  <a:cubicBezTo>
                    <a:pt x="87819" y="2540"/>
                    <a:pt x="87722" y="2637"/>
                    <a:pt x="87722" y="2765"/>
                  </a:cubicBezTo>
                  <a:lnTo>
                    <a:pt x="87722" y="4019"/>
                  </a:lnTo>
                  <a:cubicBezTo>
                    <a:pt x="87722" y="4147"/>
                    <a:pt x="87819" y="4244"/>
                    <a:pt x="87915" y="4244"/>
                  </a:cubicBezTo>
                  <a:cubicBezTo>
                    <a:pt x="88044" y="4244"/>
                    <a:pt x="88140" y="4147"/>
                    <a:pt x="88140" y="4019"/>
                  </a:cubicBezTo>
                  <a:lnTo>
                    <a:pt x="88140" y="2765"/>
                  </a:lnTo>
                  <a:cubicBezTo>
                    <a:pt x="88140" y="2637"/>
                    <a:pt x="88044" y="2540"/>
                    <a:pt x="87915" y="2540"/>
                  </a:cubicBezTo>
                  <a:close/>
                  <a:moveTo>
                    <a:pt x="193" y="2829"/>
                  </a:moveTo>
                  <a:cubicBezTo>
                    <a:pt x="97" y="2829"/>
                    <a:pt x="0" y="2926"/>
                    <a:pt x="0" y="3054"/>
                  </a:cubicBezTo>
                  <a:lnTo>
                    <a:pt x="0" y="4340"/>
                  </a:lnTo>
                  <a:cubicBezTo>
                    <a:pt x="0" y="4437"/>
                    <a:pt x="97" y="4533"/>
                    <a:pt x="193" y="4533"/>
                  </a:cubicBezTo>
                  <a:cubicBezTo>
                    <a:pt x="322" y="4533"/>
                    <a:pt x="418" y="4437"/>
                    <a:pt x="418" y="4340"/>
                  </a:cubicBezTo>
                  <a:lnTo>
                    <a:pt x="418" y="3054"/>
                  </a:lnTo>
                  <a:cubicBezTo>
                    <a:pt x="418" y="2926"/>
                    <a:pt x="322" y="2829"/>
                    <a:pt x="193" y="2829"/>
                  </a:cubicBezTo>
                  <a:close/>
                  <a:moveTo>
                    <a:pt x="87915" y="5080"/>
                  </a:moveTo>
                  <a:cubicBezTo>
                    <a:pt x="87819" y="5080"/>
                    <a:pt x="87722" y="5176"/>
                    <a:pt x="87722" y="5305"/>
                  </a:cubicBezTo>
                  <a:lnTo>
                    <a:pt x="87722" y="6590"/>
                  </a:lnTo>
                  <a:cubicBezTo>
                    <a:pt x="87722" y="6687"/>
                    <a:pt x="87819" y="6783"/>
                    <a:pt x="87915" y="6783"/>
                  </a:cubicBezTo>
                  <a:cubicBezTo>
                    <a:pt x="88044" y="6783"/>
                    <a:pt x="88140" y="6687"/>
                    <a:pt x="88140" y="6590"/>
                  </a:cubicBezTo>
                  <a:lnTo>
                    <a:pt x="88140" y="5305"/>
                  </a:lnTo>
                  <a:cubicBezTo>
                    <a:pt x="88140" y="5176"/>
                    <a:pt x="88044" y="5080"/>
                    <a:pt x="87915" y="5080"/>
                  </a:cubicBezTo>
                  <a:close/>
                  <a:moveTo>
                    <a:pt x="193" y="5401"/>
                  </a:moveTo>
                  <a:cubicBezTo>
                    <a:pt x="97" y="5401"/>
                    <a:pt x="0" y="5497"/>
                    <a:pt x="0" y="5594"/>
                  </a:cubicBezTo>
                  <a:lnTo>
                    <a:pt x="0" y="6880"/>
                  </a:lnTo>
                  <a:cubicBezTo>
                    <a:pt x="0" y="7008"/>
                    <a:pt x="97" y="7105"/>
                    <a:pt x="193" y="7105"/>
                  </a:cubicBezTo>
                  <a:cubicBezTo>
                    <a:pt x="322" y="7105"/>
                    <a:pt x="418" y="7008"/>
                    <a:pt x="418" y="6880"/>
                  </a:cubicBezTo>
                  <a:lnTo>
                    <a:pt x="418" y="5594"/>
                  </a:lnTo>
                  <a:cubicBezTo>
                    <a:pt x="418" y="5497"/>
                    <a:pt x="322" y="5401"/>
                    <a:pt x="193" y="5401"/>
                  </a:cubicBezTo>
                  <a:close/>
                  <a:moveTo>
                    <a:pt x="87915" y="7651"/>
                  </a:moveTo>
                  <a:cubicBezTo>
                    <a:pt x="87819" y="7651"/>
                    <a:pt x="87722" y="7748"/>
                    <a:pt x="87722" y="7844"/>
                  </a:cubicBezTo>
                  <a:lnTo>
                    <a:pt x="87722" y="9130"/>
                  </a:lnTo>
                  <a:cubicBezTo>
                    <a:pt x="87722" y="9258"/>
                    <a:pt x="87819" y="9355"/>
                    <a:pt x="87915" y="9355"/>
                  </a:cubicBezTo>
                  <a:cubicBezTo>
                    <a:pt x="88044" y="9355"/>
                    <a:pt x="88140" y="9258"/>
                    <a:pt x="88140" y="9130"/>
                  </a:cubicBezTo>
                  <a:lnTo>
                    <a:pt x="88140" y="7844"/>
                  </a:lnTo>
                  <a:cubicBezTo>
                    <a:pt x="88140" y="7748"/>
                    <a:pt x="88044" y="7651"/>
                    <a:pt x="87915" y="7651"/>
                  </a:cubicBezTo>
                  <a:close/>
                  <a:moveTo>
                    <a:pt x="193" y="7940"/>
                  </a:moveTo>
                  <a:cubicBezTo>
                    <a:pt x="97" y="7940"/>
                    <a:pt x="0" y="8037"/>
                    <a:pt x="0" y="8165"/>
                  </a:cubicBezTo>
                  <a:lnTo>
                    <a:pt x="0" y="9419"/>
                  </a:lnTo>
                  <a:cubicBezTo>
                    <a:pt x="0" y="9548"/>
                    <a:pt x="97" y="9644"/>
                    <a:pt x="193" y="9644"/>
                  </a:cubicBezTo>
                  <a:cubicBezTo>
                    <a:pt x="322" y="9644"/>
                    <a:pt x="418" y="9548"/>
                    <a:pt x="418" y="9419"/>
                  </a:cubicBezTo>
                  <a:lnTo>
                    <a:pt x="418" y="8165"/>
                  </a:lnTo>
                  <a:cubicBezTo>
                    <a:pt x="418" y="8037"/>
                    <a:pt x="322" y="7940"/>
                    <a:pt x="193" y="7940"/>
                  </a:cubicBezTo>
                  <a:close/>
                  <a:moveTo>
                    <a:pt x="87915" y="10191"/>
                  </a:moveTo>
                  <a:cubicBezTo>
                    <a:pt x="87819" y="10191"/>
                    <a:pt x="87722" y="10287"/>
                    <a:pt x="87722" y="10416"/>
                  </a:cubicBezTo>
                  <a:lnTo>
                    <a:pt x="87722" y="11669"/>
                  </a:lnTo>
                  <a:cubicBezTo>
                    <a:pt x="87722" y="11798"/>
                    <a:pt x="87819" y="11894"/>
                    <a:pt x="87915" y="11894"/>
                  </a:cubicBezTo>
                  <a:cubicBezTo>
                    <a:pt x="88044" y="11894"/>
                    <a:pt x="88140" y="11798"/>
                    <a:pt x="88140" y="11669"/>
                  </a:cubicBezTo>
                  <a:lnTo>
                    <a:pt x="88140" y="10416"/>
                  </a:lnTo>
                  <a:cubicBezTo>
                    <a:pt x="88140" y="10287"/>
                    <a:pt x="88044" y="10191"/>
                    <a:pt x="87915" y="10191"/>
                  </a:cubicBezTo>
                  <a:close/>
                  <a:moveTo>
                    <a:pt x="193" y="10480"/>
                  </a:moveTo>
                  <a:cubicBezTo>
                    <a:pt x="97" y="10480"/>
                    <a:pt x="0" y="10576"/>
                    <a:pt x="0" y="10705"/>
                  </a:cubicBezTo>
                  <a:lnTo>
                    <a:pt x="0" y="11991"/>
                  </a:lnTo>
                  <a:cubicBezTo>
                    <a:pt x="0" y="12087"/>
                    <a:pt x="97" y="12183"/>
                    <a:pt x="193" y="12183"/>
                  </a:cubicBezTo>
                  <a:cubicBezTo>
                    <a:pt x="322" y="12183"/>
                    <a:pt x="418" y="12087"/>
                    <a:pt x="418" y="11991"/>
                  </a:cubicBezTo>
                  <a:lnTo>
                    <a:pt x="418" y="10705"/>
                  </a:lnTo>
                  <a:cubicBezTo>
                    <a:pt x="418" y="10576"/>
                    <a:pt x="322" y="10480"/>
                    <a:pt x="193" y="10480"/>
                  </a:cubicBezTo>
                  <a:close/>
                  <a:moveTo>
                    <a:pt x="87915" y="12730"/>
                  </a:moveTo>
                  <a:cubicBezTo>
                    <a:pt x="87819" y="12730"/>
                    <a:pt x="87722" y="12826"/>
                    <a:pt x="87722" y="12955"/>
                  </a:cubicBezTo>
                  <a:lnTo>
                    <a:pt x="87722" y="14241"/>
                  </a:lnTo>
                  <a:cubicBezTo>
                    <a:pt x="87722" y="14337"/>
                    <a:pt x="87819" y="14434"/>
                    <a:pt x="87915" y="14434"/>
                  </a:cubicBezTo>
                  <a:cubicBezTo>
                    <a:pt x="88044" y="14434"/>
                    <a:pt x="88140" y="14337"/>
                    <a:pt x="88140" y="14241"/>
                  </a:cubicBezTo>
                  <a:lnTo>
                    <a:pt x="88140" y="12955"/>
                  </a:lnTo>
                  <a:cubicBezTo>
                    <a:pt x="88140" y="12826"/>
                    <a:pt x="88044" y="12730"/>
                    <a:pt x="87915" y="12730"/>
                  </a:cubicBezTo>
                  <a:close/>
                  <a:moveTo>
                    <a:pt x="193" y="13051"/>
                  </a:moveTo>
                  <a:cubicBezTo>
                    <a:pt x="97" y="13051"/>
                    <a:pt x="0" y="13148"/>
                    <a:pt x="0" y="13244"/>
                  </a:cubicBezTo>
                  <a:lnTo>
                    <a:pt x="0" y="14530"/>
                  </a:lnTo>
                  <a:cubicBezTo>
                    <a:pt x="0" y="14659"/>
                    <a:pt x="97" y="14755"/>
                    <a:pt x="193" y="14755"/>
                  </a:cubicBezTo>
                  <a:cubicBezTo>
                    <a:pt x="322" y="14755"/>
                    <a:pt x="418" y="14659"/>
                    <a:pt x="418" y="14530"/>
                  </a:cubicBezTo>
                  <a:lnTo>
                    <a:pt x="418" y="13244"/>
                  </a:lnTo>
                  <a:cubicBezTo>
                    <a:pt x="418" y="13148"/>
                    <a:pt x="322" y="13051"/>
                    <a:pt x="193" y="13051"/>
                  </a:cubicBezTo>
                  <a:close/>
                  <a:moveTo>
                    <a:pt x="87915" y="15302"/>
                  </a:moveTo>
                  <a:cubicBezTo>
                    <a:pt x="87819" y="15302"/>
                    <a:pt x="87722" y="15398"/>
                    <a:pt x="87722" y="15494"/>
                  </a:cubicBezTo>
                  <a:lnTo>
                    <a:pt x="87722" y="16780"/>
                  </a:lnTo>
                  <a:cubicBezTo>
                    <a:pt x="87722" y="16909"/>
                    <a:pt x="87819" y="17005"/>
                    <a:pt x="87915" y="17005"/>
                  </a:cubicBezTo>
                  <a:cubicBezTo>
                    <a:pt x="88044" y="17005"/>
                    <a:pt x="88140" y="16909"/>
                    <a:pt x="88140" y="16780"/>
                  </a:cubicBezTo>
                  <a:lnTo>
                    <a:pt x="88140" y="15494"/>
                  </a:lnTo>
                  <a:cubicBezTo>
                    <a:pt x="88140" y="15398"/>
                    <a:pt x="88044" y="15302"/>
                    <a:pt x="87915" y="15302"/>
                  </a:cubicBezTo>
                  <a:close/>
                  <a:moveTo>
                    <a:pt x="193" y="15591"/>
                  </a:moveTo>
                  <a:cubicBezTo>
                    <a:pt x="97" y="15591"/>
                    <a:pt x="0" y="15687"/>
                    <a:pt x="0" y="15816"/>
                  </a:cubicBezTo>
                  <a:lnTo>
                    <a:pt x="0" y="17069"/>
                  </a:lnTo>
                  <a:cubicBezTo>
                    <a:pt x="0" y="17198"/>
                    <a:pt x="97" y="17294"/>
                    <a:pt x="193" y="17294"/>
                  </a:cubicBezTo>
                  <a:cubicBezTo>
                    <a:pt x="322" y="17294"/>
                    <a:pt x="418" y="17198"/>
                    <a:pt x="418" y="17069"/>
                  </a:cubicBezTo>
                  <a:lnTo>
                    <a:pt x="418" y="15816"/>
                  </a:lnTo>
                  <a:cubicBezTo>
                    <a:pt x="418" y="15687"/>
                    <a:pt x="322" y="15591"/>
                    <a:pt x="193" y="15591"/>
                  </a:cubicBezTo>
                  <a:close/>
                  <a:moveTo>
                    <a:pt x="87915" y="17841"/>
                  </a:moveTo>
                  <a:cubicBezTo>
                    <a:pt x="87819" y="17841"/>
                    <a:pt x="87722" y="17937"/>
                    <a:pt x="87722" y="18066"/>
                  </a:cubicBezTo>
                  <a:lnTo>
                    <a:pt x="87722" y="19320"/>
                  </a:lnTo>
                  <a:cubicBezTo>
                    <a:pt x="87722" y="19448"/>
                    <a:pt x="87819" y="19545"/>
                    <a:pt x="87915" y="19545"/>
                  </a:cubicBezTo>
                  <a:cubicBezTo>
                    <a:pt x="88044" y="19545"/>
                    <a:pt x="88140" y="19448"/>
                    <a:pt x="88140" y="19320"/>
                  </a:cubicBezTo>
                  <a:lnTo>
                    <a:pt x="88140" y="18066"/>
                  </a:lnTo>
                  <a:cubicBezTo>
                    <a:pt x="88140" y="17937"/>
                    <a:pt x="88044" y="17841"/>
                    <a:pt x="87915" y="17841"/>
                  </a:cubicBezTo>
                  <a:close/>
                  <a:moveTo>
                    <a:pt x="193" y="18130"/>
                  </a:moveTo>
                  <a:cubicBezTo>
                    <a:pt x="97" y="18130"/>
                    <a:pt x="0" y="18227"/>
                    <a:pt x="0" y="18355"/>
                  </a:cubicBezTo>
                  <a:lnTo>
                    <a:pt x="0" y="19641"/>
                  </a:lnTo>
                  <a:cubicBezTo>
                    <a:pt x="0" y="19737"/>
                    <a:pt x="97" y="19834"/>
                    <a:pt x="193" y="19834"/>
                  </a:cubicBezTo>
                  <a:cubicBezTo>
                    <a:pt x="322" y="19834"/>
                    <a:pt x="418" y="19737"/>
                    <a:pt x="418" y="19641"/>
                  </a:cubicBezTo>
                  <a:lnTo>
                    <a:pt x="418" y="18355"/>
                  </a:lnTo>
                  <a:cubicBezTo>
                    <a:pt x="418" y="18227"/>
                    <a:pt x="322" y="18130"/>
                    <a:pt x="193" y="18130"/>
                  </a:cubicBezTo>
                  <a:close/>
                  <a:moveTo>
                    <a:pt x="87915" y="20380"/>
                  </a:moveTo>
                  <a:cubicBezTo>
                    <a:pt x="87819" y="20380"/>
                    <a:pt x="87722" y="20477"/>
                    <a:pt x="87722" y="20605"/>
                  </a:cubicBezTo>
                  <a:lnTo>
                    <a:pt x="87722" y="21891"/>
                  </a:lnTo>
                  <a:cubicBezTo>
                    <a:pt x="87722" y="21988"/>
                    <a:pt x="87819" y="22084"/>
                    <a:pt x="87915" y="22084"/>
                  </a:cubicBezTo>
                  <a:cubicBezTo>
                    <a:pt x="88044" y="22084"/>
                    <a:pt x="88140" y="21988"/>
                    <a:pt x="88140" y="21891"/>
                  </a:cubicBezTo>
                  <a:lnTo>
                    <a:pt x="88140" y="20605"/>
                  </a:lnTo>
                  <a:cubicBezTo>
                    <a:pt x="88140" y="20477"/>
                    <a:pt x="88044" y="20380"/>
                    <a:pt x="87915" y="20380"/>
                  </a:cubicBezTo>
                  <a:close/>
                  <a:moveTo>
                    <a:pt x="193" y="20702"/>
                  </a:moveTo>
                  <a:cubicBezTo>
                    <a:pt x="97" y="20702"/>
                    <a:pt x="0" y="20798"/>
                    <a:pt x="0" y="20895"/>
                  </a:cubicBezTo>
                  <a:lnTo>
                    <a:pt x="0" y="22180"/>
                  </a:lnTo>
                  <a:cubicBezTo>
                    <a:pt x="0" y="22309"/>
                    <a:pt x="97" y="22405"/>
                    <a:pt x="193" y="22405"/>
                  </a:cubicBezTo>
                  <a:cubicBezTo>
                    <a:pt x="322" y="22405"/>
                    <a:pt x="418" y="22309"/>
                    <a:pt x="418" y="22180"/>
                  </a:cubicBezTo>
                  <a:lnTo>
                    <a:pt x="418" y="20895"/>
                  </a:lnTo>
                  <a:cubicBezTo>
                    <a:pt x="418" y="20798"/>
                    <a:pt x="322" y="20702"/>
                    <a:pt x="193" y="20702"/>
                  </a:cubicBezTo>
                  <a:close/>
                  <a:moveTo>
                    <a:pt x="87915" y="22952"/>
                  </a:moveTo>
                  <a:cubicBezTo>
                    <a:pt x="87819" y="22952"/>
                    <a:pt x="87722" y="23048"/>
                    <a:pt x="87722" y="23145"/>
                  </a:cubicBezTo>
                  <a:lnTo>
                    <a:pt x="87722" y="24431"/>
                  </a:lnTo>
                  <a:cubicBezTo>
                    <a:pt x="87722" y="24559"/>
                    <a:pt x="87819" y="24656"/>
                    <a:pt x="87915" y="24656"/>
                  </a:cubicBezTo>
                  <a:cubicBezTo>
                    <a:pt x="88044" y="24656"/>
                    <a:pt x="88140" y="24559"/>
                    <a:pt x="88140" y="24431"/>
                  </a:cubicBezTo>
                  <a:lnTo>
                    <a:pt x="88140" y="23145"/>
                  </a:lnTo>
                  <a:cubicBezTo>
                    <a:pt x="88140" y="23048"/>
                    <a:pt x="88044" y="22952"/>
                    <a:pt x="87915" y="22952"/>
                  </a:cubicBezTo>
                  <a:close/>
                  <a:moveTo>
                    <a:pt x="193" y="23241"/>
                  </a:moveTo>
                  <a:cubicBezTo>
                    <a:pt x="97" y="23241"/>
                    <a:pt x="0" y="23338"/>
                    <a:pt x="0" y="23466"/>
                  </a:cubicBezTo>
                  <a:lnTo>
                    <a:pt x="0" y="24720"/>
                  </a:lnTo>
                  <a:cubicBezTo>
                    <a:pt x="0" y="24848"/>
                    <a:pt x="97" y="24945"/>
                    <a:pt x="193" y="24945"/>
                  </a:cubicBezTo>
                  <a:cubicBezTo>
                    <a:pt x="322" y="24945"/>
                    <a:pt x="418" y="24848"/>
                    <a:pt x="418" y="24720"/>
                  </a:cubicBezTo>
                  <a:lnTo>
                    <a:pt x="418" y="23466"/>
                  </a:lnTo>
                  <a:cubicBezTo>
                    <a:pt x="418" y="23338"/>
                    <a:pt x="322" y="23241"/>
                    <a:pt x="193" y="23241"/>
                  </a:cubicBezTo>
                  <a:close/>
                  <a:moveTo>
                    <a:pt x="87915" y="25491"/>
                  </a:moveTo>
                  <a:cubicBezTo>
                    <a:pt x="87819" y="25491"/>
                    <a:pt x="87722" y="25588"/>
                    <a:pt x="87722" y="25716"/>
                  </a:cubicBezTo>
                  <a:lnTo>
                    <a:pt x="87722" y="26970"/>
                  </a:lnTo>
                  <a:cubicBezTo>
                    <a:pt x="87722" y="27099"/>
                    <a:pt x="87819" y="27195"/>
                    <a:pt x="87915" y="27195"/>
                  </a:cubicBezTo>
                  <a:cubicBezTo>
                    <a:pt x="88044" y="27195"/>
                    <a:pt x="88140" y="27099"/>
                    <a:pt x="88140" y="26970"/>
                  </a:cubicBezTo>
                  <a:lnTo>
                    <a:pt x="88140" y="25716"/>
                  </a:lnTo>
                  <a:cubicBezTo>
                    <a:pt x="88140" y="25588"/>
                    <a:pt x="88044" y="25491"/>
                    <a:pt x="87915" y="25491"/>
                  </a:cubicBezTo>
                  <a:close/>
                  <a:moveTo>
                    <a:pt x="193" y="25813"/>
                  </a:moveTo>
                  <a:cubicBezTo>
                    <a:pt x="97" y="25813"/>
                    <a:pt x="0" y="25909"/>
                    <a:pt x="0" y="26006"/>
                  </a:cubicBezTo>
                  <a:lnTo>
                    <a:pt x="0" y="27291"/>
                  </a:lnTo>
                  <a:cubicBezTo>
                    <a:pt x="0" y="27388"/>
                    <a:pt x="97" y="27484"/>
                    <a:pt x="193" y="27484"/>
                  </a:cubicBezTo>
                  <a:cubicBezTo>
                    <a:pt x="322" y="27484"/>
                    <a:pt x="418" y="27388"/>
                    <a:pt x="418" y="27291"/>
                  </a:cubicBezTo>
                  <a:lnTo>
                    <a:pt x="418" y="26006"/>
                  </a:lnTo>
                  <a:cubicBezTo>
                    <a:pt x="418" y="25909"/>
                    <a:pt x="322" y="25813"/>
                    <a:pt x="193" y="25813"/>
                  </a:cubicBezTo>
                  <a:close/>
                  <a:moveTo>
                    <a:pt x="87915" y="28063"/>
                  </a:moveTo>
                  <a:cubicBezTo>
                    <a:pt x="87819" y="28063"/>
                    <a:pt x="87722" y="28127"/>
                    <a:pt x="87722" y="28256"/>
                  </a:cubicBezTo>
                  <a:lnTo>
                    <a:pt x="87722" y="29542"/>
                  </a:lnTo>
                  <a:cubicBezTo>
                    <a:pt x="87722" y="29638"/>
                    <a:pt x="87819" y="29734"/>
                    <a:pt x="87915" y="29734"/>
                  </a:cubicBezTo>
                  <a:cubicBezTo>
                    <a:pt x="88044" y="29734"/>
                    <a:pt x="88140" y="29638"/>
                    <a:pt x="88140" y="29542"/>
                  </a:cubicBezTo>
                  <a:lnTo>
                    <a:pt x="88140" y="28256"/>
                  </a:lnTo>
                  <a:cubicBezTo>
                    <a:pt x="88140" y="28127"/>
                    <a:pt x="88044" y="28063"/>
                    <a:pt x="87915" y="28063"/>
                  </a:cubicBezTo>
                  <a:close/>
                  <a:moveTo>
                    <a:pt x="193" y="28352"/>
                  </a:moveTo>
                  <a:cubicBezTo>
                    <a:pt x="97" y="28352"/>
                    <a:pt x="0" y="28449"/>
                    <a:pt x="0" y="28577"/>
                  </a:cubicBezTo>
                  <a:lnTo>
                    <a:pt x="0" y="29831"/>
                  </a:lnTo>
                  <a:cubicBezTo>
                    <a:pt x="0" y="29959"/>
                    <a:pt x="97" y="30056"/>
                    <a:pt x="193" y="30056"/>
                  </a:cubicBezTo>
                  <a:cubicBezTo>
                    <a:pt x="322" y="30056"/>
                    <a:pt x="418" y="29959"/>
                    <a:pt x="418" y="29831"/>
                  </a:cubicBezTo>
                  <a:lnTo>
                    <a:pt x="418" y="28577"/>
                  </a:lnTo>
                  <a:cubicBezTo>
                    <a:pt x="418" y="28449"/>
                    <a:pt x="322" y="28352"/>
                    <a:pt x="193" y="28352"/>
                  </a:cubicBezTo>
                  <a:close/>
                  <a:moveTo>
                    <a:pt x="87915" y="30602"/>
                  </a:moveTo>
                  <a:cubicBezTo>
                    <a:pt x="87819" y="30602"/>
                    <a:pt x="87722" y="30699"/>
                    <a:pt x="87722" y="30795"/>
                  </a:cubicBezTo>
                  <a:lnTo>
                    <a:pt x="87722" y="32081"/>
                  </a:lnTo>
                  <a:cubicBezTo>
                    <a:pt x="87722" y="32210"/>
                    <a:pt x="87819" y="32306"/>
                    <a:pt x="87915" y="32306"/>
                  </a:cubicBezTo>
                  <a:cubicBezTo>
                    <a:pt x="88044" y="32306"/>
                    <a:pt x="88140" y="32210"/>
                    <a:pt x="88140" y="32081"/>
                  </a:cubicBezTo>
                  <a:lnTo>
                    <a:pt x="88140" y="30795"/>
                  </a:lnTo>
                  <a:cubicBezTo>
                    <a:pt x="88140" y="30699"/>
                    <a:pt x="88044" y="30602"/>
                    <a:pt x="87915" y="30602"/>
                  </a:cubicBezTo>
                  <a:close/>
                  <a:moveTo>
                    <a:pt x="193" y="30892"/>
                  </a:moveTo>
                  <a:cubicBezTo>
                    <a:pt x="97" y="30892"/>
                    <a:pt x="0" y="30988"/>
                    <a:pt x="0" y="31117"/>
                  </a:cubicBezTo>
                  <a:lnTo>
                    <a:pt x="0" y="32402"/>
                  </a:lnTo>
                  <a:cubicBezTo>
                    <a:pt x="0" y="32499"/>
                    <a:pt x="97" y="32595"/>
                    <a:pt x="193" y="32595"/>
                  </a:cubicBezTo>
                  <a:cubicBezTo>
                    <a:pt x="322" y="32595"/>
                    <a:pt x="418" y="32499"/>
                    <a:pt x="418" y="32402"/>
                  </a:cubicBezTo>
                  <a:lnTo>
                    <a:pt x="418" y="31117"/>
                  </a:lnTo>
                  <a:cubicBezTo>
                    <a:pt x="418" y="30988"/>
                    <a:pt x="322" y="30892"/>
                    <a:pt x="193" y="30892"/>
                  </a:cubicBezTo>
                  <a:close/>
                  <a:moveTo>
                    <a:pt x="87915" y="33142"/>
                  </a:moveTo>
                  <a:cubicBezTo>
                    <a:pt x="87819" y="33142"/>
                    <a:pt x="87722" y="33238"/>
                    <a:pt x="87722" y="33367"/>
                  </a:cubicBezTo>
                  <a:lnTo>
                    <a:pt x="87722" y="33592"/>
                  </a:lnTo>
                  <a:cubicBezTo>
                    <a:pt x="87722" y="33656"/>
                    <a:pt x="87722" y="33720"/>
                    <a:pt x="87787" y="33752"/>
                  </a:cubicBezTo>
                  <a:cubicBezTo>
                    <a:pt x="87819" y="33785"/>
                    <a:pt x="87883" y="33817"/>
                    <a:pt x="87915" y="33817"/>
                  </a:cubicBezTo>
                  <a:lnTo>
                    <a:pt x="88944" y="33817"/>
                  </a:lnTo>
                  <a:cubicBezTo>
                    <a:pt x="89072" y="33817"/>
                    <a:pt x="89169" y="33720"/>
                    <a:pt x="89169" y="33592"/>
                  </a:cubicBezTo>
                  <a:cubicBezTo>
                    <a:pt x="89169" y="33495"/>
                    <a:pt x="89072" y="33399"/>
                    <a:pt x="88944" y="33399"/>
                  </a:cubicBezTo>
                  <a:lnTo>
                    <a:pt x="88140" y="33399"/>
                  </a:lnTo>
                  <a:lnTo>
                    <a:pt x="88140" y="33367"/>
                  </a:lnTo>
                  <a:cubicBezTo>
                    <a:pt x="88140" y="33238"/>
                    <a:pt x="88044" y="33142"/>
                    <a:pt x="87915" y="33142"/>
                  </a:cubicBezTo>
                  <a:close/>
                  <a:moveTo>
                    <a:pt x="90230" y="33399"/>
                  </a:moveTo>
                  <a:cubicBezTo>
                    <a:pt x="90101" y="33399"/>
                    <a:pt x="90005" y="33495"/>
                    <a:pt x="90005" y="33592"/>
                  </a:cubicBezTo>
                  <a:cubicBezTo>
                    <a:pt x="90005" y="33720"/>
                    <a:pt x="90101" y="33817"/>
                    <a:pt x="90230" y="33817"/>
                  </a:cubicBezTo>
                  <a:lnTo>
                    <a:pt x="91515" y="33817"/>
                  </a:lnTo>
                  <a:cubicBezTo>
                    <a:pt x="91612" y="33817"/>
                    <a:pt x="91708" y="33720"/>
                    <a:pt x="91708" y="33592"/>
                  </a:cubicBezTo>
                  <a:cubicBezTo>
                    <a:pt x="91708" y="33495"/>
                    <a:pt x="91612" y="33399"/>
                    <a:pt x="91515" y="33399"/>
                  </a:cubicBezTo>
                  <a:close/>
                  <a:moveTo>
                    <a:pt x="92769" y="33399"/>
                  </a:moveTo>
                  <a:cubicBezTo>
                    <a:pt x="92673" y="33399"/>
                    <a:pt x="92576" y="33495"/>
                    <a:pt x="92576" y="33592"/>
                  </a:cubicBezTo>
                  <a:cubicBezTo>
                    <a:pt x="92576" y="33720"/>
                    <a:pt x="92673" y="33817"/>
                    <a:pt x="92769" y="33817"/>
                  </a:cubicBezTo>
                  <a:lnTo>
                    <a:pt x="94055" y="33817"/>
                  </a:lnTo>
                  <a:cubicBezTo>
                    <a:pt x="94183" y="33817"/>
                    <a:pt x="94280" y="33720"/>
                    <a:pt x="94280" y="33592"/>
                  </a:cubicBezTo>
                  <a:cubicBezTo>
                    <a:pt x="94280" y="33495"/>
                    <a:pt x="94183" y="33399"/>
                    <a:pt x="94055" y="33399"/>
                  </a:cubicBezTo>
                  <a:close/>
                  <a:moveTo>
                    <a:pt x="95341" y="33399"/>
                  </a:moveTo>
                  <a:cubicBezTo>
                    <a:pt x="95212" y="33399"/>
                    <a:pt x="95115" y="33495"/>
                    <a:pt x="95115" y="33592"/>
                  </a:cubicBezTo>
                  <a:cubicBezTo>
                    <a:pt x="95115" y="33720"/>
                    <a:pt x="95212" y="33817"/>
                    <a:pt x="95341" y="33817"/>
                  </a:cubicBezTo>
                  <a:lnTo>
                    <a:pt x="96594" y="33817"/>
                  </a:lnTo>
                  <a:cubicBezTo>
                    <a:pt x="96723" y="33817"/>
                    <a:pt x="96819" y="33720"/>
                    <a:pt x="96819" y="33592"/>
                  </a:cubicBezTo>
                  <a:cubicBezTo>
                    <a:pt x="96819" y="33495"/>
                    <a:pt x="96723" y="33399"/>
                    <a:pt x="96594" y="33399"/>
                  </a:cubicBezTo>
                  <a:close/>
                  <a:moveTo>
                    <a:pt x="97880" y="33399"/>
                  </a:moveTo>
                  <a:cubicBezTo>
                    <a:pt x="97751" y="33399"/>
                    <a:pt x="97655" y="33495"/>
                    <a:pt x="97655" y="33592"/>
                  </a:cubicBezTo>
                  <a:cubicBezTo>
                    <a:pt x="97655" y="33720"/>
                    <a:pt x="97751" y="33817"/>
                    <a:pt x="97880" y="33817"/>
                  </a:cubicBezTo>
                  <a:lnTo>
                    <a:pt x="99166" y="33817"/>
                  </a:lnTo>
                  <a:cubicBezTo>
                    <a:pt x="99262" y="33817"/>
                    <a:pt x="99359" y="33720"/>
                    <a:pt x="99359" y="33592"/>
                  </a:cubicBezTo>
                  <a:cubicBezTo>
                    <a:pt x="99359" y="33495"/>
                    <a:pt x="99262" y="33399"/>
                    <a:pt x="99166" y="33399"/>
                  </a:cubicBezTo>
                  <a:close/>
                  <a:moveTo>
                    <a:pt x="100419" y="33399"/>
                  </a:moveTo>
                  <a:cubicBezTo>
                    <a:pt x="100323" y="33399"/>
                    <a:pt x="100226" y="33495"/>
                    <a:pt x="100226" y="33592"/>
                  </a:cubicBezTo>
                  <a:cubicBezTo>
                    <a:pt x="100226" y="33720"/>
                    <a:pt x="100323" y="33817"/>
                    <a:pt x="100419" y="33817"/>
                  </a:cubicBezTo>
                  <a:lnTo>
                    <a:pt x="101705" y="33817"/>
                  </a:lnTo>
                  <a:cubicBezTo>
                    <a:pt x="101834" y="33817"/>
                    <a:pt x="101930" y="33720"/>
                    <a:pt x="101930" y="33592"/>
                  </a:cubicBezTo>
                  <a:cubicBezTo>
                    <a:pt x="101930" y="33495"/>
                    <a:pt x="101834" y="33399"/>
                    <a:pt x="101705" y="33399"/>
                  </a:cubicBezTo>
                  <a:close/>
                  <a:moveTo>
                    <a:pt x="102991" y="33399"/>
                  </a:moveTo>
                  <a:cubicBezTo>
                    <a:pt x="102862" y="33399"/>
                    <a:pt x="102766" y="33495"/>
                    <a:pt x="102766" y="33592"/>
                  </a:cubicBezTo>
                  <a:cubicBezTo>
                    <a:pt x="102766" y="33720"/>
                    <a:pt x="102862" y="33817"/>
                    <a:pt x="102991" y="33817"/>
                  </a:cubicBezTo>
                  <a:lnTo>
                    <a:pt x="104245" y="33817"/>
                  </a:lnTo>
                  <a:cubicBezTo>
                    <a:pt x="104373" y="33817"/>
                    <a:pt x="104470" y="33720"/>
                    <a:pt x="104470" y="33592"/>
                  </a:cubicBezTo>
                  <a:cubicBezTo>
                    <a:pt x="104470" y="33495"/>
                    <a:pt x="104373" y="33399"/>
                    <a:pt x="104245" y="33399"/>
                  </a:cubicBezTo>
                  <a:close/>
                  <a:moveTo>
                    <a:pt x="105530" y="33399"/>
                  </a:moveTo>
                  <a:cubicBezTo>
                    <a:pt x="105434" y="33399"/>
                    <a:pt x="105337" y="33495"/>
                    <a:pt x="105337" y="33592"/>
                  </a:cubicBezTo>
                  <a:cubicBezTo>
                    <a:pt x="105337" y="33720"/>
                    <a:pt x="105434" y="33817"/>
                    <a:pt x="105530" y="33817"/>
                  </a:cubicBezTo>
                  <a:lnTo>
                    <a:pt x="106816" y="33817"/>
                  </a:lnTo>
                  <a:cubicBezTo>
                    <a:pt x="106912" y="33817"/>
                    <a:pt x="107009" y="33720"/>
                    <a:pt x="107009" y="33592"/>
                  </a:cubicBezTo>
                  <a:cubicBezTo>
                    <a:pt x="107009" y="33495"/>
                    <a:pt x="106912" y="33399"/>
                    <a:pt x="106816" y="33399"/>
                  </a:cubicBezTo>
                  <a:close/>
                  <a:moveTo>
                    <a:pt x="108102" y="33399"/>
                  </a:moveTo>
                  <a:cubicBezTo>
                    <a:pt x="107973" y="33399"/>
                    <a:pt x="107877" y="33495"/>
                    <a:pt x="107877" y="33592"/>
                  </a:cubicBezTo>
                  <a:cubicBezTo>
                    <a:pt x="107877" y="33720"/>
                    <a:pt x="107973" y="33817"/>
                    <a:pt x="108102" y="33817"/>
                  </a:cubicBezTo>
                  <a:lnTo>
                    <a:pt x="109355" y="33817"/>
                  </a:lnTo>
                  <a:cubicBezTo>
                    <a:pt x="109484" y="33817"/>
                    <a:pt x="109580" y="33720"/>
                    <a:pt x="109580" y="33592"/>
                  </a:cubicBezTo>
                  <a:cubicBezTo>
                    <a:pt x="109580" y="33495"/>
                    <a:pt x="109484" y="33399"/>
                    <a:pt x="109355" y="33399"/>
                  </a:cubicBezTo>
                  <a:close/>
                  <a:moveTo>
                    <a:pt x="110641" y="33399"/>
                  </a:moveTo>
                  <a:cubicBezTo>
                    <a:pt x="110513" y="33399"/>
                    <a:pt x="110416" y="33495"/>
                    <a:pt x="110416" y="33592"/>
                  </a:cubicBezTo>
                  <a:cubicBezTo>
                    <a:pt x="110416" y="33720"/>
                    <a:pt x="110513" y="33817"/>
                    <a:pt x="110641" y="33817"/>
                  </a:cubicBezTo>
                  <a:lnTo>
                    <a:pt x="111927" y="33817"/>
                  </a:lnTo>
                  <a:cubicBezTo>
                    <a:pt x="112023" y="33817"/>
                    <a:pt x="112120" y="33720"/>
                    <a:pt x="112120" y="33592"/>
                  </a:cubicBezTo>
                  <a:cubicBezTo>
                    <a:pt x="112120" y="33495"/>
                    <a:pt x="112023" y="33399"/>
                    <a:pt x="111927" y="33399"/>
                  </a:cubicBezTo>
                  <a:close/>
                  <a:moveTo>
                    <a:pt x="113181" y="33399"/>
                  </a:moveTo>
                  <a:cubicBezTo>
                    <a:pt x="113084" y="33399"/>
                    <a:pt x="112988" y="33495"/>
                    <a:pt x="112988" y="33592"/>
                  </a:cubicBezTo>
                  <a:cubicBezTo>
                    <a:pt x="112988" y="33720"/>
                    <a:pt x="113084" y="33817"/>
                    <a:pt x="113181" y="33817"/>
                  </a:cubicBezTo>
                  <a:lnTo>
                    <a:pt x="114466" y="33817"/>
                  </a:lnTo>
                  <a:cubicBezTo>
                    <a:pt x="114595" y="33817"/>
                    <a:pt x="114691" y="33720"/>
                    <a:pt x="114691" y="33592"/>
                  </a:cubicBezTo>
                  <a:cubicBezTo>
                    <a:pt x="114691" y="33495"/>
                    <a:pt x="114595" y="33399"/>
                    <a:pt x="114466" y="33399"/>
                  </a:cubicBezTo>
                  <a:close/>
                  <a:moveTo>
                    <a:pt x="115752" y="33399"/>
                  </a:moveTo>
                  <a:cubicBezTo>
                    <a:pt x="115624" y="33399"/>
                    <a:pt x="115527" y="33495"/>
                    <a:pt x="115527" y="33592"/>
                  </a:cubicBezTo>
                  <a:cubicBezTo>
                    <a:pt x="115527" y="33720"/>
                    <a:pt x="115624" y="33817"/>
                    <a:pt x="115752" y="33817"/>
                  </a:cubicBezTo>
                  <a:lnTo>
                    <a:pt x="117006" y="33817"/>
                  </a:lnTo>
                  <a:cubicBezTo>
                    <a:pt x="117134" y="33817"/>
                    <a:pt x="117231" y="33720"/>
                    <a:pt x="117231" y="33592"/>
                  </a:cubicBezTo>
                  <a:cubicBezTo>
                    <a:pt x="117231" y="33495"/>
                    <a:pt x="117134" y="33399"/>
                    <a:pt x="117006" y="33399"/>
                  </a:cubicBezTo>
                  <a:close/>
                  <a:moveTo>
                    <a:pt x="118292" y="33399"/>
                  </a:moveTo>
                  <a:cubicBezTo>
                    <a:pt x="118163" y="33399"/>
                    <a:pt x="118067" y="33495"/>
                    <a:pt x="118067" y="33592"/>
                  </a:cubicBezTo>
                  <a:cubicBezTo>
                    <a:pt x="118067" y="33720"/>
                    <a:pt x="118163" y="33817"/>
                    <a:pt x="118292" y="33817"/>
                  </a:cubicBezTo>
                  <a:lnTo>
                    <a:pt x="119577" y="33817"/>
                  </a:lnTo>
                  <a:cubicBezTo>
                    <a:pt x="119674" y="33817"/>
                    <a:pt x="119770" y="33720"/>
                    <a:pt x="119770" y="33592"/>
                  </a:cubicBezTo>
                  <a:cubicBezTo>
                    <a:pt x="119770" y="33495"/>
                    <a:pt x="119674" y="33399"/>
                    <a:pt x="119577" y="33399"/>
                  </a:cubicBezTo>
                  <a:close/>
                  <a:moveTo>
                    <a:pt x="193" y="33463"/>
                  </a:moveTo>
                  <a:cubicBezTo>
                    <a:pt x="97" y="33463"/>
                    <a:pt x="0" y="33560"/>
                    <a:pt x="0" y="33656"/>
                  </a:cubicBezTo>
                  <a:lnTo>
                    <a:pt x="0" y="34942"/>
                  </a:lnTo>
                  <a:cubicBezTo>
                    <a:pt x="0" y="35070"/>
                    <a:pt x="97" y="35167"/>
                    <a:pt x="193" y="35167"/>
                  </a:cubicBezTo>
                  <a:cubicBezTo>
                    <a:pt x="322" y="35167"/>
                    <a:pt x="418" y="35070"/>
                    <a:pt x="418" y="34942"/>
                  </a:cubicBezTo>
                  <a:lnTo>
                    <a:pt x="418" y="33656"/>
                  </a:lnTo>
                  <a:cubicBezTo>
                    <a:pt x="418" y="33560"/>
                    <a:pt x="322" y="33463"/>
                    <a:pt x="193" y="33463"/>
                  </a:cubicBezTo>
                  <a:close/>
                  <a:moveTo>
                    <a:pt x="120092" y="34138"/>
                  </a:moveTo>
                  <a:cubicBezTo>
                    <a:pt x="119995" y="34138"/>
                    <a:pt x="119899" y="34235"/>
                    <a:pt x="119899" y="34331"/>
                  </a:cubicBezTo>
                  <a:lnTo>
                    <a:pt x="119899" y="35617"/>
                  </a:lnTo>
                  <a:cubicBezTo>
                    <a:pt x="119899" y="35745"/>
                    <a:pt x="119995" y="35842"/>
                    <a:pt x="120092" y="35842"/>
                  </a:cubicBezTo>
                  <a:cubicBezTo>
                    <a:pt x="120220" y="35842"/>
                    <a:pt x="120317" y="35745"/>
                    <a:pt x="120317" y="35617"/>
                  </a:cubicBezTo>
                  <a:lnTo>
                    <a:pt x="120317" y="34331"/>
                  </a:lnTo>
                  <a:cubicBezTo>
                    <a:pt x="120317" y="34235"/>
                    <a:pt x="120220" y="34138"/>
                    <a:pt x="120092" y="34138"/>
                  </a:cubicBezTo>
                  <a:close/>
                  <a:moveTo>
                    <a:pt x="193" y="36003"/>
                  </a:moveTo>
                  <a:cubicBezTo>
                    <a:pt x="97" y="36003"/>
                    <a:pt x="0" y="36099"/>
                    <a:pt x="0" y="36228"/>
                  </a:cubicBezTo>
                  <a:lnTo>
                    <a:pt x="0" y="37481"/>
                  </a:lnTo>
                  <a:cubicBezTo>
                    <a:pt x="0" y="37610"/>
                    <a:pt x="97" y="37706"/>
                    <a:pt x="193" y="37706"/>
                  </a:cubicBezTo>
                  <a:cubicBezTo>
                    <a:pt x="322" y="37706"/>
                    <a:pt x="418" y="37610"/>
                    <a:pt x="418" y="37481"/>
                  </a:cubicBezTo>
                  <a:lnTo>
                    <a:pt x="418" y="36228"/>
                  </a:lnTo>
                  <a:cubicBezTo>
                    <a:pt x="418" y="36099"/>
                    <a:pt x="322" y="36003"/>
                    <a:pt x="193" y="36003"/>
                  </a:cubicBezTo>
                  <a:close/>
                  <a:moveTo>
                    <a:pt x="120092" y="36678"/>
                  </a:moveTo>
                  <a:cubicBezTo>
                    <a:pt x="119995" y="36678"/>
                    <a:pt x="119899" y="36774"/>
                    <a:pt x="119899" y="36903"/>
                  </a:cubicBezTo>
                  <a:lnTo>
                    <a:pt x="119899" y="38156"/>
                  </a:lnTo>
                  <a:cubicBezTo>
                    <a:pt x="119899" y="38285"/>
                    <a:pt x="119995" y="38381"/>
                    <a:pt x="120092" y="38381"/>
                  </a:cubicBezTo>
                  <a:cubicBezTo>
                    <a:pt x="120220" y="38381"/>
                    <a:pt x="120317" y="38285"/>
                    <a:pt x="120317" y="38156"/>
                  </a:cubicBezTo>
                  <a:lnTo>
                    <a:pt x="120317" y="36903"/>
                  </a:lnTo>
                  <a:cubicBezTo>
                    <a:pt x="120317" y="36774"/>
                    <a:pt x="120220" y="36678"/>
                    <a:pt x="120092" y="36678"/>
                  </a:cubicBezTo>
                  <a:close/>
                  <a:moveTo>
                    <a:pt x="193" y="38542"/>
                  </a:moveTo>
                  <a:cubicBezTo>
                    <a:pt x="97" y="38542"/>
                    <a:pt x="0" y="38638"/>
                    <a:pt x="0" y="38767"/>
                  </a:cubicBezTo>
                  <a:lnTo>
                    <a:pt x="0" y="40053"/>
                  </a:lnTo>
                  <a:cubicBezTo>
                    <a:pt x="0" y="40149"/>
                    <a:pt x="97" y="40246"/>
                    <a:pt x="193" y="40246"/>
                  </a:cubicBezTo>
                  <a:cubicBezTo>
                    <a:pt x="322" y="40246"/>
                    <a:pt x="418" y="40149"/>
                    <a:pt x="418" y="40053"/>
                  </a:cubicBezTo>
                  <a:lnTo>
                    <a:pt x="418" y="38767"/>
                  </a:lnTo>
                  <a:cubicBezTo>
                    <a:pt x="418" y="38638"/>
                    <a:pt x="322" y="38542"/>
                    <a:pt x="193" y="38542"/>
                  </a:cubicBezTo>
                  <a:close/>
                  <a:moveTo>
                    <a:pt x="120092" y="39249"/>
                  </a:moveTo>
                  <a:cubicBezTo>
                    <a:pt x="119995" y="39249"/>
                    <a:pt x="119899" y="39313"/>
                    <a:pt x="119899" y="39442"/>
                  </a:cubicBezTo>
                  <a:lnTo>
                    <a:pt x="119899" y="40728"/>
                  </a:lnTo>
                  <a:cubicBezTo>
                    <a:pt x="119899" y="40824"/>
                    <a:pt x="119995" y="40921"/>
                    <a:pt x="120092" y="40921"/>
                  </a:cubicBezTo>
                  <a:cubicBezTo>
                    <a:pt x="120220" y="40921"/>
                    <a:pt x="120317" y="40824"/>
                    <a:pt x="120317" y="40728"/>
                  </a:cubicBezTo>
                  <a:lnTo>
                    <a:pt x="120317" y="39442"/>
                  </a:lnTo>
                  <a:cubicBezTo>
                    <a:pt x="120317" y="39313"/>
                    <a:pt x="120220" y="39249"/>
                    <a:pt x="120092" y="39249"/>
                  </a:cubicBezTo>
                  <a:close/>
                  <a:moveTo>
                    <a:pt x="193" y="41114"/>
                  </a:moveTo>
                  <a:cubicBezTo>
                    <a:pt x="97" y="41114"/>
                    <a:pt x="0" y="41210"/>
                    <a:pt x="0" y="41306"/>
                  </a:cubicBezTo>
                  <a:lnTo>
                    <a:pt x="0" y="42592"/>
                  </a:lnTo>
                  <a:cubicBezTo>
                    <a:pt x="0" y="42721"/>
                    <a:pt x="97" y="42817"/>
                    <a:pt x="193" y="42817"/>
                  </a:cubicBezTo>
                  <a:cubicBezTo>
                    <a:pt x="322" y="42817"/>
                    <a:pt x="418" y="42721"/>
                    <a:pt x="418" y="42592"/>
                  </a:cubicBezTo>
                  <a:lnTo>
                    <a:pt x="418" y="41306"/>
                  </a:lnTo>
                  <a:cubicBezTo>
                    <a:pt x="418" y="41210"/>
                    <a:pt x="322" y="41114"/>
                    <a:pt x="193" y="41114"/>
                  </a:cubicBezTo>
                  <a:close/>
                  <a:moveTo>
                    <a:pt x="120092" y="41789"/>
                  </a:moveTo>
                  <a:cubicBezTo>
                    <a:pt x="119995" y="41789"/>
                    <a:pt x="119899" y="41885"/>
                    <a:pt x="119899" y="41981"/>
                  </a:cubicBezTo>
                  <a:lnTo>
                    <a:pt x="119899" y="43267"/>
                  </a:lnTo>
                  <a:cubicBezTo>
                    <a:pt x="119899" y="43396"/>
                    <a:pt x="119995" y="43492"/>
                    <a:pt x="120092" y="43492"/>
                  </a:cubicBezTo>
                  <a:cubicBezTo>
                    <a:pt x="120220" y="43492"/>
                    <a:pt x="120317" y="43396"/>
                    <a:pt x="120317" y="43267"/>
                  </a:cubicBezTo>
                  <a:lnTo>
                    <a:pt x="120317" y="41981"/>
                  </a:lnTo>
                  <a:cubicBezTo>
                    <a:pt x="120317" y="41885"/>
                    <a:pt x="120220" y="41789"/>
                    <a:pt x="120092" y="41789"/>
                  </a:cubicBezTo>
                  <a:close/>
                  <a:moveTo>
                    <a:pt x="193" y="43653"/>
                  </a:moveTo>
                  <a:cubicBezTo>
                    <a:pt x="97" y="43653"/>
                    <a:pt x="0" y="43749"/>
                    <a:pt x="0" y="43878"/>
                  </a:cubicBezTo>
                  <a:lnTo>
                    <a:pt x="0" y="45132"/>
                  </a:lnTo>
                  <a:cubicBezTo>
                    <a:pt x="0" y="45260"/>
                    <a:pt x="97" y="45357"/>
                    <a:pt x="193" y="45357"/>
                  </a:cubicBezTo>
                  <a:cubicBezTo>
                    <a:pt x="322" y="45357"/>
                    <a:pt x="418" y="45260"/>
                    <a:pt x="418" y="45132"/>
                  </a:cubicBezTo>
                  <a:lnTo>
                    <a:pt x="418" y="43878"/>
                  </a:lnTo>
                  <a:cubicBezTo>
                    <a:pt x="418" y="43749"/>
                    <a:pt x="322" y="43653"/>
                    <a:pt x="193" y="43653"/>
                  </a:cubicBezTo>
                  <a:close/>
                  <a:moveTo>
                    <a:pt x="120092" y="44328"/>
                  </a:moveTo>
                  <a:cubicBezTo>
                    <a:pt x="119995" y="44328"/>
                    <a:pt x="119899" y="44424"/>
                    <a:pt x="119899" y="44553"/>
                  </a:cubicBezTo>
                  <a:lnTo>
                    <a:pt x="119899" y="45839"/>
                  </a:lnTo>
                  <a:cubicBezTo>
                    <a:pt x="119899" y="45935"/>
                    <a:pt x="119995" y="46032"/>
                    <a:pt x="120092" y="46032"/>
                  </a:cubicBezTo>
                  <a:cubicBezTo>
                    <a:pt x="120220" y="46032"/>
                    <a:pt x="120317" y="45935"/>
                    <a:pt x="120317" y="45839"/>
                  </a:cubicBezTo>
                  <a:lnTo>
                    <a:pt x="120317" y="44553"/>
                  </a:lnTo>
                  <a:cubicBezTo>
                    <a:pt x="120317" y="44424"/>
                    <a:pt x="120220" y="44328"/>
                    <a:pt x="120092" y="44328"/>
                  </a:cubicBezTo>
                  <a:close/>
                  <a:moveTo>
                    <a:pt x="120092" y="46900"/>
                  </a:moveTo>
                  <a:cubicBezTo>
                    <a:pt x="119995" y="46900"/>
                    <a:pt x="119899" y="46996"/>
                    <a:pt x="119899" y="47092"/>
                  </a:cubicBezTo>
                  <a:lnTo>
                    <a:pt x="119899" y="48378"/>
                  </a:lnTo>
                  <a:cubicBezTo>
                    <a:pt x="119899" y="48507"/>
                    <a:pt x="119995" y="48571"/>
                    <a:pt x="120092" y="48571"/>
                  </a:cubicBezTo>
                  <a:cubicBezTo>
                    <a:pt x="120220" y="48571"/>
                    <a:pt x="120317" y="48507"/>
                    <a:pt x="120317" y="48378"/>
                  </a:cubicBezTo>
                  <a:lnTo>
                    <a:pt x="120317" y="47092"/>
                  </a:lnTo>
                  <a:cubicBezTo>
                    <a:pt x="120317" y="46996"/>
                    <a:pt x="120220" y="46900"/>
                    <a:pt x="120092" y="46900"/>
                  </a:cubicBezTo>
                  <a:close/>
                  <a:moveTo>
                    <a:pt x="120092" y="49439"/>
                  </a:moveTo>
                  <a:cubicBezTo>
                    <a:pt x="119995" y="49439"/>
                    <a:pt x="119899" y="49535"/>
                    <a:pt x="119899" y="49664"/>
                  </a:cubicBezTo>
                  <a:lnTo>
                    <a:pt x="119899" y="50918"/>
                  </a:lnTo>
                  <a:cubicBezTo>
                    <a:pt x="119899" y="51046"/>
                    <a:pt x="119995" y="51143"/>
                    <a:pt x="120092" y="51143"/>
                  </a:cubicBezTo>
                  <a:cubicBezTo>
                    <a:pt x="120220" y="51143"/>
                    <a:pt x="120317" y="51046"/>
                    <a:pt x="120317" y="50918"/>
                  </a:cubicBezTo>
                  <a:lnTo>
                    <a:pt x="120317" y="49664"/>
                  </a:lnTo>
                  <a:cubicBezTo>
                    <a:pt x="120317" y="49535"/>
                    <a:pt x="120220" y="49439"/>
                    <a:pt x="120092" y="49439"/>
                  </a:cubicBezTo>
                  <a:close/>
                  <a:moveTo>
                    <a:pt x="120092" y="51978"/>
                  </a:moveTo>
                  <a:cubicBezTo>
                    <a:pt x="119995" y="51978"/>
                    <a:pt x="119899" y="52075"/>
                    <a:pt x="119899" y="52203"/>
                  </a:cubicBezTo>
                  <a:lnTo>
                    <a:pt x="119899" y="53489"/>
                  </a:lnTo>
                  <a:cubicBezTo>
                    <a:pt x="119899" y="53586"/>
                    <a:pt x="119995" y="53682"/>
                    <a:pt x="120092" y="53682"/>
                  </a:cubicBezTo>
                  <a:cubicBezTo>
                    <a:pt x="120220" y="53682"/>
                    <a:pt x="120317" y="53586"/>
                    <a:pt x="120317" y="53489"/>
                  </a:cubicBezTo>
                  <a:lnTo>
                    <a:pt x="120317" y="52203"/>
                  </a:lnTo>
                  <a:cubicBezTo>
                    <a:pt x="120317" y="52075"/>
                    <a:pt x="120220" y="51978"/>
                    <a:pt x="120092" y="51978"/>
                  </a:cubicBezTo>
                  <a:close/>
                  <a:moveTo>
                    <a:pt x="120092" y="54550"/>
                  </a:moveTo>
                  <a:cubicBezTo>
                    <a:pt x="119995" y="54550"/>
                    <a:pt x="119899" y="54646"/>
                    <a:pt x="119899" y="54743"/>
                  </a:cubicBezTo>
                  <a:lnTo>
                    <a:pt x="119899" y="56029"/>
                  </a:lnTo>
                  <a:cubicBezTo>
                    <a:pt x="119899" y="56157"/>
                    <a:pt x="119995" y="56254"/>
                    <a:pt x="120092" y="56254"/>
                  </a:cubicBezTo>
                  <a:cubicBezTo>
                    <a:pt x="120220" y="56254"/>
                    <a:pt x="120317" y="56157"/>
                    <a:pt x="120317" y="56029"/>
                  </a:cubicBezTo>
                  <a:lnTo>
                    <a:pt x="120317" y="54743"/>
                  </a:lnTo>
                  <a:cubicBezTo>
                    <a:pt x="120317" y="54646"/>
                    <a:pt x="120220" y="54550"/>
                    <a:pt x="120092" y="54550"/>
                  </a:cubicBezTo>
                  <a:close/>
                  <a:moveTo>
                    <a:pt x="120092" y="57089"/>
                  </a:moveTo>
                  <a:cubicBezTo>
                    <a:pt x="119995" y="57089"/>
                    <a:pt x="119899" y="57186"/>
                    <a:pt x="119899" y="57314"/>
                  </a:cubicBezTo>
                  <a:lnTo>
                    <a:pt x="119899" y="58568"/>
                  </a:lnTo>
                  <a:cubicBezTo>
                    <a:pt x="119899" y="58697"/>
                    <a:pt x="119995" y="58793"/>
                    <a:pt x="120092" y="58793"/>
                  </a:cubicBezTo>
                  <a:cubicBezTo>
                    <a:pt x="120220" y="58793"/>
                    <a:pt x="120317" y="58697"/>
                    <a:pt x="120317" y="58568"/>
                  </a:cubicBezTo>
                  <a:lnTo>
                    <a:pt x="120317" y="57314"/>
                  </a:lnTo>
                  <a:cubicBezTo>
                    <a:pt x="120317" y="57186"/>
                    <a:pt x="120220" y="57089"/>
                    <a:pt x="120092" y="57089"/>
                  </a:cubicBezTo>
                  <a:close/>
                  <a:moveTo>
                    <a:pt x="120092" y="59629"/>
                  </a:moveTo>
                  <a:cubicBezTo>
                    <a:pt x="119995" y="59629"/>
                    <a:pt x="119899" y="59725"/>
                    <a:pt x="119899" y="59854"/>
                  </a:cubicBezTo>
                  <a:lnTo>
                    <a:pt x="119899" y="61140"/>
                  </a:lnTo>
                  <a:cubicBezTo>
                    <a:pt x="119899" y="61236"/>
                    <a:pt x="119995" y="61332"/>
                    <a:pt x="120092" y="61332"/>
                  </a:cubicBezTo>
                  <a:cubicBezTo>
                    <a:pt x="120220" y="61332"/>
                    <a:pt x="120317" y="61236"/>
                    <a:pt x="120317" y="61140"/>
                  </a:cubicBezTo>
                  <a:lnTo>
                    <a:pt x="120317" y="59854"/>
                  </a:lnTo>
                  <a:cubicBezTo>
                    <a:pt x="120317" y="59725"/>
                    <a:pt x="120220" y="59629"/>
                    <a:pt x="120092" y="59629"/>
                  </a:cubicBezTo>
                  <a:close/>
                  <a:moveTo>
                    <a:pt x="120092" y="62200"/>
                  </a:moveTo>
                  <a:cubicBezTo>
                    <a:pt x="119995" y="62200"/>
                    <a:pt x="119899" y="62297"/>
                    <a:pt x="119899" y="62393"/>
                  </a:cubicBezTo>
                  <a:lnTo>
                    <a:pt x="119899" y="63679"/>
                  </a:lnTo>
                  <a:cubicBezTo>
                    <a:pt x="119899" y="63808"/>
                    <a:pt x="119995" y="63904"/>
                    <a:pt x="120092" y="63904"/>
                  </a:cubicBezTo>
                  <a:cubicBezTo>
                    <a:pt x="120220" y="63904"/>
                    <a:pt x="120317" y="63808"/>
                    <a:pt x="120317" y="63679"/>
                  </a:cubicBezTo>
                  <a:lnTo>
                    <a:pt x="120317" y="62393"/>
                  </a:lnTo>
                  <a:cubicBezTo>
                    <a:pt x="120317" y="62297"/>
                    <a:pt x="120220" y="62200"/>
                    <a:pt x="120092" y="62200"/>
                  </a:cubicBezTo>
                  <a:close/>
                  <a:moveTo>
                    <a:pt x="120092" y="64740"/>
                  </a:moveTo>
                  <a:cubicBezTo>
                    <a:pt x="119995" y="64740"/>
                    <a:pt x="119899" y="64836"/>
                    <a:pt x="119899" y="64965"/>
                  </a:cubicBezTo>
                  <a:lnTo>
                    <a:pt x="119899" y="66218"/>
                  </a:lnTo>
                  <a:cubicBezTo>
                    <a:pt x="119899" y="66347"/>
                    <a:pt x="119995" y="66443"/>
                    <a:pt x="120092" y="66443"/>
                  </a:cubicBezTo>
                  <a:cubicBezTo>
                    <a:pt x="120220" y="66443"/>
                    <a:pt x="120317" y="66347"/>
                    <a:pt x="120317" y="66218"/>
                  </a:cubicBezTo>
                  <a:lnTo>
                    <a:pt x="120317" y="64965"/>
                  </a:lnTo>
                  <a:cubicBezTo>
                    <a:pt x="120317" y="64836"/>
                    <a:pt x="120220" y="64740"/>
                    <a:pt x="120092" y="64740"/>
                  </a:cubicBezTo>
                  <a:close/>
                  <a:moveTo>
                    <a:pt x="120092" y="67279"/>
                  </a:moveTo>
                  <a:cubicBezTo>
                    <a:pt x="119995" y="67279"/>
                    <a:pt x="119899" y="67376"/>
                    <a:pt x="119899" y="67504"/>
                  </a:cubicBezTo>
                  <a:lnTo>
                    <a:pt x="119899" y="68790"/>
                  </a:lnTo>
                  <a:cubicBezTo>
                    <a:pt x="119899" y="68886"/>
                    <a:pt x="119995" y="68983"/>
                    <a:pt x="120092" y="68983"/>
                  </a:cubicBezTo>
                  <a:cubicBezTo>
                    <a:pt x="120220" y="68983"/>
                    <a:pt x="120317" y="68886"/>
                    <a:pt x="120317" y="68790"/>
                  </a:cubicBezTo>
                  <a:lnTo>
                    <a:pt x="120317" y="67504"/>
                  </a:lnTo>
                  <a:cubicBezTo>
                    <a:pt x="120317" y="67376"/>
                    <a:pt x="120220" y="67279"/>
                    <a:pt x="120092" y="67279"/>
                  </a:cubicBezTo>
                  <a:close/>
                  <a:moveTo>
                    <a:pt x="120092" y="69851"/>
                  </a:moveTo>
                  <a:cubicBezTo>
                    <a:pt x="119995" y="69851"/>
                    <a:pt x="119899" y="69947"/>
                    <a:pt x="119899" y="70044"/>
                  </a:cubicBezTo>
                  <a:lnTo>
                    <a:pt x="119899" y="71329"/>
                  </a:lnTo>
                  <a:cubicBezTo>
                    <a:pt x="119899" y="71458"/>
                    <a:pt x="119995" y="71554"/>
                    <a:pt x="120092" y="71554"/>
                  </a:cubicBezTo>
                  <a:cubicBezTo>
                    <a:pt x="120220" y="71554"/>
                    <a:pt x="120317" y="71458"/>
                    <a:pt x="120317" y="71329"/>
                  </a:cubicBezTo>
                  <a:lnTo>
                    <a:pt x="120317" y="70044"/>
                  </a:lnTo>
                  <a:cubicBezTo>
                    <a:pt x="120317" y="69947"/>
                    <a:pt x="120220" y="69851"/>
                    <a:pt x="120092" y="69851"/>
                  </a:cubicBezTo>
                  <a:close/>
                  <a:moveTo>
                    <a:pt x="120092" y="72390"/>
                  </a:moveTo>
                  <a:cubicBezTo>
                    <a:pt x="119995" y="72390"/>
                    <a:pt x="119899" y="72487"/>
                    <a:pt x="119899" y="72615"/>
                  </a:cubicBezTo>
                  <a:lnTo>
                    <a:pt x="119899" y="73869"/>
                  </a:lnTo>
                  <a:cubicBezTo>
                    <a:pt x="119899" y="73997"/>
                    <a:pt x="119995" y="74094"/>
                    <a:pt x="120092" y="74094"/>
                  </a:cubicBezTo>
                  <a:cubicBezTo>
                    <a:pt x="120220" y="74094"/>
                    <a:pt x="120317" y="73997"/>
                    <a:pt x="120317" y="73869"/>
                  </a:cubicBezTo>
                  <a:lnTo>
                    <a:pt x="120317" y="72615"/>
                  </a:lnTo>
                  <a:cubicBezTo>
                    <a:pt x="120317" y="72487"/>
                    <a:pt x="120220" y="72390"/>
                    <a:pt x="120092" y="72390"/>
                  </a:cubicBezTo>
                  <a:close/>
                  <a:moveTo>
                    <a:pt x="120092" y="74930"/>
                  </a:moveTo>
                  <a:cubicBezTo>
                    <a:pt x="119995" y="74930"/>
                    <a:pt x="119899" y="75026"/>
                    <a:pt x="119899" y="75155"/>
                  </a:cubicBezTo>
                  <a:lnTo>
                    <a:pt x="119899" y="76408"/>
                  </a:lnTo>
                  <a:cubicBezTo>
                    <a:pt x="119899" y="76537"/>
                    <a:pt x="119995" y="76633"/>
                    <a:pt x="120092" y="76633"/>
                  </a:cubicBezTo>
                  <a:cubicBezTo>
                    <a:pt x="120220" y="76633"/>
                    <a:pt x="120317" y="76537"/>
                    <a:pt x="120317" y="76408"/>
                  </a:cubicBezTo>
                  <a:lnTo>
                    <a:pt x="120317" y="75155"/>
                  </a:lnTo>
                  <a:cubicBezTo>
                    <a:pt x="120317" y="75026"/>
                    <a:pt x="120220" y="74930"/>
                    <a:pt x="120092" y="749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820;p64">
              <a:extLst>
                <a:ext uri="{FF2B5EF4-FFF2-40B4-BE49-F238E27FC236}">
                  <a16:creationId xmlns:a16="http://schemas.microsoft.com/office/drawing/2014/main" id="{9F0B26AB-B582-A6E4-E4F8-C7E8FC91971B}"/>
                </a:ext>
              </a:extLst>
            </p:cNvPr>
            <p:cNvSpPr/>
            <p:nvPr/>
          </p:nvSpPr>
          <p:spPr>
            <a:xfrm>
              <a:off x="4008475" y="962975"/>
              <a:ext cx="286100" cy="383350"/>
            </a:xfrm>
            <a:custGeom>
              <a:avLst/>
              <a:gdLst/>
              <a:ahLst/>
              <a:cxnLst/>
              <a:rect l="l" t="t" r="r" b="b"/>
              <a:pathLst>
                <a:path w="11444" h="15334" extrusionOk="0">
                  <a:moveTo>
                    <a:pt x="0" y="0"/>
                  </a:moveTo>
                  <a:lnTo>
                    <a:pt x="7683" y="15333"/>
                  </a:lnTo>
                  <a:lnTo>
                    <a:pt x="114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821;p64">
              <a:extLst>
                <a:ext uri="{FF2B5EF4-FFF2-40B4-BE49-F238E27FC236}">
                  <a16:creationId xmlns:a16="http://schemas.microsoft.com/office/drawing/2014/main" id="{4D0EC4B4-9620-C45D-8754-8113A6DC839B}"/>
                </a:ext>
              </a:extLst>
            </p:cNvPr>
            <p:cNvSpPr/>
            <p:nvPr/>
          </p:nvSpPr>
          <p:spPr>
            <a:xfrm>
              <a:off x="4002850" y="957350"/>
              <a:ext cx="297350" cy="394000"/>
            </a:xfrm>
            <a:custGeom>
              <a:avLst/>
              <a:gdLst/>
              <a:ahLst/>
              <a:cxnLst/>
              <a:rect l="l" t="t" r="r" b="b"/>
              <a:pathLst>
                <a:path w="11894" h="15760" extrusionOk="0">
                  <a:moveTo>
                    <a:pt x="11379" y="450"/>
                  </a:moveTo>
                  <a:lnTo>
                    <a:pt x="7815" y="14954"/>
                  </a:lnTo>
                  <a:lnTo>
                    <a:pt x="579" y="450"/>
                  </a:lnTo>
                  <a:close/>
                  <a:moveTo>
                    <a:pt x="225" y="0"/>
                  </a:moveTo>
                  <a:cubicBezTo>
                    <a:pt x="161" y="0"/>
                    <a:pt x="97" y="32"/>
                    <a:pt x="64" y="97"/>
                  </a:cubicBezTo>
                  <a:cubicBezTo>
                    <a:pt x="0" y="161"/>
                    <a:pt x="0" y="257"/>
                    <a:pt x="32" y="322"/>
                  </a:cubicBezTo>
                  <a:lnTo>
                    <a:pt x="7715" y="15655"/>
                  </a:lnTo>
                  <a:cubicBezTo>
                    <a:pt x="7741" y="15707"/>
                    <a:pt x="7810" y="15760"/>
                    <a:pt x="7870" y="15760"/>
                  </a:cubicBezTo>
                  <a:cubicBezTo>
                    <a:pt x="7883" y="15760"/>
                    <a:pt x="7896" y="15757"/>
                    <a:pt x="7908" y="15751"/>
                  </a:cubicBezTo>
                  <a:cubicBezTo>
                    <a:pt x="8004" y="15751"/>
                    <a:pt x="8068" y="15687"/>
                    <a:pt x="8101" y="15590"/>
                  </a:cubicBezTo>
                  <a:lnTo>
                    <a:pt x="11861" y="257"/>
                  </a:lnTo>
                  <a:cubicBezTo>
                    <a:pt x="11894" y="225"/>
                    <a:pt x="11861" y="129"/>
                    <a:pt x="11829" y="97"/>
                  </a:cubicBezTo>
                  <a:cubicBezTo>
                    <a:pt x="11797" y="32"/>
                    <a:pt x="11733" y="0"/>
                    <a:pt x="11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822;p64">
              <a:extLst>
                <a:ext uri="{FF2B5EF4-FFF2-40B4-BE49-F238E27FC236}">
                  <a16:creationId xmlns:a16="http://schemas.microsoft.com/office/drawing/2014/main" id="{5F8D44DC-B849-7161-DC4B-79543225194F}"/>
                </a:ext>
              </a:extLst>
            </p:cNvPr>
            <p:cNvSpPr/>
            <p:nvPr/>
          </p:nvSpPr>
          <p:spPr>
            <a:xfrm>
              <a:off x="4039000" y="977425"/>
              <a:ext cx="182450" cy="368900"/>
            </a:xfrm>
            <a:custGeom>
              <a:avLst/>
              <a:gdLst/>
              <a:ahLst/>
              <a:cxnLst/>
              <a:rect l="l" t="t" r="r" b="b"/>
              <a:pathLst>
                <a:path w="7298" h="14756" extrusionOk="0">
                  <a:moveTo>
                    <a:pt x="1" y="1"/>
                  </a:moveTo>
                  <a:lnTo>
                    <a:pt x="6462" y="14755"/>
                  </a:lnTo>
                  <a:lnTo>
                    <a:pt x="72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823;p64">
              <a:extLst>
                <a:ext uri="{FF2B5EF4-FFF2-40B4-BE49-F238E27FC236}">
                  <a16:creationId xmlns:a16="http://schemas.microsoft.com/office/drawing/2014/main" id="{65361947-F476-1F5A-1DDF-BED0E0EEF379}"/>
                </a:ext>
              </a:extLst>
            </p:cNvPr>
            <p:cNvSpPr/>
            <p:nvPr/>
          </p:nvSpPr>
          <p:spPr>
            <a:xfrm>
              <a:off x="4033375" y="971800"/>
              <a:ext cx="192900" cy="379550"/>
            </a:xfrm>
            <a:custGeom>
              <a:avLst/>
              <a:gdLst/>
              <a:ahLst/>
              <a:cxnLst/>
              <a:rect l="l" t="t" r="r" b="b"/>
              <a:pathLst>
                <a:path w="7716" h="15182" extrusionOk="0">
                  <a:moveTo>
                    <a:pt x="7297" y="451"/>
                  </a:moveTo>
                  <a:lnTo>
                    <a:pt x="6513" y="14049"/>
                  </a:lnTo>
                  <a:lnTo>
                    <a:pt x="547" y="451"/>
                  </a:lnTo>
                  <a:close/>
                  <a:moveTo>
                    <a:pt x="226" y="1"/>
                  </a:moveTo>
                  <a:cubicBezTo>
                    <a:pt x="161" y="1"/>
                    <a:pt x="97" y="65"/>
                    <a:pt x="65" y="97"/>
                  </a:cubicBezTo>
                  <a:cubicBezTo>
                    <a:pt x="33" y="162"/>
                    <a:pt x="1" y="258"/>
                    <a:pt x="33" y="322"/>
                  </a:cubicBezTo>
                  <a:lnTo>
                    <a:pt x="6494" y="15045"/>
                  </a:lnTo>
                  <a:cubicBezTo>
                    <a:pt x="6520" y="15124"/>
                    <a:pt x="6590" y="15181"/>
                    <a:pt x="6668" y="15181"/>
                  </a:cubicBezTo>
                  <a:cubicBezTo>
                    <a:pt x="6685" y="15181"/>
                    <a:pt x="6702" y="15179"/>
                    <a:pt x="6719" y="15173"/>
                  </a:cubicBezTo>
                  <a:cubicBezTo>
                    <a:pt x="6815" y="15173"/>
                    <a:pt x="6880" y="15077"/>
                    <a:pt x="6880" y="14980"/>
                  </a:cubicBezTo>
                  <a:lnTo>
                    <a:pt x="7715" y="226"/>
                  </a:lnTo>
                  <a:cubicBezTo>
                    <a:pt x="7715" y="194"/>
                    <a:pt x="7715" y="130"/>
                    <a:pt x="7651" y="65"/>
                  </a:cubicBezTo>
                  <a:cubicBezTo>
                    <a:pt x="7619" y="33"/>
                    <a:pt x="7555" y="1"/>
                    <a:pt x="7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824;p64">
              <a:extLst>
                <a:ext uri="{FF2B5EF4-FFF2-40B4-BE49-F238E27FC236}">
                  <a16:creationId xmlns:a16="http://schemas.microsoft.com/office/drawing/2014/main" id="{C6EE930C-3787-1774-DC88-F2301A7B0AB3}"/>
                </a:ext>
              </a:extLst>
            </p:cNvPr>
            <p:cNvSpPr/>
            <p:nvPr/>
          </p:nvSpPr>
          <p:spPr>
            <a:xfrm>
              <a:off x="3998825" y="948500"/>
              <a:ext cx="201725" cy="397825"/>
            </a:xfrm>
            <a:custGeom>
              <a:avLst/>
              <a:gdLst/>
              <a:ahLst/>
              <a:cxnLst/>
              <a:rect l="l" t="t" r="r" b="b"/>
              <a:pathLst>
                <a:path w="8069" h="15913" extrusionOk="0">
                  <a:moveTo>
                    <a:pt x="0" y="1"/>
                  </a:moveTo>
                  <a:lnTo>
                    <a:pt x="8069" y="15912"/>
                  </a:lnTo>
                  <a:lnTo>
                    <a:pt x="72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825;p64">
              <a:extLst>
                <a:ext uri="{FF2B5EF4-FFF2-40B4-BE49-F238E27FC236}">
                  <a16:creationId xmlns:a16="http://schemas.microsoft.com/office/drawing/2014/main" id="{06CA7EFD-CC70-5390-4122-6B3D9FC49A90}"/>
                </a:ext>
              </a:extLst>
            </p:cNvPr>
            <p:cNvSpPr/>
            <p:nvPr/>
          </p:nvSpPr>
          <p:spPr>
            <a:xfrm>
              <a:off x="3993200" y="943675"/>
              <a:ext cx="212175" cy="407675"/>
            </a:xfrm>
            <a:custGeom>
              <a:avLst/>
              <a:gdLst/>
              <a:ahLst/>
              <a:cxnLst/>
              <a:rect l="l" t="t" r="r" b="b"/>
              <a:pathLst>
                <a:path w="8487" h="16307" extrusionOk="0">
                  <a:moveTo>
                    <a:pt x="7297" y="419"/>
                  </a:moveTo>
                  <a:lnTo>
                    <a:pt x="8022" y="15152"/>
                  </a:lnTo>
                  <a:lnTo>
                    <a:pt x="579" y="419"/>
                  </a:lnTo>
                  <a:close/>
                  <a:moveTo>
                    <a:pt x="225" y="1"/>
                  </a:moveTo>
                  <a:cubicBezTo>
                    <a:pt x="161" y="1"/>
                    <a:pt x="97" y="33"/>
                    <a:pt x="33" y="97"/>
                  </a:cubicBezTo>
                  <a:cubicBezTo>
                    <a:pt x="0" y="162"/>
                    <a:pt x="0" y="226"/>
                    <a:pt x="33" y="290"/>
                  </a:cubicBezTo>
                  <a:lnTo>
                    <a:pt x="8101" y="16202"/>
                  </a:lnTo>
                  <a:cubicBezTo>
                    <a:pt x="8127" y="16254"/>
                    <a:pt x="8196" y="16307"/>
                    <a:pt x="8273" y="16307"/>
                  </a:cubicBezTo>
                  <a:cubicBezTo>
                    <a:pt x="8290" y="16307"/>
                    <a:pt x="8308" y="16304"/>
                    <a:pt x="8326" y="16298"/>
                  </a:cubicBezTo>
                  <a:cubicBezTo>
                    <a:pt x="8422" y="16266"/>
                    <a:pt x="8487" y="16170"/>
                    <a:pt x="8487" y="16073"/>
                  </a:cubicBezTo>
                  <a:lnTo>
                    <a:pt x="7715" y="194"/>
                  </a:lnTo>
                  <a:cubicBezTo>
                    <a:pt x="7715" y="65"/>
                    <a:pt x="7619" y="1"/>
                    <a:pt x="7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826;p64">
              <a:extLst>
                <a:ext uri="{FF2B5EF4-FFF2-40B4-BE49-F238E27FC236}">
                  <a16:creationId xmlns:a16="http://schemas.microsoft.com/office/drawing/2014/main" id="{897CA322-0791-1E89-342D-F57E1AC646D7}"/>
                </a:ext>
              </a:extLst>
            </p:cNvPr>
            <p:cNvSpPr/>
            <p:nvPr/>
          </p:nvSpPr>
          <p:spPr>
            <a:xfrm>
              <a:off x="3567275" y="876975"/>
              <a:ext cx="633275" cy="469350"/>
            </a:xfrm>
            <a:custGeom>
              <a:avLst/>
              <a:gdLst/>
              <a:ahLst/>
              <a:cxnLst/>
              <a:rect l="l" t="t" r="r" b="b"/>
              <a:pathLst>
                <a:path w="25331" h="18774" extrusionOk="0">
                  <a:moveTo>
                    <a:pt x="1" y="1"/>
                  </a:moveTo>
                  <a:lnTo>
                    <a:pt x="4630" y="18773"/>
                  </a:lnTo>
                  <a:lnTo>
                    <a:pt x="25331" y="18773"/>
                  </a:lnTo>
                  <a:lnTo>
                    <a:pt x="22052" y="2155"/>
                  </a:lnTo>
                  <a:lnTo>
                    <a:pt x="11734" y="2155"/>
                  </a:lnTo>
                  <a:lnTo>
                    <a:pt x="98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827;p64">
              <a:extLst>
                <a:ext uri="{FF2B5EF4-FFF2-40B4-BE49-F238E27FC236}">
                  <a16:creationId xmlns:a16="http://schemas.microsoft.com/office/drawing/2014/main" id="{79035B51-0FD2-FABA-03D8-714E17164702}"/>
                </a:ext>
              </a:extLst>
            </p:cNvPr>
            <p:cNvSpPr/>
            <p:nvPr/>
          </p:nvSpPr>
          <p:spPr>
            <a:xfrm>
              <a:off x="3561650" y="872175"/>
              <a:ext cx="643725" cy="478975"/>
            </a:xfrm>
            <a:custGeom>
              <a:avLst/>
              <a:gdLst/>
              <a:ahLst/>
              <a:cxnLst/>
              <a:rect l="l" t="t" r="r" b="b"/>
              <a:pathLst>
                <a:path w="25749" h="19159" extrusionOk="0">
                  <a:moveTo>
                    <a:pt x="9998" y="418"/>
                  </a:moveTo>
                  <a:lnTo>
                    <a:pt x="11798" y="2475"/>
                  </a:lnTo>
                  <a:cubicBezTo>
                    <a:pt x="11830" y="2507"/>
                    <a:pt x="11894" y="2539"/>
                    <a:pt x="11959" y="2539"/>
                  </a:cubicBezTo>
                  <a:lnTo>
                    <a:pt x="22084" y="2539"/>
                  </a:lnTo>
                  <a:lnTo>
                    <a:pt x="25299" y="18740"/>
                  </a:lnTo>
                  <a:lnTo>
                    <a:pt x="5015" y="18740"/>
                  </a:lnTo>
                  <a:lnTo>
                    <a:pt x="483" y="418"/>
                  </a:lnTo>
                  <a:close/>
                  <a:moveTo>
                    <a:pt x="226" y="0"/>
                  </a:moveTo>
                  <a:cubicBezTo>
                    <a:pt x="162" y="0"/>
                    <a:pt x="97" y="32"/>
                    <a:pt x="33" y="64"/>
                  </a:cubicBezTo>
                  <a:cubicBezTo>
                    <a:pt x="1" y="129"/>
                    <a:pt x="1" y="193"/>
                    <a:pt x="1" y="257"/>
                  </a:cubicBezTo>
                  <a:lnTo>
                    <a:pt x="4630" y="18997"/>
                  </a:lnTo>
                  <a:cubicBezTo>
                    <a:pt x="4662" y="19094"/>
                    <a:pt x="4758" y="19158"/>
                    <a:pt x="4855" y="19158"/>
                  </a:cubicBezTo>
                  <a:lnTo>
                    <a:pt x="25556" y="19158"/>
                  </a:lnTo>
                  <a:cubicBezTo>
                    <a:pt x="25620" y="19158"/>
                    <a:pt x="25652" y="19126"/>
                    <a:pt x="25716" y="19094"/>
                  </a:cubicBezTo>
                  <a:cubicBezTo>
                    <a:pt x="25749" y="19030"/>
                    <a:pt x="25749" y="18965"/>
                    <a:pt x="25749" y="18901"/>
                  </a:cubicBezTo>
                  <a:lnTo>
                    <a:pt x="22470" y="2282"/>
                  </a:lnTo>
                  <a:cubicBezTo>
                    <a:pt x="22438" y="2186"/>
                    <a:pt x="22373" y="2122"/>
                    <a:pt x="22277" y="2122"/>
                  </a:cubicBezTo>
                  <a:lnTo>
                    <a:pt x="12063" y="2122"/>
                  </a:lnTo>
                  <a:lnTo>
                    <a:pt x="10255" y="64"/>
                  </a:lnTo>
                  <a:cubicBezTo>
                    <a:pt x="10191" y="32"/>
                    <a:pt x="10159" y="0"/>
                    <a:pt x="10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828;p64">
              <a:extLst>
                <a:ext uri="{FF2B5EF4-FFF2-40B4-BE49-F238E27FC236}">
                  <a16:creationId xmlns:a16="http://schemas.microsoft.com/office/drawing/2014/main" id="{D0A16423-9B97-89B5-A7EA-F4EF06886E77}"/>
                </a:ext>
              </a:extLst>
            </p:cNvPr>
            <p:cNvSpPr/>
            <p:nvPr/>
          </p:nvSpPr>
          <p:spPr>
            <a:xfrm>
              <a:off x="4486625" y="1409775"/>
              <a:ext cx="694325" cy="411475"/>
            </a:xfrm>
            <a:custGeom>
              <a:avLst/>
              <a:gdLst/>
              <a:ahLst/>
              <a:cxnLst/>
              <a:rect l="l" t="t" r="r" b="b"/>
              <a:pathLst>
                <a:path w="27773" h="16459" extrusionOk="0">
                  <a:moveTo>
                    <a:pt x="1961" y="1"/>
                  </a:moveTo>
                  <a:cubicBezTo>
                    <a:pt x="868" y="1"/>
                    <a:pt x="0" y="901"/>
                    <a:pt x="0" y="1994"/>
                  </a:cubicBezTo>
                  <a:lnTo>
                    <a:pt x="0" y="14498"/>
                  </a:lnTo>
                  <a:cubicBezTo>
                    <a:pt x="0" y="15591"/>
                    <a:pt x="868" y="16459"/>
                    <a:pt x="1961" y="16459"/>
                  </a:cubicBezTo>
                  <a:lnTo>
                    <a:pt x="25812" y="16459"/>
                  </a:lnTo>
                  <a:cubicBezTo>
                    <a:pt x="26873" y="16459"/>
                    <a:pt x="27773" y="15591"/>
                    <a:pt x="27773" y="14498"/>
                  </a:cubicBezTo>
                  <a:lnTo>
                    <a:pt x="27773" y="1994"/>
                  </a:lnTo>
                  <a:cubicBezTo>
                    <a:pt x="27773" y="901"/>
                    <a:pt x="26873" y="1"/>
                    <a:pt x="258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829;p64">
              <a:extLst>
                <a:ext uri="{FF2B5EF4-FFF2-40B4-BE49-F238E27FC236}">
                  <a16:creationId xmlns:a16="http://schemas.microsoft.com/office/drawing/2014/main" id="{00213601-347C-F228-A75A-1CC3BE837FB7}"/>
                </a:ext>
              </a:extLst>
            </p:cNvPr>
            <p:cNvSpPr/>
            <p:nvPr/>
          </p:nvSpPr>
          <p:spPr>
            <a:xfrm>
              <a:off x="4481000" y="1404950"/>
              <a:ext cx="704775" cy="421125"/>
            </a:xfrm>
            <a:custGeom>
              <a:avLst/>
              <a:gdLst/>
              <a:ahLst/>
              <a:cxnLst/>
              <a:rect l="l" t="t" r="r" b="b"/>
              <a:pathLst>
                <a:path w="28191" h="16845" extrusionOk="0">
                  <a:moveTo>
                    <a:pt x="26037" y="419"/>
                  </a:moveTo>
                  <a:cubicBezTo>
                    <a:pt x="27001" y="419"/>
                    <a:pt x="27773" y="1190"/>
                    <a:pt x="27773" y="2187"/>
                  </a:cubicBezTo>
                  <a:lnTo>
                    <a:pt x="27773" y="14691"/>
                  </a:lnTo>
                  <a:cubicBezTo>
                    <a:pt x="27773" y="15655"/>
                    <a:pt x="27001" y="16427"/>
                    <a:pt x="26037" y="16427"/>
                  </a:cubicBezTo>
                  <a:lnTo>
                    <a:pt x="2186" y="16427"/>
                  </a:lnTo>
                  <a:cubicBezTo>
                    <a:pt x="1222" y="16427"/>
                    <a:pt x="418" y="15655"/>
                    <a:pt x="418" y="14691"/>
                  </a:cubicBezTo>
                  <a:lnTo>
                    <a:pt x="418" y="2187"/>
                  </a:lnTo>
                  <a:cubicBezTo>
                    <a:pt x="418" y="1190"/>
                    <a:pt x="1222" y="419"/>
                    <a:pt x="2186" y="419"/>
                  </a:cubicBezTo>
                  <a:close/>
                  <a:moveTo>
                    <a:pt x="2186" y="1"/>
                  </a:moveTo>
                  <a:cubicBezTo>
                    <a:pt x="964" y="1"/>
                    <a:pt x="0" y="965"/>
                    <a:pt x="0" y="2187"/>
                  </a:cubicBezTo>
                  <a:lnTo>
                    <a:pt x="0" y="14691"/>
                  </a:lnTo>
                  <a:cubicBezTo>
                    <a:pt x="0" y="15880"/>
                    <a:pt x="964" y="16845"/>
                    <a:pt x="2186" y="16845"/>
                  </a:cubicBezTo>
                  <a:lnTo>
                    <a:pt x="26037" y="16845"/>
                  </a:lnTo>
                  <a:cubicBezTo>
                    <a:pt x="27226" y="16845"/>
                    <a:pt x="28191" y="15880"/>
                    <a:pt x="28191" y="14691"/>
                  </a:cubicBezTo>
                  <a:lnTo>
                    <a:pt x="28191" y="2187"/>
                  </a:lnTo>
                  <a:cubicBezTo>
                    <a:pt x="28191" y="965"/>
                    <a:pt x="27226" y="1"/>
                    <a:pt x="26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830;p64">
              <a:extLst>
                <a:ext uri="{FF2B5EF4-FFF2-40B4-BE49-F238E27FC236}">
                  <a16:creationId xmlns:a16="http://schemas.microsoft.com/office/drawing/2014/main" id="{14D9223B-6E32-094B-672E-A28292E70236}"/>
                </a:ext>
              </a:extLst>
            </p:cNvPr>
            <p:cNvSpPr/>
            <p:nvPr/>
          </p:nvSpPr>
          <p:spPr>
            <a:xfrm>
              <a:off x="4486625" y="1487725"/>
              <a:ext cx="694325" cy="149500"/>
            </a:xfrm>
            <a:custGeom>
              <a:avLst/>
              <a:gdLst/>
              <a:ahLst/>
              <a:cxnLst/>
              <a:rect l="l" t="t" r="r" b="b"/>
              <a:pathLst>
                <a:path w="27773" h="5980" extrusionOk="0">
                  <a:moveTo>
                    <a:pt x="0" y="1"/>
                  </a:moveTo>
                  <a:lnTo>
                    <a:pt x="0" y="5980"/>
                  </a:lnTo>
                  <a:lnTo>
                    <a:pt x="27773" y="5980"/>
                  </a:lnTo>
                  <a:lnTo>
                    <a:pt x="27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831;p64">
              <a:extLst>
                <a:ext uri="{FF2B5EF4-FFF2-40B4-BE49-F238E27FC236}">
                  <a16:creationId xmlns:a16="http://schemas.microsoft.com/office/drawing/2014/main" id="{86B21832-8C1E-E280-2FEB-57DE471F0E05}"/>
                </a:ext>
              </a:extLst>
            </p:cNvPr>
            <p:cNvSpPr/>
            <p:nvPr/>
          </p:nvSpPr>
          <p:spPr>
            <a:xfrm>
              <a:off x="4481000" y="1482900"/>
              <a:ext cx="704775" cy="159150"/>
            </a:xfrm>
            <a:custGeom>
              <a:avLst/>
              <a:gdLst/>
              <a:ahLst/>
              <a:cxnLst/>
              <a:rect l="l" t="t" r="r" b="b"/>
              <a:pathLst>
                <a:path w="28191" h="6366" extrusionOk="0">
                  <a:moveTo>
                    <a:pt x="27773" y="419"/>
                  </a:moveTo>
                  <a:lnTo>
                    <a:pt x="27773" y="5948"/>
                  </a:lnTo>
                  <a:lnTo>
                    <a:pt x="418" y="5948"/>
                  </a:lnTo>
                  <a:lnTo>
                    <a:pt x="418" y="419"/>
                  </a:lnTo>
                  <a:close/>
                  <a:moveTo>
                    <a:pt x="225" y="1"/>
                  </a:moveTo>
                  <a:cubicBezTo>
                    <a:pt x="161" y="1"/>
                    <a:pt x="96" y="33"/>
                    <a:pt x="64" y="65"/>
                  </a:cubicBezTo>
                  <a:cubicBezTo>
                    <a:pt x="32" y="97"/>
                    <a:pt x="0" y="162"/>
                    <a:pt x="0" y="194"/>
                  </a:cubicBezTo>
                  <a:lnTo>
                    <a:pt x="0" y="6173"/>
                  </a:lnTo>
                  <a:cubicBezTo>
                    <a:pt x="0" y="6205"/>
                    <a:pt x="32" y="6269"/>
                    <a:pt x="64" y="6301"/>
                  </a:cubicBezTo>
                  <a:cubicBezTo>
                    <a:pt x="96" y="6365"/>
                    <a:pt x="161" y="6365"/>
                    <a:pt x="225" y="6365"/>
                  </a:cubicBezTo>
                  <a:lnTo>
                    <a:pt x="27998" y="6365"/>
                  </a:lnTo>
                  <a:cubicBezTo>
                    <a:pt x="28030" y="6365"/>
                    <a:pt x="28094" y="6365"/>
                    <a:pt x="28126" y="6301"/>
                  </a:cubicBezTo>
                  <a:cubicBezTo>
                    <a:pt x="28191" y="6269"/>
                    <a:pt x="28191" y="6205"/>
                    <a:pt x="28191" y="6173"/>
                  </a:cubicBezTo>
                  <a:lnTo>
                    <a:pt x="28191" y="194"/>
                  </a:lnTo>
                  <a:cubicBezTo>
                    <a:pt x="28191" y="162"/>
                    <a:pt x="28191" y="97"/>
                    <a:pt x="28126" y="65"/>
                  </a:cubicBezTo>
                  <a:cubicBezTo>
                    <a:pt x="28094" y="33"/>
                    <a:pt x="28030" y="1"/>
                    <a:pt x="27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832;p64">
              <a:extLst>
                <a:ext uri="{FF2B5EF4-FFF2-40B4-BE49-F238E27FC236}">
                  <a16:creationId xmlns:a16="http://schemas.microsoft.com/office/drawing/2014/main" id="{9EB17327-5408-8B6A-7124-7B3DD316611E}"/>
                </a:ext>
              </a:extLst>
            </p:cNvPr>
            <p:cNvSpPr/>
            <p:nvPr/>
          </p:nvSpPr>
          <p:spPr>
            <a:xfrm>
              <a:off x="4976025" y="1726400"/>
              <a:ext cx="57875" cy="57900"/>
            </a:xfrm>
            <a:custGeom>
              <a:avLst/>
              <a:gdLst/>
              <a:ahLst/>
              <a:cxnLst/>
              <a:rect l="l" t="t" r="r" b="b"/>
              <a:pathLst>
                <a:path w="2315" h="2316" extrusionOk="0">
                  <a:moveTo>
                    <a:pt x="1157" y="1"/>
                  </a:moveTo>
                  <a:cubicBezTo>
                    <a:pt x="514" y="1"/>
                    <a:pt x="0" y="515"/>
                    <a:pt x="0" y="1158"/>
                  </a:cubicBezTo>
                  <a:cubicBezTo>
                    <a:pt x="0" y="1801"/>
                    <a:pt x="514" y="2315"/>
                    <a:pt x="1157" y="2315"/>
                  </a:cubicBezTo>
                  <a:cubicBezTo>
                    <a:pt x="1800" y="2315"/>
                    <a:pt x="2314" y="1801"/>
                    <a:pt x="2314" y="1158"/>
                  </a:cubicBezTo>
                  <a:cubicBezTo>
                    <a:pt x="2314" y="515"/>
                    <a:pt x="1800" y="1"/>
                    <a:pt x="1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833;p64">
              <a:extLst>
                <a:ext uri="{FF2B5EF4-FFF2-40B4-BE49-F238E27FC236}">
                  <a16:creationId xmlns:a16="http://schemas.microsoft.com/office/drawing/2014/main" id="{67ADE76B-5337-64E9-212E-CFCE28075A5B}"/>
                </a:ext>
              </a:extLst>
            </p:cNvPr>
            <p:cNvSpPr/>
            <p:nvPr/>
          </p:nvSpPr>
          <p:spPr>
            <a:xfrm>
              <a:off x="4970375" y="1720775"/>
              <a:ext cx="69150" cy="69150"/>
            </a:xfrm>
            <a:custGeom>
              <a:avLst/>
              <a:gdLst/>
              <a:ahLst/>
              <a:cxnLst/>
              <a:rect l="l" t="t" r="r" b="b"/>
              <a:pathLst>
                <a:path w="2766" h="2766" extrusionOk="0">
                  <a:moveTo>
                    <a:pt x="1383" y="451"/>
                  </a:moveTo>
                  <a:cubicBezTo>
                    <a:pt x="1898" y="451"/>
                    <a:pt x="2348" y="869"/>
                    <a:pt x="2348" y="1383"/>
                  </a:cubicBezTo>
                  <a:cubicBezTo>
                    <a:pt x="2348" y="1929"/>
                    <a:pt x="1898" y="2347"/>
                    <a:pt x="1383" y="2347"/>
                  </a:cubicBezTo>
                  <a:cubicBezTo>
                    <a:pt x="869" y="2347"/>
                    <a:pt x="451" y="1929"/>
                    <a:pt x="451" y="1383"/>
                  </a:cubicBezTo>
                  <a:cubicBezTo>
                    <a:pt x="451" y="869"/>
                    <a:pt x="869" y="451"/>
                    <a:pt x="1383" y="451"/>
                  </a:cubicBezTo>
                  <a:close/>
                  <a:moveTo>
                    <a:pt x="1383" y="1"/>
                  </a:moveTo>
                  <a:cubicBezTo>
                    <a:pt x="644" y="1"/>
                    <a:pt x="1" y="643"/>
                    <a:pt x="1" y="1383"/>
                  </a:cubicBezTo>
                  <a:cubicBezTo>
                    <a:pt x="1" y="2154"/>
                    <a:pt x="644" y="2765"/>
                    <a:pt x="1383" y="2765"/>
                  </a:cubicBezTo>
                  <a:cubicBezTo>
                    <a:pt x="2155" y="2765"/>
                    <a:pt x="2765" y="2154"/>
                    <a:pt x="2765" y="1383"/>
                  </a:cubicBezTo>
                  <a:cubicBezTo>
                    <a:pt x="2765" y="643"/>
                    <a:pt x="2155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834;p64">
              <a:extLst>
                <a:ext uri="{FF2B5EF4-FFF2-40B4-BE49-F238E27FC236}">
                  <a16:creationId xmlns:a16="http://schemas.microsoft.com/office/drawing/2014/main" id="{89ED9A81-DFA1-A2C5-5BB3-2F981D8F2353}"/>
                </a:ext>
              </a:extLst>
            </p:cNvPr>
            <p:cNvSpPr/>
            <p:nvPr/>
          </p:nvSpPr>
          <p:spPr>
            <a:xfrm>
              <a:off x="5056375" y="1726400"/>
              <a:ext cx="58675" cy="57900"/>
            </a:xfrm>
            <a:custGeom>
              <a:avLst/>
              <a:gdLst/>
              <a:ahLst/>
              <a:cxnLst/>
              <a:rect l="l" t="t" r="r" b="b"/>
              <a:pathLst>
                <a:path w="2347" h="2316" extrusionOk="0">
                  <a:moveTo>
                    <a:pt x="1190" y="1"/>
                  </a:moveTo>
                  <a:cubicBezTo>
                    <a:pt x="547" y="1"/>
                    <a:pt x="0" y="515"/>
                    <a:pt x="0" y="1158"/>
                  </a:cubicBezTo>
                  <a:cubicBezTo>
                    <a:pt x="0" y="1801"/>
                    <a:pt x="547" y="2315"/>
                    <a:pt x="1190" y="2315"/>
                  </a:cubicBezTo>
                  <a:cubicBezTo>
                    <a:pt x="1801" y="2315"/>
                    <a:pt x="2347" y="1801"/>
                    <a:pt x="2347" y="1158"/>
                  </a:cubicBezTo>
                  <a:cubicBezTo>
                    <a:pt x="2347" y="515"/>
                    <a:pt x="1801" y="1"/>
                    <a:pt x="1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835;p64">
              <a:extLst>
                <a:ext uri="{FF2B5EF4-FFF2-40B4-BE49-F238E27FC236}">
                  <a16:creationId xmlns:a16="http://schemas.microsoft.com/office/drawing/2014/main" id="{ADA03081-C31D-CD63-C672-7C177A831ABE}"/>
                </a:ext>
              </a:extLst>
            </p:cNvPr>
            <p:cNvSpPr/>
            <p:nvPr/>
          </p:nvSpPr>
          <p:spPr>
            <a:xfrm>
              <a:off x="5051550" y="1720775"/>
              <a:ext cx="68325" cy="69150"/>
            </a:xfrm>
            <a:custGeom>
              <a:avLst/>
              <a:gdLst/>
              <a:ahLst/>
              <a:cxnLst/>
              <a:rect l="l" t="t" r="r" b="b"/>
              <a:pathLst>
                <a:path w="2733" h="2766" extrusionOk="0">
                  <a:moveTo>
                    <a:pt x="1383" y="451"/>
                  </a:moveTo>
                  <a:cubicBezTo>
                    <a:pt x="1897" y="451"/>
                    <a:pt x="2315" y="869"/>
                    <a:pt x="2315" y="1383"/>
                  </a:cubicBezTo>
                  <a:cubicBezTo>
                    <a:pt x="2315" y="1929"/>
                    <a:pt x="1897" y="2347"/>
                    <a:pt x="1383" y="2347"/>
                  </a:cubicBezTo>
                  <a:cubicBezTo>
                    <a:pt x="836" y="2347"/>
                    <a:pt x="418" y="1929"/>
                    <a:pt x="418" y="1383"/>
                  </a:cubicBezTo>
                  <a:cubicBezTo>
                    <a:pt x="418" y="869"/>
                    <a:pt x="836" y="451"/>
                    <a:pt x="1383" y="451"/>
                  </a:cubicBezTo>
                  <a:close/>
                  <a:moveTo>
                    <a:pt x="1383" y="1"/>
                  </a:moveTo>
                  <a:cubicBezTo>
                    <a:pt x="611" y="1"/>
                    <a:pt x="1" y="643"/>
                    <a:pt x="1" y="1383"/>
                  </a:cubicBezTo>
                  <a:cubicBezTo>
                    <a:pt x="1" y="2154"/>
                    <a:pt x="611" y="2765"/>
                    <a:pt x="1383" y="2765"/>
                  </a:cubicBezTo>
                  <a:cubicBezTo>
                    <a:pt x="2122" y="2765"/>
                    <a:pt x="2733" y="2154"/>
                    <a:pt x="2733" y="1383"/>
                  </a:cubicBezTo>
                  <a:cubicBezTo>
                    <a:pt x="2733" y="643"/>
                    <a:pt x="2122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836;p64">
              <a:extLst>
                <a:ext uri="{FF2B5EF4-FFF2-40B4-BE49-F238E27FC236}">
                  <a16:creationId xmlns:a16="http://schemas.microsoft.com/office/drawing/2014/main" id="{9F77EF96-636A-CE52-B65E-B6729B9465D2}"/>
                </a:ext>
              </a:extLst>
            </p:cNvPr>
            <p:cNvSpPr/>
            <p:nvPr/>
          </p:nvSpPr>
          <p:spPr>
            <a:xfrm>
              <a:off x="2203550" y="1434700"/>
              <a:ext cx="830975" cy="432350"/>
            </a:xfrm>
            <a:custGeom>
              <a:avLst/>
              <a:gdLst/>
              <a:ahLst/>
              <a:cxnLst/>
              <a:rect l="l" t="t" r="r" b="b"/>
              <a:pathLst>
                <a:path w="33239" h="17294" extrusionOk="0">
                  <a:moveTo>
                    <a:pt x="1" y="0"/>
                  </a:moveTo>
                  <a:lnTo>
                    <a:pt x="1" y="17294"/>
                  </a:lnTo>
                  <a:lnTo>
                    <a:pt x="33238" y="17294"/>
                  </a:lnTo>
                  <a:lnTo>
                    <a:pt x="33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837;p64">
              <a:extLst>
                <a:ext uri="{FF2B5EF4-FFF2-40B4-BE49-F238E27FC236}">
                  <a16:creationId xmlns:a16="http://schemas.microsoft.com/office/drawing/2014/main" id="{91454E44-183D-06C9-1C5F-BF646E4E3DC4}"/>
                </a:ext>
              </a:extLst>
            </p:cNvPr>
            <p:cNvSpPr/>
            <p:nvPr/>
          </p:nvSpPr>
          <p:spPr>
            <a:xfrm>
              <a:off x="2198750" y="1429075"/>
              <a:ext cx="841400" cy="443600"/>
            </a:xfrm>
            <a:custGeom>
              <a:avLst/>
              <a:gdLst/>
              <a:ahLst/>
              <a:cxnLst/>
              <a:rect l="l" t="t" r="r" b="b"/>
              <a:pathLst>
                <a:path w="33656" h="17744" extrusionOk="0">
                  <a:moveTo>
                    <a:pt x="33205" y="418"/>
                  </a:moveTo>
                  <a:lnTo>
                    <a:pt x="33205" y="17326"/>
                  </a:lnTo>
                  <a:lnTo>
                    <a:pt x="418" y="17326"/>
                  </a:lnTo>
                  <a:lnTo>
                    <a:pt x="418" y="418"/>
                  </a:lnTo>
                  <a:close/>
                  <a:moveTo>
                    <a:pt x="193" y="0"/>
                  </a:moveTo>
                  <a:cubicBezTo>
                    <a:pt x="161" y="0"/>
                    <a:pt x="96" y="32"/>
                    <a:pt x="64" y="64"/>
                  </a:cubicBezTo>
                  <a:cubicBezTo>
                    <a:pt x="0" y="97"/>
                    <a:pt x="0" y="161"/>
                    <a:pt x="0" y="225"/>
                  </a:cubicBezTo>
                  <a:lnTo>
                    <a:pt x="0" y="17519"/>
                  </a:lnTo>
                  <a:cubicBezTo>
                    <a:pt x="0" y="17583"/>
                    <a:pt x="0" y="17647"/>
                    <a:pt x="64" y="17680"/>
                  </a:cubicBezTo>
                  <a:cubicBezTo>
                    <a:pt x="96" y="17712"/>
                    <a:pt x="161" y="17744"/>
                    <a:pt x="193" y="17744"/>
                  </a:cubicBezTo>
                  <a:lnTo>
                    <a:pt x="33430" y="17744"/>
                  </a:lnTo>
                  <a:cubicBezTo>
                    <a:pt x="33494" y="17744"/>
                    <a:pt x="33527" y="17712"/>
                    <a:pt x="33591" y="17680"/>
                  </a:cubicBezTo>
                  <a:cubicBezTo>
                    <a:pt x="33623" y="17647"/>
                    <a:pt x="33655" y="17583"/>
                    <a:pt x="33655" y="17519"/>
                  </a:cubicBezTo>
                  <a:lnTo>
                    <a:pt x="33655" y="225"/>
                  </a:lnTo>
                  <a:cubicBezTo>
                    <a:pt x="33655" y="161"/>
                    <a:pt x="33623" y="97"/>
                    <a:pt x="33591" y="64"/>
                  </a:cubicBezTo>
                  <a:cubicBezTo>
                    <a:pt x="33527" y="32"/>
                    <a:pt x="33494" y="0"/>
                    <a:pt x="33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838;p64">
              <a:extLst>
                <a:ext uri="{FF2B5EF4-FFF2-40B4-BE49-F238E27FC236}">
                  <a16:creationId xmlns:a16="http://schemas.microsoft.com/office/drawing/2014/main" id="{3838BA9F-765C-B621-06EB-F24A57520910}"/>
                </a:ext>
              </a:extLst>
            </p:cNvPr>
            <p:cNvSpPr/>
            <p:nvPr/>
          </p:nvSpPr>
          <p:spPr>
            <a:xfrm>
              <a:off x="2203550" y="1434700"/>
              <a:ext cx="830975" cy="76350"/>
            </a:xfrm>
            <a:custGeom>
              <a:avLst/>
              <a:gdLst/>
              <a:ahLst/>
              <a:cxnLst/>
              <a:rect l="l" t="t" r="r" b="b"/>
              <a:pathLst>
                <a:path w="33239" h="3054" extrusionOk="0">
                  <a:moveTo>
                    <a:pt x="1" y="0"/>
                  </a:moveTo>
                  <a:lnTo>
                    <a:pt x="1" y="3054"/>
                  </a:lnTo>
                  <a:lnTo>
                    <a:pt x="33238" y="3054"/>
                  </a:lnTo>
                  <a:lnTo>
                    <a:pt x="332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839;p64">
              <a:extLst>
                <a:ext uri="{FF2B5EF4-FFF2-40B4-BE49-F238E27FC236}">
                  <a16:creationId xmlns:a16="http://schemas.microsoft.com/office/drawing/2014/main" id="{88A9FA2B-44DF-D89D-6C91-18646ED108C4}"/>
                </a:ext>
              </a:extLst>
            </p:cNvPr>
            <p:cNvSpPr/>
            <p:nvPr/>
          </p:nvSpPr>
          <p:spPr>
            <a:xfrm>
              <a:off x="2198750" y="1429075"/>
              <a:ext cx="841400" cy="87600"/>
            </a:xfrm>
            <a:custGeom>
              <a:avLst/>
              <a:gdLst/>
              <a:ahLst/>
              <a:cxnLst/>
              <a:rect l="l" t="t" r="r" b="b"/>
              <a:pathLst>
                <a:path w="33656" h="3504" extrusionOk="0">
                  <a:moveTo>
                    <a:pt x="33205" y="418"/>
                  </a:moveTo>
                  <a:lnTo>
                    <a:pt x="33205" y="3054"/>
                  </a:lnTo>
                  <a:lnTo>
                    <a:pt x="418" y="3054"/>
                  </a:lnTo>
                  <a:lnTo>
                    <a:pt x="418" y="418"/>
                  </a:lnTo>
                  <a:close/>
                  <a:moveTo>
                    <a:pt x="193" y="0"/>
                  </a:moveTo>
                  <a:cubicBezTo>
                    <a:pt x="161" y="0"/>
                    <a:pt x="96" y="32"/>
                    <a:pt x="64" y="64"/>
                  </a:cubicBezTo>
                  <a:cubicBezTo>
                    <a:pt x="0" y="97"/>
                    <a:pt x="0" y="161"/>
                    <a:pt x="0" y="225"/>
                  </a:cubicBezTo>
                  <a:lnTo>
                    <a:pt x="0" y="3279"/>
                  </a:lnTo>
                  <a:cubicBezTo>
                    <a:pt x="0" y="3343"/>
                    <a:pt x="0" y="3407"/>
                    <a:pt x="64" y="3440"/>
                  </a:cubicBezTo>
                  <a:cubicBezTo>
                    <a:pt x="96" y="3472"/>
                    <a:pt x="161" y="3504"/>
                    <a:pt x="193" y="3504"/>
                  </a:cubicBezTo>
                  <a:lnTo>
                    <a:pt x="33430" y="3504"/>
                  </a:lnTo>
                  <a:cubicBezTo>
                    <a:pt x="33494" y="3504"/>
                    <a:pt x="33527" y="3472"/>
                    <a:pt x="33591" y="3440"/>
                  </a:cubicBezTo>
                  <a:cubicBezTo>
                    <a:pt x="33623" y="3407"/>
                    <a:pt x="33655" y="3343"/>
                    <a:pt x="33655" y="3279"/>
                  </a:cubicBezTo>
                  <a:lnTo>
                    <a:pt x="33655" y="225"/>
                  </a:lnTo>
                  <a:cubicBezTo>
                    <a:pt x="33655" y="161"/>
                    <a:pt x="33623" y="97"/>
                    <a:pt x="33591" y="64"/>
                  </a:cubicBezTo>
                  <a:cubicBezTo>
                    <a:pt x="33527" y="32"/>
                    <a:pt x="33494" y="0"/>
                    <a:pt x="33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840;p64">
              <a:extLst>
                <a:ext uri="{FF2B5EF4-FFF2-40B4-BE49-F238E27FC236}">
                  <a16:creationId xmlns:a16="http://schemas.microsoft.com/office/drawing/2014/main" id="{BF25E050-5EB6-905D-E4F0-FDF7C570D2BB}"/>
                </a:ext>
              </a:extLst>
            </p:cNvPr>
            <p:cNvSpPr/>
            <p:nvPr/>
          </p:nvSpPr>
          <p:spPr>
            <a:xfrm>
              <a:off x="2328925" y="1603450"/>
              <a:ext cx="580225" cy="123775"/>
            </a:xfrm>
            <a:custGeom>
              <a:avLst/>
              <a:gdLst/>
              <a:ahLst/>
              <a:cxnLst/>
              <a:rect l="l" t="t" r="r" b="b"/>
              <a:pathLst>
                <a:path w="23209" h="4951" extrusionOk="0">
                  <a:moveTo>
                    <a:pt x="0" y="1"/>
                  </a:moveTo>
                  <a:lnTo>
                    <a:pt x="0" y="4951"/>
                  </a:lnTo>
                  <a:lnTo>
                    <a:pt x="23209" y="4951"/>
                  </a:lnTo>
                  <a:lnTo>
                    <a:pt x="232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841;p64">
              <a:extLst>
                <a:ext uri="{FF2B5EF4-FFF2-40B4-BE49-F238E27FC236}">
                  <a16:creationId xmlns:a16="http://schemas.microsoft.com/office/drawing/2014/main" id="{CD97C28B-8E67-7024-6E09-67667AEBA597}"/>
                </a:ext>
              </a:extLst>
            </p:cNvPr>
            <p:cNvSpPr/>
            <p:nvPr/>
          </p:nvSpPr>
          <p:spPr>
            <a:xfrm>
              <a:off x="2323300" y="1597825"/>
              <a:ext cx="591475" cy="135025"/>
            </a:xfrm>
            <a:custGeom>
              <a:avLst/>
              <a:gdLst/>
              <a:ahLst/>
              <a:cxnLst/>
              <a:rect l="l" t="t" r="r" b="b"/>
              <a:pathLst>
                <a:path w="23659" h="5401" extrusionOk="0">
                  <a:moveTo>
                    <a:pt x="23241" y="418"/>
                  </a:moveTo>
                  <a:lnTo>
                    <a:pt x="23241" y="4983"/>
                  </a:lnTo>
                  <a:lnTo>
                    <a:pt x="418" y="4983"/>
                  </a:lnTo>
                  <a:lnTo>
                    <a:pt x="418" y="418"/>
                  </a:lnTo>
                  <a:close/>
                  <a:moveTo>
                    <a:pt x="225" y="0"/>
                  </a:moveTo>
                  <a:cubicBezTo>
                    <a:pt x="161" y="0"/>
                    <a:pt x="97" y="33"/>
                    <a:pt x="65" y="65"/>
                  </a:cubicBezTo>
                  <a:cubicBezTo>
                    <a:pt x="33" y="97"/>
                    <a:pt x="0" y="161"/>
                    <a:pt x="0" y="226"/>
                  </a:cubicBezTo>
                  <a:lnTo>
                    <a:pt x="0" y="5176"/>
                  </a:lnTo>
                  <a:cubicBezTo>
                    <a:pt x="0" y="5240"/>
                    <a:pt x="33" y="5304"/>
                    <a:pt x="65" y="5336"/>
                  </a:cubicBezTo>
                  <a:cubicBezTo>
                    <a:pt x="97" y="5369"/>
                    <a:pt x="161" y="5401"/>
                    <a:pt x="225" y="5401"/>
                  </a:cubicBezTo>
                  <a:lnTo>
                    <a:pt x="23434" y="5401"/>
                  </a:lnTo>
                  <a:cubicBezTo>
                    <a:pt x="23498" y="5401"/>
                    <a:pt x="23562" y="5369"/>
                    <a:pt x="23594" y="5336"/>
                  </a:cubicBezTo>
                  <a:cubicBezTo>
                    <a:pt x="23627" y="5304"/>
                    <a:pt x="23659" y="5240"/>
                    <a:pt x="23659" y="5176"/>
                  </a:cubicBezTo>
                  <a:lnTo>
                    <a:pt x="23659" y="226"/>
                  </a:lnTo>
                  <a:cubicBezTo>
                    <a:pt x="23659" y="161"/>
                    <a:pt x="23627" y="97"/>
                    <a:pt x="23594" y="65"/>
                  </a:cubicBezTo>
                  <a:cubicBezTo>
                    <a:pt x="23562" y="33"/>
                    <a:pt x="23498" y="0"/>
                    <a:pt x="23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842;p64">
              <a:extLst>
                <a:ext uri="{FF2B5EF4-FFF2-40B4-BE49-F238E27FC236}">
                  <a16:creationId xmlns:a16="http://schemas.microsoft.com/office/drawing/2014/main" id="{A9B63532-209A-43DF-06F2-4326C2B1C79E}"/>
                </a:ext>
              </a:extLst>
            </p:cNvPr>
            <p:cNvSpPr/>
            <p:nvPr/>
          </p:nvSpPr>
          <p:spPr>
            <a:xfrm>
              <a:off x="2357050" y="1644425"/>
              <a:ext cx="45825" cy="46650"/>
            </a:xfrm>
            <a:custGeom>
              <a:avLst/>
              <a:gdLst/>
              <a:ahLst/>
              <a:cxnLst/>
              <a:rect l="l" t="t" r="r" b="b"/>
              <a:pathLst>
                <a:path w="1833" h="1866" extrusionOk="0">
                  <a:moveTo>
                    <a:pt x="708" y="1"/>
                  </a:moveTo>
                  <a:lnTo>
                    <a:pt x="804" y="708"/>
                  </a:lnTo>
                  <a:lnTo>
                    <a:pt x="225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33" y="1222"/>
                  </a:lnTo>
                  <a:lnTo>
                    <a:pt x="225" y="1576"/>
                  </a:lnTo>
                  <a:lnTo>
                    <a:pt x="804" y="1158"/>
                  </a:lnTo>
                  <a:lnTo>
                    <a:pt x="708" y="1865"/>
                  </a:lnTo>
                  <a:lnTo>
                    <a:pt x="1126" y="1865"/>
                  </a:lnTo>
                  <a:lnTo>
                    <a:pt x="1061" y="1158"/>
                  </a:lnTo>
                  <a:lnTo>
                    <a:pt x="1608" y="1608"/>
                  </a:lnTo>
                  <a:lnTo>
                    <a:pt x="1833" y="1255"/>
                  </a:lnTo>
                  <a:lnTo>
                    <a:pt x="1190" y="933"/>
                  </a:lnTo>
                  <a:lnTo>
                    <a:pt x="1833" y="612"/>
                  </a:lnTo>
                  <a:lnTo>
                    <a:pt x="1608" y="258"/>
                  </a:lnTo>
                  <a:lnTo>
                    <a:pt x="1061" y="67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843;p64">
              <a:extLst>
                <a:ext uri="{FF2B5EF4-FFF2-40B4-BE49-F238E27FC236}">
                  <a16:creationId xmlns:a16="http://schemas.microsoft.com/office/drawing/2014/main" id="{FA62AB3A-0CB7-CF98-EECC-C6C5A2B9758C}"/>
                </a:ext>
              </a:extLst>
            </p:cNvPr>
            <p:cNvSpPr/>
            <p:nvPr/>
          </p:nvSpPr>
          <p:spPr>
            <a:xfrm>
              <a:off x="2417325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707" y="1"/>
                  </a:moveTo>
                  <a:lnTo>
                    <a:pt x="772" y="708"/>
                  </a:lnTo>
                  <a:lnTo>
                    <a:pt x="772" y="708"/>
                  </a:lnTo>
                  <a:lnTo>
                    <a:pt x="193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0" y="1222"/>
                  </a:lnTo>
                  <a:lnTo>
                    <a:pt x="193" y="1576"/>
                  </a:lnTo>
                  <a:lnTo>
                    <a:pt x="772" y="1158"/>
                  </a:lnTo>
                  <a:lnTo>
                    <a:pt x="707" y="1865"/>
                  </a:lnTo>
                  <a:lnTo>
                    <a:pt x="1093" y="1865"/>
                  </a:lnTo>
                  <a:lnTo>
                    <a:pt x="1029" y="1158"/>
                  </a:lnTo>
                  <a:lnTo>
                    <a:pt x="1608" y="1608"/>
                  </a:lnTo>
                  <a:lnTo>
                    <a:pt x="1800" y="1255"/>
                  </a:lnTo>
                  <a:lnTo>
                    <a:pt x="1157" y="933"/>
                  </a:lnTo>
                  <a:lnTo>
                    <a:pt x="1800" y="612"/>
                  </a:lnTo>
                  <a:lnTo>
                    <a:pt x="1608" y="258"/>
                  </a:lnTo>
                  <a:lnTo>
                    <a:pt x="1029" y="67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844;p64">
              <a:extLst>
                <a:ext uri="{FF2B5EF4-FFF2-40B4-BE49-F238E27FC236}">
                  <a16:creationId xmlns:a16="http://schemas.microsoft.com/office/drawing/2014/main" id="{FDDA2832-D0A7-F237-B583-DE97739AA7F7}"/>
                </a:ext>
              </a:extLst>
            </p:cNvPr>
            <p:cNvSpPr/>
            <p:nvPr/>
          </p:nvSpPr>
          <p:spPr>
            <a:xfrm>
              <a:off x="2476775" y="1644425"/>
              <a:ext cx="45050" cy="46650"/>
            </a:xfrm>
            <a:custGeom>
              <a:avLst/>
              <a:gdLst/>
              <a:ahLst/>
              <a:cxnLst/>
              <a:rect l="l" t="t" r="r" b="b"/>
              <a:pathLst>
                <a:path w="1802" h="1866" extrusionOk="0">
                  <a:moveTo>
                    <a:pt x="708" y="1"/>
                  </a:moveTo>
                  <a:lnTo>
                    <a:pt x="772" y="708"/>
                  </a:lnTo>
                  <a:lnTo>
                    <a:pt x="772" y="708"/>
                  </a:lnTo>
                  <a:lnTo>
                    <a:pt x="194" y="290"/>
                  </a:lnTo>
                  <a:lnTo>
                    <a:pt x="1" y="612"/>
                  </a:lnTo>
                  <a:lnTo>
                    <a:pt x="644" y="933"/>
                  </a:lnTo>
                  <a:lnTo>
                    <a:pt x="33" y="1222"/>
                  </a:lnTo>
                  <a:lnTo>
                    <a:pt x="226" y="1576"/>
                  </a:lnTo>
                  <a:lnTo>
                    <a:pt x="772" y="1158"/>
                  </a:lnTo>
                  <a:lnTo>
                    <a:pt x="708" y="1865"/>
                  </a:lnTo>
                  <a:lnTo>
                    <a:pt x="1126" y="1865"/>
                  </a:lnTo>
                  <a:lnTo>
                    <a:pt x="1062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90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62" y="67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845;p64">
              <a:extLst>
                <a:ext uri="{FF2B5EF4-FFF2-40B4-BE49-F238E27FC236}">
                  <a16:creationId xmlns:a16="http://schemas.microsoft.com/office/drawing/2014/main" id="{074980DF-1AC1-8A82-7116-A992A07900FC}"/>
                </a:ext>
              </a:extLst>
            </p:cNvPr>
            <p:cNvSpPr/>
            <p:nvPr/>
          </p:nvSpPr>
          <p:spPr>
            <a:xfrm>
              <a:off x="2537050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708" y="1"/>
                  </a:moveTo>
                  <a:lnTo>
                    <a:pt x="772" y="708"/>
                  </a:lnTo>
                  <a:lnTo>
                    <a:pt x="194" y="290"/>
                  </a:lnTo>
                  <a:lnTo>
                    <a:pt x="1" y="612"/>
                  </a:lnTo>
                  <a:lnTo>
                    <a:pt x="612" y="933"/>
                  </a:lnTo>
                  <a:lnTo>
                    <a:pt x="1" y="1222"/>
                  </a:lnTo>
                  <a:lnTo>
                    <a:pt x="194" y="1576"/>
                  </a:lnTo>
                  <a:lnTo>
                    <a:pt x="772" y="1158"/>
                  </a:lnTo>
                  <a:lnTo>
                    <a:pt x="708" y="1865"/>
                  </a:lnTo>
                  <a:lnTo>
                    <a:pt x="1094" y="1865"/>
                  </a:lnTo>
                  <a:lnTo>
                    <a:pt x="1029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58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29" y="676"/>
                  </a:lnTo>
                  <a:lnTo>
                    <a:pt x="1029" y="676"/>
                  </a:lnTo>
                  <a:lnTo>
                    <a:pt x="10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846;p64">
              <a:extLst>
                <a:ext uri="{FF2B5EF4-FFF2-40B4-BE49-F238E27FC236}">
                  <a16:creationId xmlns:a16="http://schemas.microsoft.com/office/drawing/2014/main" id="{74318491-E33A-B214-F8EB-2A4E08774019}"/>
                </a:ext>
              </a:extLst>
            </p:cNvPr>
            <p:cNvSpPr/>
            <p:nvPr/>
          </p:nvSpPr>
          <p:spPr>
            <a:xfrm>
              <a:off x="2596525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708" y="1"/>
                  </a:moveTo>
                  <a:lnTo>
                    <a:pt x="772" y="708"/>
                  </a:lnTo>
                  <a:lnTo>
                    <a:pt x="772" y="708"/>
                  </a:lnTo>
                  <a:lnTo>
                    <a:pt x="193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0" y="1222"/>
                  </a:lnTo>
                  <a:lnTo>
                    <a:pt x="226" y="1576"/>
                  </a:lnTo>
                  <a:lnTo>
                    <a:pt x="772" y="1158"/>
                  </a:lnTo>
                  <a:lnTo>
                    <a:pt x="708" y="1865"/>
                  </a:lnTo>
                  <a:lnTo>
                    <a:pt x="1093" y="1865"/>
                  </a:lnTo>
                  <a:lnTo>
                    <a:pt x="1029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58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29" y="67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847;p64">
              <a:extLst>
                <a:ext uri="{FF2B5EF4-FFF2-40B4-BE49-F238E27FC236}">
                  <a16:creationId xmlns:a16="http://schemas.microsoft.com/office/drawing/2014/main" id="{7BBC7D12-6FB3-39C9-F389-FF5B042DD58A}"/>
                </a:ext>
              </a:extLst>
            </p:cNvPr>
            <p:cNvSpPr/>
            <p:nvPr/>
          </p:nvSpPr>
          <p:spPr>
            <a:xfrm>
              <a:off x="2656000" y="1644425"/>
              <a:ext cx="45825" cy="46650"/>
            </a:xfrm>
            <a:custGeom>
              <a:avLst/>
              <a:gdLst/>
              <a:ahLst/>
              <a:cxnLst/>
              <a:rect l="l" t="t" r="r" b="b"/>
              <a:pathLst>
                <a:path w="1833" h="1866" extrusionOk="0">
                  <a:moveTo>
                    <a:pt x="707" y="1"/>
                  </a:moveTo>
                  <a:lnTo>
                    <a:pt x="804" y="708"/>
                  </a:lnTo>
                  <a:lnTo>
                    <a:pt x="225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32" y="1222"/>
                  </a:lnTo>
                  <a:lnTo>
                    <a:pt x="225" y="1576"/>
                  </a:lnTo>
                  <a:lnTo>
                    <a:pt x="804" y="1158"/>
                  </a:lnTo>
                  <a:lnTo>
                    <a:pt x="707" y="1865"/>
                  </a:lnTo>
                  <a:lnTo>
                    <a:pt x="1125" y="1865"/>
                  </a:lnTo>
                  <a:lnTo>
                    <a:pt x="1061" y="1158"/>
                  </a:lnTo>
                  <a:lnTo>
                    <a:pt x="1607" y="1608"/>
                  </a:lnTo>
                  <a:lnTo>
                    <a:pt x="1832" y="1255"/>
                  </a:lnTo>
                  <a:lnTo>
                    <a:pt x="1190" y="933"/>
                  </a:lnTo>
                  <a:lnTo>
                    <a:pt x="1832" y="612"/>
                  </a:lnTo>
                  <a:lnTo>
                    <a:pt x="1607" y="258"/>
                  </a:lnTo>
                  <a:lnTo>
                    <a:pt x="1061" y="676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848;p64">
              <a:extLst>
                <a:ext uri="{FF2B5EF4-FFF2-40B4-BE49-F238E27FC236}">
                  <a16:creationId xmlns:a16="http://schemas.microsoft.com/office/drawing/2014/main" id="{89085DFC-3368-2F85-9C56-86DA77D5C848}"/>
                </a:ext>
              </a:extLst>
            </p:cNvPr>
            <p:cNvSpPr/>
            <p:nvPr/>
          </p:nvSpPr>
          <p:spPr>
            <a:xfrm>
              <a:off x="2716275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707" y="1"/>
                  </a:moveTo>
                  <a:lnTo>
                    <a:pt x="771" y="708"/>
                  </a:lnTo>
                  <a:lnTo>
                    <a:pt x="193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0" y="1222"/>
                  </a:lnTo>
                  <a:lnTo>
                    <a:pt x="193" y="1576"/>
                  </a:lnTo>
                  <a:lnTo>
                    <a:pt x="771" y="1158"/>
                  </a:lnTo>
                  <a:lnTo>
                    <a:pt x="707" y="1865"/>
                  </a:lnTo>
                  <a:lnTo>
                    <a:pt x="1093" y="1865"/>
                  </a:lnTo>
                  <a:lnTo>
                    <a:pt x="1029" y="1158"/>
                  </a:lnTo>
                  <a:lnTo>
                    <a:pt x="1607" y="1608"/>
                  </a:lnTo>
                  <a:lnTo>
                    <a:pt x="1800" y="1255"/>
                  </a:lnTo>
                  <a:lnTo>
                    <a:pt x="1157" y="933"/>
                  </a:lnTo>
                  <a:lnTo>
                    <a:pt x="1800" y="612"/>
                  </a:lnTo>
                  <a:lnTo>
                    <a:pt x="1607" y="258"/>
                  </a:lnTo>
                  <a:lnTo>
                    <a:pt x="1029" y="67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849;p64">
              <a:extLst>
                <a:ext uri="{FF2B5EF4-FFF2-40B4-BE49-F238E27FC236}">
                  <a16:creationId xmlns:a16="http://schemas.microsoft.com/office/drawing/2014/main" id="{5A66C276-8998-DF95-F56A-6AE2048D9B30}"/>
                </a:ext>
              </a:extLst>
            </p:cNvPr>
            <p:cNvSpPr/>
            <p:nvPr/>
          </p:nvSpPr>
          <p:spPr>
            <a:xfrm>
              <a:off x="2775725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708" y="1"/>
                  </a:moveTo>
                  <a:lnTo>
                    <a:pt x="772" y="708"/>
                  </a:lnTo>
                  <a:lnTo>
                    <a:pt x="194" y="290"/>
                  </a:lnTo>
                  <a:lnTo>
                    <a:pt x="1" y="612"/>
                  </a:lnTo>
                  <a:lnTo>
                    <a:pt x="644" y="933"/>
                  </a:lnTo>
                  <a:lnTo>
                    <a:pt x="33" y="1222"/>
                  </a:lnTo>
                  <a:lnTo>
                    <a:pt x="226" y="1576"/>
                  </a:lnTo>
                  <a:lnTo>
                    <a:pt x="772" y="1158"/>
                  </a:lnTo>
                  <a:lnTo>
                    <a:pt x="708" y="1865"/>
                  </a:lnTo>
                  <a:lnTo>
                    <a:pt x="1126" y="1865"/>
                  </a:lnTo>
                  <a:lnTo>
                    <a:pt x="1061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90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61" y="67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850;p64">
              <a:extLst>
                <a:ext uri="{FF2B5EF4-FFF2-40B4-BE49-F238E27FC236}">
                  <a16:creationId xmlns:a16="http://schemas.microsoft.com/office/drawing/2014/main" id="{C9791970-F9C0-3EEF-4F11-EF3C90CD51FB}"/>
                </a:ext>
              </a:extLst>
            </p:cNvPr>
            <p:cNvSpPr/>
            <p:nvPr/>
          </p:nvSpPr>
          <p:spPr>
            <a:xfrm>
              <a:off x="2836000" y="1644425"/>
              <a:ext cx="45025" cy="46650"/>
            </a:xfrm>
            <a:custGeom>
              <a:avLst/>
              <a:gdLst/>
              <a:ahLst/>
              <a:cxnLst/>
              <a:rect l="l" t="t" r="r" b="b"/>
              <a:pathLst>
                <a:path w="1801" h="1866" extrusionOk="0">
                  <a:moveTo>
                    <a:pt x="676" y="1"/>
                  </a:moveTo>
                  <a:lnTo>
                    <a:pt x="772" y="708"/>
                  </a:lnTo>
                  <a:lnTo>
                    <a:pt x="193" y="290"/>
                  </a:lnTo>
                  <a:lnTo>
                    <a:pt x="1" y="612"/>
                  </a:lnTo>
                  <a:lnTo>
                    <a:pt x="611" y="933"/>
                  </a:lnTo>
                  <a:lnTo>
                    <a:pt x="1" y="1222"/>
                  </a:lnTo>
                  <a:lnTo>
                    <a:pt x="193" y="1576"/>
                  </a:lnTo>
                  <a:lnTo>
                    <a:pt x="772" y="1158"/>
                  </a:lnTo>
                  <a:lnTo>
                    <a:pt x="676" y="1865"/>
                  </a:lnTo>
                  <a:lnTo>
                    <a:pt x="1093" y="1865"/>
                  </a:lnTo>
                  <a:lnTo>
                    <a:pt x="1029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58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29" y="676"/>
                  </a:lnTo>
                  <a:lnTo>
                    <a:pt x="1029" y="67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851;p64">
              <a:extLst>
                <a:ext uri="{FF2B5EF4-FFF2-40B4-BE49-F238E27FC236}">
                  <a16:creationId xmlns:a16="http://schemas.microsoft.com/office/drawing/2014/main" id="{5BD2F2FA-0152-1268-CB2C-21E4BA668BF3}"/>
                </a:ext>
              </a:extLst>
            </p:cNvPr>
            <p:cNvSpPr/>
            <p:nvPr/>
          </p:nvSpPr>
          <p:spPr>
            <a:xfrm>
              <a:off x="3166275" y="1069850"/>
              <a:ext cx="190500" cy="167175"/>
            </a:xfrm>
            <a:custGeom>
              <a:avLst/>
              <a:gdLst/>
              <a:ahLst/>
              <a:cxnLst/>
              <a:rect l="l" t="t" r="r" b="b"/>
              <a:pathLst>
                <a:path w="7620" h="6687" extrusionOk="0">
                  <a:moveTo>
                    <a:pt x="1" y="1"/>
                  </a:moveTo>
                  <a:lnTo>
                    <a:pt x="1" y="6687"/>
                  </a:lnTo>
                  <a:lnTo>
                    <a:pt x="7619" y="33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852;p64">
              <a:extLst>
                <a:ext uri="{FF2B5EF4-FFF2-40B4-BE49-F238E27FC236}">
                  <a16:creationId xmlns:a16="http://schemas.microsoft.com/office/drawing/2014/main" id="{4AE6C8BA-0FE3-F37F-89F7-68CEA14430F9}"/>
                </a:ext>
              </a:extLst>
            </p:cNvPr>
            <p:cNvSpPr/>
            <p:nvPr/>
          </p:nvSpPr>
          <p:spPr>
            <a:xfrm>
              <a:off x="5470225" y="2407075"/>
              <a:ext cx="341575" cy="341550"/>
            </a:xfrm>
            <a:custGeom>
              <a:avLst/>
              <a:gdLst/>
              <a:ahLst/>
              <a:cxnLst/>
              <a:rect l="l" t="t" r="r" b="b"/>
              <a:pathLst>
                <a:path w="13663" h="13662" extrusionOk="0">
                  <a:moveTo>
                    <a:pt x="6815" y="0"/>
                  </a:moveTo>
                  <a:cubicBezTo>
                    <a:pt x="3055" y="0"/>
                    <a:pt x="1" y="3054"/>
                    <a:pt x="1" y="6815"/>
                  </a:cubicBezTo>
                  <a:cubicBezTo>
                    <a:pt x="1" y="10608"/>
                    <a:pt x="3055" y="13661"/>
                    <a:pt x="6815" y="13661"/>
                  </a:cubicBezTo>
                  <a:cubicBezTo>
                    <a:pt x="10608" y="13661"/>
                    <a:pt x="13662" y="10608"/>
                    <a:pt x="13662" y="6815"/>
                  </a:cubicBezTo>
                  <a:cubicBezTo>
                    <a:pt x="13662" y="3054"/>
                    <a:pt x="10608" y="0"/>
                    <a:pt x="6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853;p64">
              <a:extLst>
                <a:ext uri="{FF2B5EF4-FFF2-40B4-BE49-F238E27FC236}">
                  <a16:creationId xmlns:a16="http://schemas.microsoft.com/office/drawing/2014/main" id="{B8D5CA2D-84CD-CD7C-1721-D40B3A7C022C}"/>
                </a:ext>
              </a:extLst>
            </p:cNvPr>
            <p:cNvSpPr/>
            <p:nvPr/>
          </p:nvSpPr>
          <p:spPr>
            <a:xfrm>
              <a:off x="5464600" y="2401425"/>
              <a:ext cx="352025" cy="352025"/>
            </a:xfrm>
            <a:custGeom>
              <a:avLst/>
              <a:gdLst/>
              <a:ahLst/>
              <a:cxnLst/>
              <a:rect l="l" t="t" r="r" b="b"/>
              <a:pathLst>
                <a:path w="14081" h="14081" extrusionOk="0">
                  <a:moveTo>
                    <a:pt x="7040" y="451"/>
                  </a:moveTo>
                  <a:cubicBezTo>
                    <a:pt x="8873" y="451"/>
                    <a:pt x="10544" y="1190"/>
                    <a:pt x="11733" y="2380"/>
                  </a:cubicBezTo>
                  <a:cubicBezTo>
                    <a:pt x="12923" y="3569"/>
                    <a:pt x="13662" y="5241"/>
                    <a:pt x="13662" y="7041"/>
                  </a:cubicBezTo>
                  <a:cubicBezTo>
                    <a:pt x="13662" y="8873"/>
                    <a:pt x="12923" y="10544"/>
                    <a:pt x="11733" y="11734"/>
                  </a:cubicBezTo>
                  <a:cubicBezTo>
                    <a:pt x="10544" y="12923"/>
                    <a:pt x="8873" y="13662"/>
                    <a:pt x="7040" y="13662"/>
                  </a:cubicBezTo>
                  <a:cubicBezTo>
                    <a:pt x="5240" y="13662"/>
                    <a:pt x="3569" y="12923"/>
                    <a:pt x="2379" y="11734"/>
                  </a:cubicBezTo>
                  <a:cubicBezTo>
                    <a:pt x="1190" y="10544"/>
                    <a:pt x="451" y="8873"/>
                    <a:pt x="451" y="7041"/>
                  </a:cubicBezTo>
                  <a:cubicBezTo>
                    <a:pt x="451" y="5241"/>
                    <a:pt x="1190" y="3569"/>
                    <a:pt x="2379" y="2380"/>
                  </a:cubicBezTo>
                  <a:cubicBezTo>
                    <a:pt x="3569" y="1190"/>
                    <a:pt x="5240" y="451"/>
                    <a:pt x="7040" y="451"/>
                  </a:cubicBezTo>
                  <a:close/>
                  <a:moveTo>
                    <a:pt x="7040" y="1"/>
                  </a:moveTo>
                  <a:cubicBezTo>
                    <a:pt x="3183" y="1"/>
                    <a:pt x="1" y="3151"/>
                    <a:pt x="1" y="7041"/>
                  </a:cubicBezTo>
                  <a:cubicBezTo>
                    <a:pt x="1" y="10930"/>
                    <a:pt x="3183" y="14080"/>
                    <a:pt x="7040" y="14080"/>
                  </a:cubicBezTo>
                  <a:cubicBezTo>
                    <a:pt x="10930" y="14080"/>
                    <a:pt x="14080" y="10930"/>
                    <a:pt x="14080" y="7041"/>
                  </a:cubicBezTo>
                  <a:cubicBezTo>
                    <a:pt x="14080" y="3151"/>
                    <a:pt x="10930" y="1"/>
                    <a:pt x="7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854;p64">
              <a:extLst>
                <a:ext uri="{FF2B5EF4-FFF2-40B4-BE49-F238E27FC236}">
                  <a16:creationId xmlns:a16="http://schemas.microsoft.com/office/drawing/2014/main" id="{AC2F4D04-F3A7-9139-ADC3-BAE75CF6285F}"/>
                </a:ext>
              </a:extLst>
            </p:cNvPr>
            <p:cNvSpPr/>
            <p:nvPr/>
          </p:nvSpPr>
          <p:spPr>
            <a:xfrm>
              <a:off x="5514425" y="2451250"/>
              <a:ext cx="253175" cy="253175"/>
            </a:xfrm>
            <a:custGeom>
              <a:avLst/>
              <a:gdLst/>
              <a:ahLst/>
              <a:cxnLst/>
              <a:rect l="l" t="t" r="r" b="b"/>
              <a:pathLst>
                <a:path w="10127" h="10127" extrusionOk="0">
                  <a:moveTo>
                    <a:pt x="5047" y="1"/>
                  </a:moveTo>
                  <a:cubicBezTo>
                    <a:pt x="2251" y="1"/>
                    <a:pt x="1" y="2251"/>
                    <a:pt x="1" y="5048"/>
                  </a:cubicBezTo>
                  <a:cubicBezTo>
                    <a:pt x="1" y="7876"/>
                    <a:pt x="2251" y="10126"/>
                    <a:pt x="5047" y="10126"/>
                  </a:cubicBezTo>
                  <a:cubicBezTo>
                    <a:pt x="7876" y="10126"/>
                    <a:pt x="10126" y="7876"/>
                    <a:pt x="10126" y="5048"/>
                  </a:cubicBezTo>
                  <a:cubicBezTo>
                    <a:pt x="10126" y="2251"/>
                    <a:pt x="7876" y="1"/>
                    <a:pt x="5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855;p64">
              <a:extLst>
                <a:ext uri="{FF2B5EF4-FFF2-40B4-BE49-F238E27FC236}">
                  <a16:creationId xmlns:a16="http://schemas.microsoft.com/office/drawing/2014/main" id="{5983079A-4E66-DBD6-0FC6-5513A4413F06}"/>
                </a:ext>
              </a:extLst>
            </p:cNvPr>
            <p:cNvSpPr/>
            <p:nvPr/>
          </p:nvSpPr>
          <p:spPr>
            <a:xfrm>
              <a:off x="5508800" y="2445625"/>
              <a:ext cx="264425" cy="264425"/>
            </a:xfrm>
            <a:custGeom>
              <a:avLst/>
              <a:gdLst/>
              <a:ahLst/>
              <a:cxnLst/>
              <a:rect l="l" t="t" r="r" b="b"/>
              <a:pathLst>
                <a:path w="10577" h="10577" extrusionOk="0">
                  <a:moveTo>
                    <a:pt x="5272" y="419"/>
                  </a:moveTo>
                  <a:cubicBezTo>
                    <a:pt x="6622" y="419"/>
                    <a:pt x="7844" y="965"/>
                    <a:pt x="8712" y="1865"/>
                  </a:cubicBezTo>
                  <a:cubicBezTo>
                    <a:pt x="9612" y="2733"/>
                    <a:pt x="10158" y="3955"/>
                    <a:pt x="10158" y="5273"/>
                  </a:cubicBezTo>
                  <a:cubicBezTo>
                    <a:pt x="10158" y="6623"/>
                    <a:pt x="9612" y="7844"/>
                    <a:pt x="8712" y="8712"/>
                  </a:cubicBezTo>
                  <a:cubicBezTo>
                    <a:pt x="7844" y="9612"/>
                    <a:pt x="6622" y="10159"/>
                    <a:pt x="5272" y="10159"/>
                  </a:cubicBezTo>
                  <a:cubicBezTo>
                    <a:pt x="3954" y="10159"/>
                    <a:pt x="2733" y="9612"/>
                    <a:pt x="1865" y="8712"/>
                  </a:cubicBezTo>
                  <a:cubicBezTo>
                    <a:pt x="965" y="7844"/>
                    <a:pt x="419" y="6623"/>
                    <a:pt x="419" y="5273"/>
                  </a:cubicBezTo>
                  <a:cubicBezTo>
                    <a:pt x="419" y="3955"/>
                    <a:pt x="965" y="2733"/>
                    <a:pt x="1865" y="1865"/>
                  </a:cubicBezTo>
                  <a:cubicBezTo>
                    <a:pt x="2733" y="965"/>
                    <a:pt x="3954" y="419"/>
                    <a:pt x="5272" y="419"/>
                  </a:cubicBezTo>
                  <a:close/>
                  <a:moveTo>
                    <a:pt x="5272" y="1"/>
                  </a:moveTo>
                  <a:cubicBezTo>
                    <a:pt x="2379" y="1"/>
                    <a:pt x="1" y="2380"/>
                    <a:pt x="1" y="5273"/>
                  </a:cubicBezTo>
                  <a:cubicBezTo>
                    <a:pt x="1" y="8198"/>
                    <a:pt x="2379" y="10576"/>
                    <a:pt x="5272" y="10576"/>
                  </a:cubicBezTo>
                  <a:cubicBezTo>
                    <a:pt x="8198" y="10576"/>
                    <a:pt x="10576" y="8198"/>
                    <a:pt x="10576" y="5273"/>
                  </a:cubicBezTo>
                  <a:cubicBezTo>
                    <a:pt x="10576" y="2380"/>
                    <a:pt x="8198" y="1"/>
                    <a:pt x="5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856;p64">
              <a:extLst>
                <a:ext uri="{FF2B5EF4-FFF2-40B4-BE49-F238E27FC236}">
                  <a16:creationId xmlns:a16="http://schemas.microsoft.com/office/drawing/2014/main" id="{8C3CD385-E3F5-3964-09CB-0ED5005F9421}"/>
                </a:ext>
              </a:extLst>
            </p:cNvPr>
            <p:cNvSpPr/>
            <p:nvPr/>
          </p:nvSpPr>
          <p:spPr>
            <a:xfrm>
              <a:off x="5589175" y="2480200"/>
              <a:ext cx="103675" cy="189475"/>
            </a:xfrm>
            <a:custGeom>
              <a:avLst/>
              <a:gdLst/>
              <a:ahLst/>
              <a:cxnLst/>
              <a:rect l="l" t="t" r="r" b="b"/>
              <a:pathLst>
                <a:path w="4147" h="7579" extrusionOk="0">
                  <a:moveTo>
                    <a:pt x="2057" y="0"/>
                  </a:moveTo>
                  <a:cubicBezTo>
                    <a:pt x="1993" y="0"/>
                    <a:pt x="1897" y="32"/>
                    <a:pt x="1832" y="97"/>
                  </a:cubicBezTo>
                  <a:cubicBezTo>
                    <a:pt x="1768" y="161"/>
                    <a:pt x="1736" y="225"/>
                    <a:pt x="1736" y="354"/>
                  </a:cubicBezTo>
                  <a:lnTo>
                    <a:pt x="1736" y="1351"/>
                  </a:lnTo>
                  <a:lnTo>
                    <a:pt x="1736" y="1351"/>
                  </a:lnTo>
                  <a:cubicBezTo>
                    <a:pt x="1278" y="1376"/>
                    <a:pt x="892" y="1479"/>
                    <a:pt x="579" y="1672"/>
                  </a:cubicBezTo>
                  <a:cubicBezTo>
                    <a:pt x="193" y="1929"/>
                    <a:pt x="0" y="2282"/>
                    <a:pt x="0" y="2765"/>
                  </a:cubicBezTo>
                  <a:cubicBezTo>
                    <a:pt x="0" y="2957"/>
                    <a:pt x="0" y="3118"/>
                    <a:pt x="64" y="3247"/>
                  </a:cubicBezTo>
                  <a:cubicBezTo>
                    <a:pt x="97" y="3407"/>
                    <a:pt x="161" y="3504"/>
                    <a:pt x="257" y="3600"/>
                  </a:cubicBezTo>
                  <a:cubicBezTo>
                    <a:pt x="322" y="3697"/>
                    <a:pt x="450" y="3793"/>
                    <a:pt x="611" y="3890"/>
                  </a:cubicBezTo>
                  <a:cubicBezTo>
                    <a:pt x="772" y="3954"/>
                    <a:pt x="900" y="4018"/>
                    <a:pt x="1061" y="4083"/>
                  </a:cubicBezTo>
                  <a:cubicBezTo>
                    <a:pt x="1222" y="4147"/>
                    <a:pt x="1415" y="4211"/>
                    <a:pt x="1672" y="4275"/>
                  </a:cubicBezTo>
                  <a:lnTo>
                    <a:pt x="2315" y="4436"/>
                  </a:lnTo>
                  <a:cubicBezTo>
                    <a:pt x="2507" y="4500"/>
                    <a:pt x="2636" y="4565"/>
                    <a:pt x="2732" y="4629"/>
                  </a:cubicBezTo>
                  <a:cubicBezTo>
                    <a:pt x="2861" y="4693"/>
                    <a:pt x="2893" y="4790"/>
                    <a:pt x="2893" y="4886"/>
                  </a:cubicBezTo>
                  <a:cubicBezTo>
                    <a:pt x="2893" y="4983"/>
                    <a:pt x="2861" y="5079"/>
                    <a:pt x="2797" y="5143"/>
                  </a:cubicBezTo>
                  <a:cubicBezTo>
                    <a:pt x="2732" y="5208"/>
                    <a:pt x="2636" y="5240"/>
                    <a:pt x="2540" y="5272"/>
                  </a:cubicBezTo>
                  <a:cubicBezTo>
                    <a:pt x="2443" y="5304"/>
                    <a:pt x="2347" y="5304"/>
                    <a:pt x="2218" y="5336"/>
                  </a:cubicBezTo>
                  <a:lnTo>
                    <a:pt x="1897" y="5336"/>
                  </a:lnTo>
                  <a:cubicBezTo>
                    <a:pt x="1768" y="5336"/>
                    <a:pt x="1607" y="5304"/>
                    <a:pt x="1479" y="5272"/>
                  </a:cubicBezTo>
                  <a:cubicBezTo>
                    <a:pt x="1350" y="5240"/>
                    <a:pt x="1254" y="5208"/>
                    <a:pt x="1190" y="5175"/>
                  </a:cubicBezTo>
                  <a:cubicBezTo>
                    <a:pt x="1093" y="5143"/>
                    <a:pt x="1029" y="5079"/>
                    <a:pt x="932" y="5047"/>
                  </a:cubicBezTo>
                  <a:cubicBezTo>
                    <a:pt x="836" y="4983"/>
                    <a:pt x="772" y="4950"/>
                    <a:pt x="739" y="4950"/>
                  </a:cubicBezTo>
                  <a:cubicBezTo>
                    <a:pt x="611" y="4886"/>
                    <a:pt x="514" y="4854"/>
                    <a:pt x="418" y="4854"/>
                  </a:cubicBezTo>
                  <a:cubicBezTo>
                    <a:pt x="322" y="4886"/>
                    <a:pt x="225" y="4918"/>
                    <a:pt x="161" y="4983"/>
                  </a:cubicBezTo>
                  <a:cubicBezTo>
                    <a:pt x="97" y="5047"/>
                    <a:pt x="64" y="5143"/>
                    <a:pt x="32" y="5240"/>
                  </a:cubicBezTo>
                  <a:cubicBezTo>
                    <a:pt x="0" y="5304"/>
                    <a:pt x="0" y="5400"/>
                    <a:pt x="32" y="5497"/>
                  </a:cubicBezTo>
                  <a:cubicBezTo>
                    <a:pt x="64" y="5593"/>
                    <a:pt x="97" y="5690"/>
                    <a:pt x="193" y="5754"/>
                  </a:cubicBezTo>
                  <a:cubicBezTo>
                    <a:pt x="660" y="6075"/>
                    <a:pt x="1206" y="6264"/>
                    <a:pt x="1832" y="6320"/>
                  </a:cubicBezTo>
                  <a:lnTo>
                    <a:pt x="1832" y="6320"/>
                  </a:lnTo>
                  <a:lnTo>
                    <a:pt x="1832" y="7233"/>
                  </a:lnTo>
                  <a:cubicBezTo>
                    <a:pt x="1832" y="7393"/>
                    <a:pt x="1865" y="7490"/>
                    <a:pt x="1993" y="7554"/>
                  </a:cubicBezTo>
                  <a:cubicBezTo>
                    <a:pt x="2041" y="7570"/>
                    <a:pt x="2098" y="7578"/>
                    <a:pt x="2154" y="7578"/>
                  </a:cubicBezTo>
                  <a:cubicBezTo>
                    <a:pt x="2210" y="7578"/>
                    <a:pt x="2266" y="7570"/>
                    <a:pt x="2315" y="7554"/>
                  </a:cubicBezTo>
                  <a:cubicBezTo>
                    <a:pt x="2443" y="7490"/>
                    <a:pt x="2475" y="7393"/>
                    <a:pt x="2475" y="7233"/>
                  </a:cubicBezTo>
                  <a:lnTo>
                    <a:pt x="2475" y="6315"/>
                  </a:lnTo>
                  <a:lnTo>
                    <a:pt x="2475" y="6315"/>
                  </a:lnTo>
                  <a:cubicBezTo>
                    <a:pt x="2707" y="6294"/>
                    <a:pt x="2919" y="6252"/>
                    <a:pt x="3118" y="6172"/>
                  </a:cubicBezTo>
                  <a:cubicBezTo>
                    <a:pt x="3440" y="6075"/>
                    <a:pt x="3697" y="5883"/>
                    <a:pt x="3890" y="5625"/>
                  </a:cubicBezTo>
                  <a:cubicBezTo>
                    <a:pt x="4083" y="5400"/>
                    <a:pt x="4147" y="5079"/>
                    <a:pt x="4147" y="4725"/>
                  </a:cubicBezTo>
                  <a:cubicBezTo>
                    <a:pt x="4147" y="4500"/>
                    <a:pt x="4115" y="4308"/>
                    <a:pt x="4050" y="4147"/>
                  </a:cubicBezTo>
                  <a:cubicBezTo>
                    <a:pt x="3954" y="3986"/>
                    <a:pt x="3857" y="3858"/>
                    <a:pt x="3697" y="3761"/>
                  </a:cubicBezTo>
                  <a:cubicBezTo>
                    <a:pt x="3568" y="3632"/>
                    <a:pt x="3407" y="3536"/>
                    <a:pt x="3215" y="3472"/>
                  </a:cubicBezTo>
                  <a:cubicBezTo>
                    <a:pt x="3022" y="3407"/>
                    <a:pt x="2797" y="3343"/>
                    <a:pt x="2540" y="3247"/>
                  </a:cubicBezTo>
                  <a:lnTo>
                    <a:pt x="1897" y="3086"/>
                  </a:lnTo>
                  <a:cubicBezTo>
                    <a:pt x="1704" y="3054"/>
                    <a:pt x="1543" y="2990"/>
                    <a:pt x="1479" y="2925"/>
                  </a:cubicBezTo>
                  <a:cubicBezTo>
                    <a:pt x="1382" y="2861"/>
                    <a:pt x="1350" y="2765"/>
                    <a:pt x="1350" y="2668"/>
                  </a:cubicBezTo>
                  <a:cubicBezTo>
                    <a:pt x="1350" y="2572"/>
                    <a:pt x="1382" y="2507"/>
                    <a:pt x="1511" y="2443"/>
                  </a:cubicBezTo>
                  <a:cubicBezTo>
                    <a:pt x="1607" y="2379"/>
                    <a:pt x="1704" y="2347"/>
                    <a:pt x="1832" y="2347"/>
                  </a:cubicBezTo>
                  <a:lnTo>
                    <a:pt x="2218" y="2347"/>
                  </a:lnTo>
                  <a:cubicBezTo>
                    <a:pt x="2540" y="2379"/>
                    <a:pt x="2893" y="2443"/>
                    <a:pt x="3182" y="2572"/>
                  </a:cubicBezTo>
                  <a:cubicBezTo>
                    <a:pt x="3273" y="2594"/>
                    <a:pt x="3364" y="2617"/>
                    <a:pt x="3444" y="2617"/>
                  </a:cubicBezTo>
                  <a:cubicBezTo>
                    <a:pt x="3477" y="2617"/>
                    <a:pt x="3508" y="2613"/>
                    <a:pt x="3536" y="2604"/>
                  </a:cubicBezTo>
                  <a:cubicBezTo>
                    <a:pt x="3632" y="2572"/>
                    <a:pt x="3697" y="2540"/>
                    <a:pt x="3761" y="2443"/>
                  </a:cubicBezTo>
                  <a:cubicBezTo>
                    <a:pt x="3793" y="2379"/>
                    <a:pt x="3825" y="2282"/>
                    <a:pt x="3857" y="2186"/>
                  </a:cubicBezTo>
                  <a:cubicBezTo>
                    <a:pt x="3857" y="2090"/>
                    <a:pt x="3825" y="1993"/>
                    <a:pt x="3761" y="1897"/>
                  </a:cubicBezTo>
                  <a:cubicBezTo>
                    <a:pt x="3729" y="1800"/>
                    <a:pt x="3632" y="1736"/>
                    <a:pt x="3536" y="1672"/>
                  </a:cubicBezTo>
                  <a:cubicBezTo>
                    <a:pt x="3375" y="1607"/>
                    <a:pt x="3247" y="1575"/>
                    <a:pt x="3150" y="1543"/>
                  </a:cubicBezTo>
                  <a:cubicBezTo>
                    <a:pt x="3086" y="1511"/>
                    <a:pt x="2925" y="1447"/>
                    <a:pt x="2765" y="1415"/>
                  </a:cubicBezTo>
                  <a:cubicBezTo>
                    <a:pt x="2649" y="1391"/>
                    <a:pt x="2516" y="1368"/>
                    <a:pt x="2379" y="1357"/>
                  </a:cubicBezTo>
                  <a:lnTo>
                    <a:pt x="2379" y="1357"/>
                  </a:lnTo>
                  <a:lnTo>
                    <a:pt x="2379" y="354"/>
                  </a:lnTo>
                  <a:cubicBezTo>
                    <a:pt x="2379" y="225"/>
                    <a:pt x="2347" y="161"/>
                    <a:pt x="2282" y="97"/>
                  </a:cubicBezTo>
                  <a:cubicBezTo>
                    <a:pt x="2218" y="32"/>
                    <a:pt x="2154" y="0"/>
                    <a:pt x="2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857;p64">
              <a:extLst>
                <a:ext uri="{FF2B5EF4-FFF2-40B4-BE49-F238E27FC236}">
                  <a16:creationId xmlns:a16="http://schemas.microsoft.com/office/drawing/2014/main" id="{3C775A33-A476-DAF9-1189-CD0E4AB7CA1B}"/>
                </a:ext>
              </a:extLst>
            </p:cNvPr>
            <p:cNvSpPr/>
            <p:nvPr/>
          </p:nvSpPr>
          <p:spPr>
            <a:xfrm>
              <a:off x="5470225" y="2280900"/>
              <a:ext cx="341575" cy="340750"/>
            </a:xfrm>
            <a:custGeom>
              <a:avLst/>
              <a:gdLst/>
              <a:ahLst/>
              <a:cxnLst/>
              <a:rect l="l" t="t" r="r" b="b"/>
              <a:pathLst>
                <a:path w="13663" h="13630" extrusionOk="0">
                  <a:moveTo>
                    <a:pt x="6815" y="0"/>
                  </a:moveTo>
                  <a:cubicBezTo>
                    <a:pt x="3055" y="0"/>
                    <a:pt x="1" y="3054"/>
                    <a:pt x="1" y="6815"/>
                  </a:cubicBezTo>
                  <a:cubicBezTo>
                    <a:pt x="1" y="10576"/>
                    <a:pt x="3055" y="13630"/>
                    <a:pt x="6815" y="13630"/>
                  </a:cubicBezTo>
                  <a:cubicBezTo>
                    <a:pt x="10608" y="13630"/>
                    <a:pt x="13662" y="10576"/>
                    <a:pt x="13662" y="6815"/>
                  </a:cubicBezTo>
                  <a:cubicBezTo>
                    <a:pt x="13662" y="3054"/>
                    <a:pt x="10608" y="0"/>
                    <a:pt x="6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858;p64">
              <a:extLst>
                <a:ext uri="{FF2B5EF4-FFF2-40B4-BE49-F238E27FC236}">
                  <a16:creationId xmlns:a16="http://schemas.microsoft.com/office/drawing/2014/main" id="{E15C8C96-ED36-ADD1-86E2-44480E270E48}"/>
                </a:ext>
              </a:extLst>
            </p:cNvPr>
            <p:cNvSpPr/>
            <p:nvPr/>
          </p:nvSpPr>
          <p:spPr>
            <a:xfrm>
              <a:off x="5464600" y="2275275"/>
              <a:ext cx="352025" cy="352000"/>
            </a:xfrm>
            <a:custGeom>
              <a:avLst/>
              <a:gdLst/>
              <a:ahLst/>
              <a:cxnLst/>
              <a:rect l="l" t="t" r="r" b="b"/>
              <a:pathLst>
                <a:path w="14081" h="14080" extrusionOk="0">
                  <a:moveTo>
                    <a:pt x="7040" y="418"/>
                  </a:moveTo>
                  <a:cubicBezTo>
                    <a:pt x="8873" y="418"/>
                    <a:pt x="10544" y="1158"/>
                    <a:pt x="11733" y="2379"/>
                  </a:cubicBezTo>
                  <a:cubicBezTo>
                    <a:pt x="12923" y="3568"/>
                    <a:pt x="13662" y="5208"/>
                    <a:pt x="13662" y="7040"/>
                  </a:cubicBezTo>
                  <a:cubicBezTo>
                    <a:pt x="13662" y="8872"/>
                    <a:pt x="12923" y="10512"/>
                    <a:pt x="11733" y="11733"/>
                  </a:cubicBezTo>
                  <a:cubicBezTo>
                    <a:pt x="10544" y="12922"/>
                    <a:pt x="8873" y="13662"/>
                    <a:pt x="7040" y="13662"/>
                  </a:cubicBezTo>
                  <a:cubicBezTo>
                    <a:pt x="5240" y="13662"/>
                    <a:pt x="3569" y="12922"/>
                    <a:pt x="2379" y="11733"/>
                  </a:cubicBezTo>
                  <a:cubicBezTo>
                    <a:pt x="1190" y="10512"/>
                    <a:pt x="451" y="8872"/>
                    <a:pt x="451" y="7040"/>
                  </a:cubicBezTo>
                  <a:cubicBezTo>
                    <a:pt x="451" y="5208"/>
                    <a:pt x="1190" y="3568"/>
                    <a:pt x="2379" y="2379"/>
                  </a:cubicBezTo>
                  <a:cubicBezTo>
                    <a:pt x="3569" y="1158"/>
                    <a:pt x="5240" y="418"/>
                    <a:pt x="7040" y="418"/>
                  </a:cubicBezTo>
                  <a:close/>
                  <a:moveTo>
                    <a:pt x="7040" y="0"/>
                  </a:moveTo>
                  <a:cubicBezTo>
                    <a:pt x="3183" y="0"/>
                    <a:pt x="1" y="3150"/>
                    <a:pt x="1" y="7040"/>
                  </a:cubicBezTo>
                  <a:cubicBezTo>
                    <a:pt x="1" y="10929"/>
                    <a:pt x="3183" y="14080"/>
                    <a:pt x="7040" y="14080"/>
                  </a:cubicBezTo>
                  <a:cubicBezTo>
                    <a:pt x="10930" y="14080"/>
                    <a:pt x="14080" y="10929"/>
                    <a:pt x="14080" y="7040"/>
                  </a:cubicBezTo>
                  <a:cubicBezTo>
                    <a:pt x="14080" y="3150"/>
                    <a:pt x="10930" y="0"/>
                    <a:pt x="7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859;p64">
              <a:extLst>
                <a:ext uri="{FF2B5EF4-FFF2-40B4-BE49-F238E27FC236}">
                  <a16:creationId xmlns:a16="http://schemas.microsoft.com/office/drawing/2014/main" id="{FCD2945C-4E73-B536-CEF3-2A350BCFBC2A}"/>
                </a:ext>
              </a:extLst>
            </p:cNvPr>
            <p:cNvSpPr/>
            <p:nvPr/>
          </p:nvSpPr>
          <p:spPr>
            <a:xfrm>
              <a:off x="5514425" y="2324300"/>
              <a:ext cx="253175" cy="253950"/>
            </a:xfrm>
            <a:custGeom>
              <a:avLst/>
              <a:gdLst/>
              <a:ahLst/>
              <a:cxnLst/>
              <a:rect l="l" t="t" r="r" b="b"/>
              <a:pathLst>
                <a:path w="10127" h="10158" extrusionOk="0">
                  <a:moveTo>
                    <a:pt x="5047" y="0"/>
                  </a:moveTo>
                  <a:cubicBezTo>
                    <a:pt x="2251" y="0"/>
                    <a:pt x="1" y="2282"/>
                    <a:pt x="1" y="5079"/>
                  </a:cubicBezTo>
                  <a:cubicBezTo>
                    <a:pt x="1" y="7876"/>
                    <a:pt x="2251" y="10158"/>
                    <a:pt x="5047" y="10158"/>
                  </a:cubicBezTo>
                  <a:cubicBezTo>
                    <a:pt x="7876" y="10158"/>
                    <a:pt x="10126" y="7876"/>
                    <a:pt x="10126" y="5079"/>
                  </a:cubicBezTo>
                  <a:cubicBezTo>
                    <a:pt x="10126" y="2282"/>
                    <a:pt x="7876" y="0"/>
                    <a:pt x="5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860;p64">
              <a:extLst>
                <a:ext uri="{FF2B5EF4-FFF2-40B4-BE49-F238E27FC236}">
                  <a16:creationId xmlns:a16="http://schemas.microsoft.com/office/drawing/2014/main" id="{F36191A0-0BA5-0490-C785-5B7F947AC500}"/>
                </a:ext>
              </a:extLst>
            </p:cNvPr>
            <p:cNvSpPr/>
            <p:nvPr/>
          </p:nvSpPr>
          <p:spPr>
            <a:xfrm>
              <a:off x="5508800" y="2319475"/>
              <a:ext cx="264425" cy="263600"/>
            </a:xfrm>
            <a:custGeom>
              <a:avLst/>
              <a:gdLst/>
              <a:ahLst/>
              <a:cxnLst/>
              <a:rect l="l" t="t" r="r" b="b"/>
              <a:pathLst>
                <a:path w="10577" h="10544" extrusionOk="0">
                  <a:moveTo>
                    <a:pt x="5272" y="418"/>
                  </a:moveTo>
                  <a:cubicBezTo>
                    <a:pt x="6622" y="418"/>
                    <a:pt x="7844" y="965"/>
                    <a:pt x="8712" y="1832"/>
                  </a:cubicBezTo>
                  <a:cubicBezTo>
                    <a:pt x="9612" y="2733"/>
                    <a:pt x="10158" y="3922"/>
                    <a:pt x="10158" y="5272"/>
                  </a:cubicBezTo>
                  <a:cubicBezTo>
                    <a:pt x="10158" y="6622"/>
                    <a:pt x="9612" y="7844"/>
                    <a:pt x="8712" y="8711"/>
                  </a:cubicBezTo>
                  <a:cubicBezTo>
                    <a:pt x="7844" y="9579"/>
                    <a:pt x="6622" y="10126"/>
                    <a:pt x="5272" y="10126"/>
                  </a:cubicBezTo>
                  <a:cubicBezTo>
                    <a:pt x="3954" y="10126"/>
                    <a:pt x="2733" y="9579"/>
                    <a:pt x="1865" y="8711"/>
                  </a:cubicBezTo>
                  <a:cubicBezTo>
                    <a:pt x="965" y="7844"/>
                    <a:pt x="419" y="6622"/>
                    <a:pt x="419" y="5272"/>
                  </a:cubicBezTo>
                  <a:cubicBezTo>
                    <a:pt x="419" y="3922"/>
                    <a:pt x="965" y="2733"/>
                    <a:pt x="1865" y="1832"/>
                  </a:cubicBezTo>
                  <a:cubicBezTo>
                    <a:pt x="2733" y="965"/>
                    <a:pt x="3954" y="418"/>
                    <a:pt x="5272" y="418"/>
                  </a:cubicBezTo>
                  <a:close/>
                  <a:moveTo>
                    <a:pt x="5272" y="0"/>
                  </a:moveTo>
                  <a:cubicBezTo>
                    <a:pt x="2379" y="0"/>
                    <a:pt x="1" y="2347"/>
                    <a:pt x="1" y="5272"/>
                  </a:cubicBezTo>
                  <a:cubicBezTo>
                    <a:pt x="1" y="8197"/>
                    <a:pt x="2379" y="10544"/>
                    <a:pt x="5272" y="10544"/>
                  </a:cubicBezTo>
                  <a:cubicBezTo>
                    <a:pt x="8198" y="10544"/>
                    <a:pt x="10576" y="8197"/>
                    <a:pt x="10576" y="5272"/>
                  </a:cubicBezTo>
                  <a:cubicBezTo>
                    <a:pt x="10576" y="2347"/>
                    <a:pt x="8198" y="0"/>
                    <a:pt x="5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861;p64">
              <a:extLst>
                <a:ext uri="{FF2B5EF4-FFF2-40B4-BE49-F238E27FC236}">
                  <a16:creationId xmlns:a16="http://schemas.microsoft.com/office/drawing/2014/main" id="{053F0687-4036-CD06-B982-40FB1B516404}"/>
                </a:ext>
              </a:extLst>
            </p:cNvPr>
            <p:cNvSpPr/>
            <p:nvPr/>
          </p:nvSpPr>
          <p:spPr>
            <a:xfrm>
              <a:off x="5589175" y="2354025"/>
              <a:ext cx="103675" cy="189275"/>
            </a:xfrm>
            <a:custGeom>
              <a:avLst/>
              <a:gdLst/>
              <a:ahLst/>
              <a:cxnLst/>
              <a:rect l="l" t="t" r="r" b="b"/>
              <a:pathLst>
                <a:path w="4147" h="7571" extrusionOk="0">
                  <a:moveTo>
                    <a:pt x="2057" y="0"/>
                  </a:moveTo>
                  <a:cubicBezTo>
                    <a:pt x="1993" y="0"/>
                    <a:pt x="1897" y="33"/>
                    <a:pt x="1832" y="97"/>
                  </a:cubicBezTo>
                  <a:cubicBezTo>
                    <a:pt x="1768" y="129"/>
                    <a:pt x="1736" y="225"/>
                    <a:pt x="1736" y="322"/>
                  </a:cubicBezTo>
                  <a:lnTo>
                    <a:pt x="1736" y="1337"/>
                  </a:lnTo>
                  <a:lnTo>
                    <a:pt x="1736" y="1337"/>
                  </a:lnTo>
                  <a:cubicBezTo>
                    <a:pt x="1278" y="1359"/>
                    <a:pt x="892" y="1479"/>
                    <a:pt x="579" y="1672"/>
                  </a:cubicBezTo>
                  <a:cubicBezTo>
                    <a:pt x="193" y="1929"/>
                    <a:pt x="0" y="2283"/>
                    <a:pt x="0" y="2733"/>
                  </a:cubicBezTo>
                  <a:cubicBezTo>
                    <a:pt x="0" y="2926"/>
                    <a:pt x="0" y="3086"/>
                    <a:pt x="64" y="3247"/>
                  </a:cubicBezTo>
                  <a:cubicBezTo>
                    <a:pt x="97" y="3376"/>
                    <a:pt x="161" y="3504"/>
                    <a:pt x="257" y="3601"/>
                  </a:cubicBezTo>
                  <a:cubicBezTo>
                    <a:pt x="322" y="3697"/>
                    <a:pt x="450" y="3794"/>
                    <a:pt x="611" y="3858"/>
                  </a:cubicBezTo>
                  <a:cubicBezTo>
                    <a:pt x="772" y="3954"/>
                    <a:pt x="900" y="4019"/>
                    <a:pt x="1061" y="4083"/>
                  </a:cubicBezTo>
                  <a:cubicBezTo>
                    <a:pt x="1222" y="4115"/>
                    <a:pt x="1415" y="4179"/>
                    <a:pt x="1672" y="4276"/>
                  </a:cubicBezTo>
                  <a:lnTo>
                    <a:pt x="2315" y="4436"/>
                  </a:lnTo>
                  <a:cubicBezTo>
                    <a:pt x="2507" y="4469"/>
                    <a:pt x="2636" y="4533"/>
                    <a:pt x="2732" y="4629"/>
                  </a:cubicBezTo>
                  <a:cubicBezTo>
                    <a:pt x="2861" y="4694"/>
                    <a:pt x="2893" y="4790"/>
                    <a:pt x="2893" y="4854"/>
                  </a:cubicBezTo>
                  <a:cubicBezTo>
                    <a:pt x="2893" y="4983"/>
                    <a:pt x="2861" y="5047"/>
                    <a:pt x="2797" y="5111"/>
                  </a:cubicBezTo>
                  <a:cubicBezTo>
                    <a:pt x="2732" y="5208"/>
                    <a:pt x="2636" y="5240"/>
                    <a:pt x="2540" y="5272"/>
                  </a:cubicBezTo>
                  <a:cubicBezTo>
                    <a:pt x="2443" y="5304"/>
                    <a:pt x="2347" y="5304"/>
                    <a:pt x="2218" y="5336"/>
                  </a:cubicBezTo>
                  <a:cubicBezTo>
                    <a:pt x="2122" y="5336"/>
                    <a:pt x="1993" y="5336"/>
                    <a:pt x="1897" y="5304"/>
                  </a:cubicBezTo>
                  <a:cubicBezTo>
                    <a:pt x="1768" y="5304"/>
                    <a:pt x="1607" y="5304"/>
                    <a:pt x="1479" y="5272"/>
                  </a:cubicBezTo>
                  <a:cubicBezTo>
                    <a:pt x="1350" y="5208"/>
                    <a:pt x="1254" y="5176"/>
                    <a:pt x="1190" y="5144"/>
                  </a:cubicBezTo>
                  <a:cubicBezTo>
                    <a:pt x="1093" y="5111"/>
                    <a:pt x="1029" y="5079"/>
                    <a:pt x="932" y="5015"/>
                  </a:cubicBezTo>
                  <a:cubicBezTo>
                    <a:pt x="836" y="4983"/>
                    <a:pt x="772" y="4951"/>
                    <a:pt x="739" y="4919"/>
                  </a:cubicBezTo>
                  <a:cubicBezTo>
                    <a:pt x="611" y="4886"/>
                    <a:pt x="514" y="4854"/>
                    <a:pt x="418" y="4854"/>
                  </a:cubicBezTo>
                  <a:cubicBezTo>
                    <a:pt x="322" y="4854"/>
                    <a:pt x="225" y="4919"/>
                    <a:pt x="161" y="4983"/>
                  </a:cubicBezTo>
                  <a:cubicBezTo>
                    <a:pt x="97" y="5047"/>
                    <a:pt x="64" y="5144"/>
                    <a:pt x="32" y="5208"/>
                  </a:cubicBezTo>
                  <a:cubicBezTo>
                    <a:pt x="0" y="5304"/>
                    <a:pt x="0" y="5401"/>
                    <a:pt x="32" y="5497"/>
                  </a:cubicBezTo>
                  <a:cubicBezTo>
                    <a:pt x="64" y="5594"/>
                    <a:pt x="97" y="5658"/>
                    <a:pt x="193" y="5722"/>
                  </a:cubicBezTo>
                  <a:cubicBezTo>
                    <a:pt x="660" y="6072"/>
                    <a:pt x="1206" y="6264"/>
                    <a:pt x="1832" y="6296"/>
                  </a:cubicBezTo>
                  <a:lnTo>
                    <a:pt x="1832" y="6296"/>
                  </a:lnTo>
                  <a:lnTo>
                    <a:pt x="1832" y="7233"/>
                  </a:lnTo>
                  <a:cubicBezTo>
                    <a:pt x="1832" y="7394"/>
                    <a:pt x="1865" y="7490"/>
                    <a:pt x="1993" y="7522"/>
                  </a:cubicBezTo>
                  <a:cubicBezTo>
                    <a:pt x="2041" y="7554"/>
                    <a:pt x="2098" y="7571"/>
                    <a:pt x="2154" y="7571"/>
                  </a:cubicBezTo>
                  <a:cubicBezTo>
                    <a:pt x="2210" y="7571"/>
                    <a:pt x="2266" y="7554"/>
                    <a:pt x="2315" y="7522"/>
                  </a:cubicBezTo>
                  <a:cubicBezTo>
                    <a:pt x="2443" y="7458"/>
                    <a:pt x="2475" y="7362"/>
                    <a:pt x="2475" y="7233"/>
                  </a:cubicBezTo>
                  <a:lnTo>
                    <a:pt x="2475" y="6308"/>
                  </a:lnTo>
                  <a:lnTo>
                    <a:pt x="2475" y="6308"/>
                  </a:lnTo>
                  <a:cubicBezTo>
                    <a:pt x="2707" y="6295"/>
                    <a:pt x="2919" y="6252"/>
                    <a:pt x="3118" y="6172"/>
                  </a:cubicBezTo>
                  <a:cubicBezTo>
                    <a:pt x="3440" y="6076"/>
                    <a:pt x="3697" y="5883"/>
                    <a:pt x="3890" y="5626"/>
                  </a:cubicBezTo>
                  <a:cubicBezTo>
                    <a:pt x="4083" y="5369"/>
                    <a:pt x="4147" y="5079"/>
                    <a:pt x="4147" y="4726"/>
                  </a:cubicBezTo>
                  <a:cubicBezTo>
                    <a:pt x="4147" y="4501"/>
                    <a:pt x="4115" y="4308"/>
                    <a:pt x="4050" y="4147"/>
                  </a:cubicBezTo>
                  <a:cubicBezTo>
                    <a:pt x="3954" y="3986"/>
                    <a:pt x="3857" y="3858"/>
                    <a:pt x="3697" y="3729"/>
                  </a:cubicBezTo>
                  <a:cubicBezTo>
                    <a:pt x="3568" y="3633"/>
                    <a:pt x="3407" y="3536"/>
                    <a:pt x="3215" y="3472"/>
                  </a:cubicBezTo>
                  <a:cubicBezTo>
                    <a:pt x="3022" y="3408"/>
                    <a:pt x="2797" y="3311"/>
                    <a:pt x="2540" y="3247"/>
                  </a:cubicBezTo>
                  <a:lnTo>
                    <a:pt x="1897" y="3086"/>
                  </a:lnTo>
                  <a:cubicBezTo>
                    <a:pt x="1704" y="3054"/>
                    <a:pt x="1543" y="2990"/>
                    <a:pt x="1479" y="2926"/>
                  </a:cubicBezTo>
                  <a:cubicBezTo>
                    <a:pt x="1382" y="2861"/>
                    <a:pt x="1350" y="2765"/>
                    <a:pt x="1350" y="2668"/>
                  </a:cubicBezTo>
                  <a:cubicBezTo>
                    <a:pt x="1350" y="2572"/>
                    <a:pt x="1382" y="2476"/>
                    <a:pt x="1511" y="2411"/>
                  </a:cubicBezTo>
                  <a:cubicBezTo>
                    <a:pt x="1607" y="2379"/>
                    <a:pt x="1704" y="2347"/>
                    <a:pt x="1832" y="2347"/>
                  </a:cubicBezTo>
                  <a:cubicBezTo>
                    <a:pt x="1913" y="2331"/>
                    <a:pt x="1977" y="2323"/>
                    <a:pt x="2037" y="2323"/>
                  </a:cubicBezTo>
                  <a:cubicBezTo>
                    <a:pt x="2098" y="2323"/>
                    <a:pt x="2154" y="2331"/>
                    <a:pt x="2218" y="2347"/>
                  </a:cubicBezTo>
                  <a:cubicBezTo>
                    <a:pt x="2540" y="2379"/>
                    <a:pt x="2893" y="2443"/>
                    <a:pt x="3182" y="2572"/>
                  </a:cubicBezTo>
                  <a:cubicBezTo>
                    <a:pt x="3311" y="2604"/>
                    <a:pt x="3440" y="2604"/>
                    <a:pt x="3536" y="2604"/>
                  </a:cubicBezTo>
                  <a:cubicBezTo>
                    <a:pt x="3632" y="2572"/>
                    <a:pt x="3697" y="2508"/>
                    <a:pt x="3761" y="2443"/>
                  </a:cubicBezTo>
                  <a:cubicBezTo>
                    <a:pt x="3793" y="2347"/>
                    <a:pt x="3825" y="2283"/>
                    <a:pt x="3857" y="2186"/>
                  </a:cubicBezTo>
                  <a:cubicBezTo>
                    <a:pt x="3857" y="2090"/>
                    <a:pt x="3825" y="1993"/>
                    <a:pt x="3761" y="1897"/>
                  </a:cubicBezTo>
                  <a:cubicBezTo>
                    <a:pt x="3729" y="1801"/>
                    <a:pt x="3632" y="1736"/>
                    <a:pt x="3536" y="1672"/>
                  </a:cubicBezTo>
                  <a:cubicBezTo>
                    <a:pt x="3375" y="1608"/>
                    <a:pt x="3247" y="1543"/>
                    <a:pt x="3150" y="1511"/>
                  </a:cubicBezTo>
                  <a:cubicBezTo>
                    <a:pt x="3086" y="1479"/>
                    <a:pt x="2925" y="1447"/>
                    <a:pt x="2765" y="1415"/>
                  </a:cubicBezTo>
                  <a:cubicBezTo>
                    <a:pt x="2649" y="1392"/>
                    <a:pt x="2516" y="1368"/>
                    <a:pt x="2379" y="1357"/>
                  </a:cubicBezTo>
                  <a:lnTo>
                    <a:pt x="2379" y="1357"/>
                  </a:lnTo>
                  <a:lnTo>
                    <a:pt x="2379" y="322"/>
                  </a:lnTo>
                  <a:cubicBezTo>
                    <a:pt x="2379" y="225"/>
                    <a:pt x="2347" y="161"/>
                    <a:pt x="2282" y="97"/>
                  </a:cubicBezTo>
                  <a:cubicBezTo>
                    <a:pt x="2218" y="33"/>
                    <a:pt x="2154" y="0"/>
                    <a:pt x="2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862;p64">
              <a:extLst>
                <a:ext uri="{FF2B5EF4-FFF2-40B4-BE49-F238E27FC236}">
                  <a16:creationId xmlns:a16="http://schemas.microsoft.com/office/drawing/2014/main" id="{3C2E190F-BE5E-768A-028F-C53AB73014FE}"/>
                </a:ext>
              </a:extLst>
            </p:cNvPr>
            <p:cNvSpPr/>
            <p:nvPr/>
          </p:nvSpPr>
          <p:spPr>
            <a:xfrm>
              <a:off x="5470225" y="2054275"/>
              <a:ext cx="341575" cy="341550"/>
            </a:xfrm>
            <a:custGeom>
              <a:avLst/>
              <a:gdLst/>
              <a:ahLst/>
              <a:cxnLst/>
              <a:rect l="l" t="t" r="r" b="b"/>
              <a:pathLst>
                <a:path w="13663" h="13662" extrusionOk="0">
                  <a:moveTo>
                    <a:pt x="6815" y="1"/>
                  </a:moveTo>
                  <a:cubicBezTo>
                    <a:pt x="3055" y="1"/>
                    <a:pt x="1" y="3054"/>
                    <a:pt x="1" y="6815"/>
                  </a:cubicBezTo>
                  <a:cubicBezTo>
                    <a:pt x="1" y="10608"/>
                    <a:pt x="3055" y="13662"/>
                    <a:pt x="6815" y="13662"/>
                  </a:cubicBezTo>
                  <a:cubicBezTo>
                    <a:pt x="10608" y="13662"/>
                    <a:pt x="13662" y="10608"/>
                    <a:pt x="13662" y="6815"/>
                  </a:cubicBezTo>
                  <a:cubicBezTo>
                    <a:pt x="13662" y="3054"/>
                    <a:pt x="10608" y="1"/>
                    <a:pt x="68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863;p64">
              <a:extLst>
                <a:ext uri="{FF2B5EF4-FFF2-40B4-BE49-F238E27FC236}">
                  <a16:creationId xmlns:a16="http://schemas.microsoft.com/office/drawing/2014/main" id="{783534BE-CCE4-FBC0-A819-4163AAE743E1}"/>
                </a:ext>
              </a:extLst>
            </p:cNvPr>
            <p:cNvSpPr/>
            <p:nvPr/>
          </p:nvSpPr>
          <p:spPr>
            <a:xfrm>
              <a:off x="5464600" y="2049450"/>
              <a:ext cx="352025" cy="351200"/>
            </a:xfrm>
            <a:custGeom>
              <a:avLst/>
              <a:gdLst/>
              <a:ahLst/>
              <a:cxnLst/>
              <a:rect l="l" t="t" r="r" b="b"/>
              <a:pathLst>
                <a:path w="14081" h="14048" extrusionOk="0">
                  <a:moveTo>
                    <a:pt x="7040" y="419"/>
                  </a:moveTo>
                  <a:cubicBezTo>
                    <a:pt x="8873" y="419"/>
                    <a:pt x="10544" y="1158"/>
                    <a:pt x="11733" y="2347"/>
                  </a:cubicBezTo>
                  <a:cubicBezTo>
                    <a:pt x="12923" y="3537"/>
                    <a:pt x="13662" y="5208"/>
                    <a:pt x="13662" y="7008"/>
                  </a:cubicBezTo>
                  <a:cubicBezTo>
                    <a:pt x="13662" y="8840"/>
                    <a:pt x="12923" y="10512"/>
                    <a:pt x="11733" y="11701"/>
                  </a:cubicBezTo>
                  <a:cubicBezTo>
                    <a:pt x="10544" y="12891"/>
                    <a:pt x="8873" y="13630"/>
                    <a:pt x="7040" y="13630"/>
                  </a:cubicBezTo>
                  <a:cubicBezTo>
                    <a:pt x="5240" y="13630"/>
                    <a:pt x="3569" y="12891"/>
                    <a:pt x="2379" y="11701"/>
                  </a:cubicBezTo>
                  <a:cubicBezTo>
                    <a:pt x="1190" y="10512"/>
                    <a:pt x="451" y="8840"/>
                    <a:pt x="451" y="7008"/>
                  </a:cubicBezTo>
                  <a:cubicBezTo>
                    <a:pt x="451" y="5208"/>
                    <a:pt x="1190" y="3537"/>
                    <a:pt x="2379" y="2347"/>
                  </a:cubicBezTo>
                  <a:cubicBezTo>
                    <a:pt x="3569" y="1158"/>
                    <a:pt x="5240" y="419"/>
                    <a:pt x="7040" y="419"/>
                  </a:cubicBezTo>
                  <a:close/>
                  <a:moveTo>
                    <a:pt x="7040" y="1"/>
                  </a:moveTo>
                  <a:cubicBezTo>
                    <a:pt x="3183" y="1"/>
                    <a:pt x="1" y="3151"/>
                    <a:pt x="1" y="7008"/>
                  </a:cubicBezTo>
                  <a:cubicBezTo>
                    <a:pt x="1" y="10898"/>
                    <a:pt x="3183" y="14048"/>
                    <a:pt x="7040" y="14048"/>
                  </a:cubicBezTo>
                  <a:cubicBezTo>
                    <a:pt x="10930" y="14048"/>
                    <a:pt x="14080" y="10898"/>
                    <a:pt x="14080" y="7008"/>
                  </a:cubicBezTo>
                  <a:cubicBezTo>
                    <a:pt x="14080" y="3151"/>
                    <a:pt x="10930" y="1"/>
                    <a:pt x="7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864;p64">
              <a:extLst>
                <a:ext uri="{FF2B5EF4-FFF2-40B4-BE49-F238E27FC236}">
                  <a16:creationId xmlns:a16="http://schemas.microsoft.com/office/drawing/2014/main" id="{3DE79D9F-CCDC-B6EC-A068-CBCFC1068B89}"/>
                </a:ext>
              </a:extLst>
            </p:cNvPr>
            <p:cNvSpPr/>
            <p:nvPr/>
          </p:nvSpPr>
          <p:spPr>
            <a:xfrm>
              <a:off x="5514425" y="2098475"/>
              <a:ext cx="253175" cy="253175"/>
            </a:xfrm>
            <a:custGeom>
              <a:avLst/>
              <a:gdLst/>
              <a:ahLst/>
              <a:cxnLst/>
              <a:rect l="l" t="t" r="r" b="b"/>
              <a:pathLst>
                <a:path w="10127" h="10127" extrusionOk="0">
                  <a:moveTo>
                    <a:pt x="5047" y="1"/>
                  </a:moveTo>
                  <a:cubicBezTo>
                    <a:pt x="2251" y="1"/>
                    <a:pt x="1" y="2251"/>
                    <a:pt x="1" y="5047"/>
                  </a:cubicBezTo>
                  <a:cubicBezTo>
                    <a:pt x="1" y="7876"/>
                    <a:pt x="2251" y="10126"/>
                    <a:pt x="5047" y="10126"/>
                  </a:cubicBezTo>
                  <a:cubicBezTo>
                    <a:pt x="7876" y="10126"/>
                    <a:pt x="10126" y="7876"/>
                    <a:pt x="10126" y="5047"/>
                  </a:cubicBezTo>
                  <a:cubicBezTo>
                    <a:pt x="10126" y="2251"/>
                    <a:pt x="7876" y="1"/>
                    <a:pt x="5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865;p64">
              <a:extLst>
                <a:ext uri="{FF2B5EF4-FFF2-40B4-BE49-F238E27FC236}">
                  <a16:creationId xmlns:a16="http://schemas.microsoft.com/office/drawing/2014/main" id="{E259A273-8CD5-EFA8-9C87-B8100EE80492}"/>
                </a:ext>
              </a:extLst>
            </p:cNvPr>
            <p:cNvSpPr/>
            <p:nvPr/>
          </p:nvSpPr>
          <p:spPr>
            <a:xfrm>
              <a:off x="5508800" y="2092850"/>
              <a:ext cx="264425" cy="264425"/>
            </a:xfrm>
            <a:custGeom>
              <a:avLst/>
              <a:gdLst/>
              <a:ahLst/>
              <a:cxnLst/>
              <a:rect l="l" t="t" r="r" b="b"/>
              <a:pathLst>
                <a:path w="10577" h="10577" extrusionOk="0">
                  <a:moveTo>
                    <a:pt x="5272" y="418"/>
                  </a:moveTo>
                  <a:cubicBezTo>
                    <a:pt x="6622" y="418"/>
                    <a:pt x="7844" y="965"/>
                    <a:pt x="8712" y="1865"/>
                  </a:cubicBezTo>
                  <a:cubicBezTo>
                    <a:pt x="9612" y="2733"/>
                    <a:pt x="10158" y="3954"/>
                    <a:pt x="10158" y="5272"/>
                  </a:cubicBezTo>
                  <a:cubicBezTo>
                    <a:pt x="10158" y="6622"/>
                    <a:pt x="9612" y="7844"/>
                    <a:pt x="8712" y="8712"/>
                  </a:cubicBezTo>
                  <a:cubicBezTo>
                    <a:pt x="7844" y="9612"/>
                    <a:pt x="6622" y="10158"/>
                    <a:pt x="5272" y="10158"/>
                  </a:cubicBezTo>
                  <a:cubicBezTo>
                    <a:pt x="3954" y="10158"/>
                    <a:pt x="2733" y="9612"/>
                    <a:pt x="1865" y="8712"/>
                  </a:cubicBezTo>
                  <a:cubicBezTo>
                    <a:pt x="965" y="7844"/>
                    <a:pt x="419" y="6622"/>
                    <a:pt x="419" y="5272"/>
                  </a:cubicBezTo>
                  <a:cubicBezTo>
                    <a:pt x="419" y="3954"/>
                    <a:pt x="965" y="2733"/>
                    <a:pt x="1865" y="1865"/>
                  </a:cubicBezTo>
                  <a:cubicBezTo>
                    <a:pt x="2733" y="965"/>
                    <a:pt x="3954" y="418"/>
                    <a:pt x="5272" y="418"/>
                  </a:cubicBezTo>
                  <a:close/>
                  <a:moveTo>
                    <a:pt x="5272" y="1"/>
                  </a:moveTo>
                  <a:cubicBezTo>
                    <a:pt x="2379" y="1"/>
                    <a:pt x="1" y="2379"/>
                    <a:pt x="1" y="5272"/>
                  </a:cubicBezTo>
                  <a:cubicBezTo>
                    <a:pt x="1" y="8197"/>
                    <a:pt x="2379" y="10576"/>
                    <a:pt x="5272" y="10576"/>
                  </a:cubicBezTo>
                  <a:cubicBezTo>
                    <a:pt x="8198" y="10576"/>
                    <a:pt x="10576" y="8197"/>
                    <a:pt x="10576" y="5272"/>
                  </a:cubicBezTo>
                  <a:cubicBezTo>
                    <a:pt x="10576" y="2379"/>
                    <a:pt x="8198" y="1"/>
                    <a:pt x="5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866;p64">
              <a:extLst>
                <a:ext uri="{FF2B5EF4-FFF2-40B4-BE49-F238E27FC236}">
                  <a16:creationId xmlns:a16="http://schemas.microsoft.com/office/drawing/2014/main" id="{8FC7A84E-AE42-49CA-AD66-79077A6EB161}"/>
                </a:ext>
              </a:extLst>
            </p:cNvPr>
            <p:cNvSpPr/>
            <p:nvPr/>
          </p:nvSpPr>
          <p:spPr>
            <a:xfrm>
              <a:off x="5589175" y="2127400"/>
              <a:ext cx="103675" cy="189475"/>
            </a:xfrm>
            <a:custGeom>
              <a:avLst/>
              <a:gdLst/>
              <a:ahLst/>
              <a:cxnLst/>
              <a:rect l="l" t="t" r="r" b="b"/>
              <a:pathLst>
                <a:path w="4147" h="7579" extrusionOk="0">
                  <a:moveTo>
                    <a:pt x="2057" y="1"/>
                  </a:moveTo>
                  <a:cubicBezTo>
                    <a:pt x="1993" y="1"/>
                    <a:pt x="1897" y="33"/>
                    <a:pt x="1832" y="97"/>
                  </a:cubicBezTo>
                  <a:cubicBezTo>
                    <a:pt x="1768" y="161"/>
                    <a:pt x="1736" y="226"/>
                    <a:pt x="1736" y="354"/>
                  </a:cubicBezTo>
                  <a:lnTo>
                    <a:pt x="1736" y="1351"/>
                  </a:lnTo>
                  <a:lnTo>
                    <a:pt x="1736" y="1351"/>
                  </a:lnTo>
                  <a:cubicBezTo>
                    <a:pt x="1278" y="1377"/>
                    <a:pt x="892" y="1479"/>
                    <a:pt x="579" y="1672"/>
                  </a:cubicBezTo>
                  <a:cubicBezTo>
                    <a:pt x="193" y="1929"/>
                    <a:pt x="0" y="2283"/>
                    <a:pt x="0" y="2765"/>
                  </a:cubicBezTo>
                  <a:cubicBezTo>
                    <a:pt x="0" y="2958"/>
                    <a:pt x="0" y="3119"/>
                    <a:pt x="64" y="3247"/>
                  </a:cubicBezTo>
                  <a:cubicBezTo>
                    <a:pt x="97" y="3408"/>
                    <a:pt x="161" y="3504"/>
                    <a:pt x="257" y="3601"/>
                  </a:cubicBezTo>
                  <a:cubicBezTo>
                    <a:pt x="322" y="3697"/>
                    <a:pt x="450" y="3794"/>
                    <a:pt x="611" y="3890"/>
                  </a:cubicBezTo>
                  <a:cubicBezTo>
                    <a:pt x="772" y="3954"/>
                    <a:pt x="900" y="4019"/>
                    <a:pt x="1061" y="4083"/>
                  </a:cubicBezTo>
                  <a:cubicBezTo>
                    <a:pt x="1222" y="4147"/>
                    <a:pt x="1415" y="4212"/>
                    <a:pt x="1672" y="4276"/>
                  </a:cubicBezTo>
                  <a:lnTo>
                    <a:pt x="2315" y="4437"/>
                  </a:lnTo>
                  <a:cubicBezTo>
                    <a:pt x="2507" y="4501"/>
                    <a:pt x="2636" y="4565"/>
                    <a:pt x="2732" y="4630"/>
                  </a:cubicBezTo>
                  <a:cubicBezTo>
                    <a:pt x="2861" y="4726"/>
                    <a:pt x="2893" y="4790"/>
                    <a:pt x="2893" y="4887"/>
                  </a:cubicBezTo>
                  <a:cubicBezTo>
                    <a:pt x="2893" y="4983"/>
                    <a:pt x="2861" y="5080"/>
                    <a:pt x="2797" y="5144"/>
                  </a:cubicBezTo>
                  <a:cubicBezTo>
                    <a:pt x="2732" y="5208"/>
                    <a:pt x="2636" y="5240"/>
                    <a:pt x="2540" y="5272"/>
                  </a:cubicBezTo>
                  <a:cubicBezTo>
                    <a:pt x="2443" y="5305"/>
                    <a:pt x="2347" y="5337"/>
                    <a:pt x="2218" y="5337"/>
                  </a:cubicBezTo>
                  <a:lnTo>
                    <a:pt x="1897" y="5337"/>
                  </a:lnTo>
                  <a:cubicBezTo>
                    <a:pt x="1768" y="5337"/>
                    <a:pt x="1607" y="5305"/>
                    <a:pt x="1479" y="5272"/>
                  </a:cubicBezTo>
                  <a:cubicBezTo>
                    <a:pt x="1350" y="5240"/>
                    <a:pt x="1254" y="5208"/>
                    <a:pt x="1190" y="5176"/>
                  </a:cubicBezTo>
                  <a:cubicBezTo>
                    <a:pt x="1093" y="5144"/>
                    <a:pt x="1029" y="5080"/>
                    <a:pt x="932" y="5047"/>
                  </a:cubicBezTo>
                  <a:cubicBezTo>
                    <a:pt x="836" y="4983"/>
                    <a:pt x="772" y="4951"/>
                    <a:pt x="739" y="4951"/>
                  </a:cubicBezTo>
                  <a:cubicBezTo>
                    <a:pt x="611" y="4887"/>
                    <a:pt x="514" y="4855"/>
                    <a:pt x="418" y="4855"/>
                  </a:cubicBezTo>
                  <a:cubicBezTo>
                    <a:pt x="322" y="4887"/>
                    <a:pt x="225" y="4919"/>
                    <a:pt x="161" y="4983"/>
                  </a:cubicBezTo>
                  <a:cubicBezTo>
                    <a:pt x="97" y="5047"/>
                    <a:pt x="64" y="5144"/>
                    <a:pt x="32" y="5240"/>
                  </a:cubicBezTo>
                  <a:cubicBezTo>
                    <a:pt x="0" y="5305"/>
                    <a:pt x="0" y="5401"/>
                    <a:pt x="32" y="5497"/>
                  </a:cubicBezTo>
                  <a:cubicBezTo>
                    <a:pt x="64" y="5594"/>
                    <a:pt x="97" y="5690"/>
                    <a:pt x="193" y="5755"/>
                  </a:cubicBezTo>
                  <a:cubicBezTo>
                    <a:pt x="660" y="6076"/>
                    <a:pt x="1206" y="6264"/>
                    <a:pt x="1832" y="6320"/>
                  </a:cubicBezTo>
                  <a:lnTo>
                    <a:pt x="1832" y="6320"/>
                  </a:lnTo>
                  <a:lnTo>
                    <a:pt x="1832" y="7233"/>
                  </a:lnTo>
                  <a:cubicBezTo>
                    <a:pt x="1832" y="7394"/>
                    <a:pt x="1865" y="7490"/>
                    <a:pt x="1993" y="7555"/>
                  </a:cubicBezTo>
                  <a:cubicBezTo>
                    <a:pt x="2041" y="7571"/>
                    <a:pt x="2098" y="7579"/>
                    <a:pt x="2154" y="7579"/>
                  </a:cubicBezTo>
                  <a:cubicBezTo>
                    <a:pt x="2210" y="7579"/>
                    <a:pt x="2266" y="7571"/>
                    <a:pt x="2315" y="7555"/>
                  </a:cubicBezTo>
                  <a:cubicBezTo>
                    <a:pt x="2443" y="7490"/>
                    <a:pt x="2475" y="7394"/>
                    <a:pt x="2475" y="7233"/>
                  </a:cubicBezTo>
                  <a:lnTo>
                    <a:pt x="2475" y="6316"/>
                  </a:lnTo>
                  <a:lnTo>
                    <a:pt x="2475" y="6316"/>
                  </a:lnTo>
                  <a:cubicBezTo>
                    <a:pt x="2707" y="6295"/>
                    <a:pt x="2919" y="6252"/>
                    <a:pt x="3118" y="6172"/>
                  </a:cubicBezTo>
                  <a:cubicBezTo>
                    <a:pt x="3440" y="6076"/>
                    <a:pt x="3697" y="5883"/>
                    <a:pt x="3890" y="5658"/>
                  </a:cubicBezTo>
                  <a:cubicBezTo>
                    <a:pt x="4083" y="5401"/>
                    <a:pt x="4147" y="5080"/>
                    <a:pt x="4147" y="4726"/>
                  </a:cubicBezTo>
                  <a:cubicBezTo>
                    <a:pt x="4147" y="4501"/>
                    <a:pt x="4115" y="4308"/>
                    <a:pt x="4050" y="4147"/>
                  </a:cubicBezTo>
                  <a:cubicBezTo>
                    <a:pt x="3954" y="3987"/>
                    <a:pt x="3857" y="3858"/>
                    <a:pt x="3697" y="3762"/>
                  </a:cubicBezTo>
                  <a:cubicBezTo>
                    <a:pt x="3568" y="3633"/>
                    <a:pt x="3407" y="3537"/>
                    <a:pt x="3215" y="3472"/>
                  </a:cubicBezTo>
                  <a:cubicBezTo>
                    <a:pt x="3022" y="3408"/>
                    <a:pt x="2797" y="3344"/>
                    <a:pt x="2540" y="3247"/>
                  </a:cubicBezTo>
                  <a:lnTo>
                    <a:pt x="1897" y="3087"/>
                  </a:lnTo>
                  <a:cubicBezTo>
                    <a:pt x="1704" y="3054"/>
                    <a:pt x="1543" y="2990"/>
                    <a:pt x="1479" y="2926"/>
                  </a:cubicBezTo>
                  <a:cubicBezTo>
                    <a:pt x="1382" y="2862"/>
                    <a:pt x="1350" y="2797"/>
                    <a:pt x="1350" y="2669"/>
                  </a:cubicBezTo>
                  <a:cubicBezTo>
                    <a:pt x="1350" y="2572"/>
                    <a:pt x="1382" y="2508"/>
                    <a:pt x="1511" y="2444"/>
                  </a:cubicBezTo>
                  <a:cubicBezTo>
                    <a:pt x="1607" y="2379"/>
                    <a:pt x="1704" y="2347"/>
                    <a:pt x="1832" y="2347"/>
                  </a:cubicBezTo>
                  <a:lnTo>
                    <a:pt x="2218" y="2347"/>
                  </a:lnTo>
                  <a:cubicBezTo>
                    <a:pt x="2540" y="2379"/>
                    <a:pt x="2893" y="2476"/>
                    <a:pt x="3182" y="2572"/>
                  </a:cubicBezTo>
                  <a:cubicBezTo>
                    <a:pt x="3273" y="2595"/>
                    <a:pt x="3364" y="2618"/>
                    <a:pt x="3444" y="2618"/>
                  </a:cubicBezTo>
                  <a:cubicBezTo>
                    <a:pt x="3477" y="2618"/>
                    <a:pt x="3508" y="2614"/>
                    <a:pt x="3536" y="2604"/>
                  </a:cubicBezTo>
                  <a:cubicBezTo>
                    <a:pt x="3632" y="2572"/>
                    <a:pt x="3697" y="2540"/>
                    <a:pt x="3761" y="2444"/>
                  </a:cubicBezTo>
                  <a:cubicBezTo>
                    <a:pt x="3793" y="2379"/>
                    <a:pt x="3825" y="2283"/>
                    <a:pt x="3857" y="2187"/>
                  </a:cubicBezTo>
                  <a:cubicBezTo>
                    <a:pt x="3857" y="2090"/>
                    <a:pt x="3825" y="1994"/>
                    <a:pt x="3761" y="1897"/>
                  </a:cubicBezTo>
                  <a:cubicBezTo>
                    <a:pt x="3729" y="1801"/>
                    <a:pt x="3632" y="1737"/>
                    <a:pt x="3536" y="1672"/>
                  </a:cubicBezTo>
                  <a:cubicBezTo>
                    <a:pt x="3375" y="1608"/>
                    <a:pt x="3247" y="1576"/>
                    <a:pt x="3150" y="1544"/>
                  </a:cubicBezTo>
                  <a:cubicBezTo>
                    <a:pt x="3086" y="1512"/>
                    <a:pt x="2925" y="1447"/>
                    <a:pt x="2765" y="1415"/>
                  </a:cubicBezTo>
                  <a:cubicBezTo>
                    <a:pt x="2649" y="1392"/>
                    <a:pt x="2516" y="1369"/>
                    <a:pt x="2379" y="1358"/>
                  </a:cubicBezTo>
                  <a:lnTo>
                    <a:pt x="2379" y="1358"/>
                  </a:lnTo>
                  <a:lnTo>
                    <a:pt x="2379" y="354"/>
                  </a:lnTo>
                  <a:cubicBezTo>
                    <a:pt x="2379" y="226"/>
                    <a:pt x="2347" y="161"/>
                    <a:pt x="2282" y="97"/>
                  </a:cubicBezTo>
                  <a:cubicBezTo>
                    <a:pt x="2218" y="33"/>
                    <a:pt x="2154" y="1"/>
                    <a:pt x="2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867;p64">
              <a:extLst>
                <a:ext uri="{FF2B5EF4-FFF2-40B4-BE49-F238E27FC236}">
                  <a16:creationId xmlns:a16="http://schemas.microsoft.com/office/drawing/2014/main" id="{57C779ED-400B-BF26-54D0-6EC8518CD0C5}"/>
                </a:ext>
              </a:extLst>
            </p:cNvPr>
            <p:cNvSpPr/>
            <p:nvPr/>
          </p:nvSpPr>
          <p:spPr>
            <a:xfrm>
              <a:off x="5070850" y="2818525"/>
              <a:ext cx="197700" cy="144500"/>
            </a:xfrm>
            <a:custGeom>
              <a:avLst/>
              <a:gdLst/>
              <a:ahLst/>
              <a:cxnLst/>
              <a:rect l="l" t="t" r="r" b="b"/>
              <a:pathLst>
                <a:path w="7908" h="5780" extrusionOk="0">
                  <a:moveTo>
                    <a:pt x="7467" y="0"/>
                  </a:moveTo>
                  <a:cubicBezTo>
                    <a:pt x="5221" y="0"/>
                    <a:pt x="0" y="3825"/>
                    <a:pt x="0" y="3825"/>
                  </a:cubicBezTo>
                  <a:cubicBezTo>
                    <a:pt x="0" y="3825"/>
                    <a:pt x="579" y="4597"/>
                    <a:pt x="1286" y="5143"/>
                  </a:cubicBezTo>
                  <a:cubicBezTo>
                    <a:pt x="1752" y="5468"/>
                    <a:pt x="2475" y="5780"/>
                    <a:pt x="3187" y="5780"/>
                  </a:cubicBezTo>
                  <a:cubicBezTo>
                    <a:pt x="3603" y="5780"/>
                    <a:pt x="4016" y="5673"/>
                    <a:pt x="4372" y="5400"/>
                  </a:cubicBezTo>
                  <a:cubicBezTo>
                    <a:pt x="5336" y="4693"/>
                    <a:pt x="5818" y="3054"/>
                    <a:pt x="5818" y="3054"/>
                  </a:cubicBezTo>
                  <a:cubicBezTo>
                    <a:pt x="5818" y="3054"/>
                    <a:pt x="6911" y="3054"/>
                    <a:pt x="7200" y="3022"/>
                  </a:cubicBezTo>
                  <a:cubicBezTo>
                    <a:pt x="7490" y="3022"/>
                    <a:pt x="7908" y="64"/>
                    <a:pt x="7908" y="64"/>
                  </a:cubicBezTo>
                  <a:cubicBezTo>
                    <a:pt x="7779" y="21"/>
                    <a:pt x="7630" y="0"/>
                    <a:pt x="74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868;p64">
              <a:extLst>
                <a:ext uri="{FF2B5EF4-FFF2-40B4-BE49-F238E27FC236}">
                  <a16:creationId xmlns:a16="http://schemas.microsoft.com/office/drawing/2014/main" id="{22188DFC-F49B-4460-4694-2DD1F135FCD3}"/>
                </a:ext>
              </a:extLst>
            </p:cNvPr>
            <p:cNvSpPr/>
            <p:nvPr/>
          </p:nvSpPr>
          <p:spPr>
            <a:xfrm>
              <a:off x="5063600" y="2813700"/>
              <a:ext cx="210575" cy="154300"/>
            </a:xfrm>
            <a:custGeom>
              <a:avLst/>
              <a:gdLst/>
              <a:ahLst/>
              <a:cxnLst/>
              <a:rect l="l" t="t" r="r" b="b"/>
              <a:pathLst>
                <a:path w="8423" h="6172" extrusionOk="0">
                  <a:moveTo>
                    <a:pt x="7748" y="418"/>
                  </a:moveTo>
                  <a:cubicBezTo>
                    <a:pt x="7828" y="418"/>
                    <a:pt x="7901" y="426"/>
                    <a:pt x="7965" y="438"/>
                  </a:cubicBezTo>
                  <a:lnTo>
                    <a:pt x="7965" y="438"/>
                  </a:lnTo>
                  <a:cubicBezTo>
                    <a:pt x="7950" y="513"/>
                    <a:pt x="7931" y="604"/>
                    <a:pt x="7908" y="707"/>
                  </a:cubicBezTo>
                  <a:cubicBezTo>
                    <a:pt x="7844" y="1125"/>
                    <a:pt x="7748" y="1736"/>
                    <a:pt x="7619" y="2250"/>
                  </a:cubicBezTo>
                  <a:cubicBezTo>
                    <a:pt x="7587" y="2507"/>
                    <a:pt x="7523" y="2732"/>
                    <a:pt x="7458" y="2893"/>
                  </a:cubicBezTo>
                  <a:cubicBezTo>
                    <a:pt x="7435" y="2940"/>
                    <a:pt x="7428" y="2988"/>
                    <a:pt x="7414" y="3022"/>
                  </a:cubicBezTo>
                  <a:lnTo>
                    <a:pt x="7414" y="3022"/>
                  </a:lnTo>
                  <a:cubicBezTo>
                    <a:pt x="7042" y="3026"/>
                    <a:pt x="6076" y="3054"/>
                    <a:pt x="6076" y="3054"/>
                  </a:cubicBezTo>
                  <a:lnTo>
                    <a:pt x="5947" y="3054"/>
                  </a:lnTo>
                  <a:lnTo>
                    <a:pt x="5883" y="3215"/>
                  </a:lnTo>
                  <a:lnTo>
                    <a:pt x="5883" y="3279"/>
                  </a:lnTo>
                  <a:cubicBezTo>
                    <a:pt x="5787" y="3568"/>
                    <a:pt x="5305" y="4854"/>
                    <a:pt x="4533" y="5433"/>
                  </a:cubicBezTo>
                  <a:cubicBezTo>
                    <a:pt x="4244" y="5658"/>
                    <a:pt x="3858" y="5754"/>
                    <a:pt x="3472" y="5754"/>
                  </a:cubicBezTo>
                  <a:cubicBezTo>
                    <a:pt x="2829" y="5754"/>
                    <a:pt x="2122" y="5465"/>
                    <a:pt x="1704" y="5143"/>
                  </a:cubicBezTo>
                  <a:cubicBezTo>
                    <a:pt x="1383" y="4886"/>
                    <a:pt x="1062" y="4565"/>
                    <a:pt x="836" y="4307"/>
                  </a:cubicBezTo>
                  <a:cubicBezTo>
                    <a:pt x="727" y="4226"/>
                    <a:pt x="665" y="4121"/>
                    <a:pt x="609" y="4051"/>
                  </a:cubicBezTo>
                  <a:lnTo>
                    <a:pt x="609" y="4051"/>
                  </a:lnTo>
                  <a:cubicBezTo>
                    <a:pt x="620" y="4041"/>
                    <a:pt x="632" y="4030"/>
                    <a:pt x="644" y="4018"/>
                  </a:cubicBezTo>
                  <a:cubicBezTo>
                    <a:pt x="1158" y="3665"/>
                    <a:pt x="2476" y="2765"/>
                    <a:pt x="3890" y="1929"/>
                  </a:cubicBezTo>
                  <a:cubicBezTo>
                    <a:pt x="4597" y="1543"/>
                    <a:pt x="5337" y="1157"/>
                    <a:pt x="6012" y="868"/>
                  </a:cubicBezTo>
                  <a:cubicBezTo>
                    <a:pt x="6687" y="579"/>
                    <a:pt x="7298" y="418"/>
                    <a:pt x="7748" y="418"/>
                  </a:cubicBezTo>
                  <a:close/>
                  <a:moveTo>
                    <a:pt x="7748" y="0"/>
                  </a:moveTo>
                  <a:cubicBezTo>
                    <a:pt x="7137" y="0"/>
                    <a:pt x="6365" y="257"/>
                    <a:pt x="5530" y="611"/>
                  </a:cubicBezTo>
                  <a:cubicBezTo>
                    <a:pt x="3087" y="1704"/>
                    <a:pt x="194" y="3857"/>
                    <a:pt x="161" y="3857"/>
                  </a:cubicBezTo>
                  <a:lnTo>
                    <a:pt x="1" y="3986"/>
                  </a:lnTo>
                  <a:lnTo>
                    <a:pt x="129" y="4147"/>
                  </a:lnTo>
                  <a:cubicBezTo>
                    <a:pt x="129" y="4147"/>
                    <a:pt x="708" y="4918"/>
                    <a:pt x="1447" y="5497"/>
                  </a:cubicBezTo>
                  <a:cubicBezTo>
                    <a:pt x="1962" y="5850"/>
                    <a:pt x="2701" y="6172"/>
                    <a:pt x="3472" y="6172"/>
                  </a:cubicBezTo>
                  <a:cubicBezTo>
                    <a:pt x="3954" y="6172"/>
                    <a:pt x="4405" y="6075"/>
                    <a:pt x="4790" y="5786"/>
                  </a:cubicBezTo>
                  <a:cubicBezTo>
                    <a:pt x="5337" y="5368"/>
                    <a:pt x="5690" y="4758"/>
                    <a:pt x="5947" y="4243"/>
                  </a:cubicBezTo>
                  <a:cubicBezTo>
                    <a:pt x="6089" y="3920"/>
                    <a:pt x="6192" y="3635"/>
                    <a:pt x="6249" y="3468"/>
                  </a:cubicBezTo>
                  <a:lnTo>
                    <a:pt x="6249" y="3468"/>
                  </a:lnTo>
                  <a:cubicBezTo>
                    <a:pt x="6560" y="3459"/>
                    <a:pt x="7290" y="3440"/>
                    <a:pt x="7490" y="3440"/>
                  </a:cubicBezTo>
                  <a:cubicBezTo>
                    <a:pt x="7619" y="3440"/>
                    <a:pt x="7683" y="3375"/>
                    <a:pt x="7715" y="3343"/>
                  </a:cubicBezTo>
                  <a:cubicBezTo>
                    <a:pt x="7780" y="3247"/>
                    <a:pt x="7812" y="3150"/>
                    <a:pt x="7844" y="3054"/>
                  </a:cubicBezTo>
                  <a:cubicBezTo>
                    <a:pt x="8005" y="2668"/>
                    <a:pt x="8133" y="1993"/>
                    <a:pt x="8230" y="1382"/>
                  </a:cubicBezTo>
                  <a:cubicBezTo>
                    <a:pt x="8326" y="804"/>
                    <a:pt x="8423" y="289"/>
                    <a:pt x="8423" y="289"/>
                  </a:cubicBezTo>
                  <a:lnTo>
                    <a:pt x="8423" y="129"/>
                  </a:lnTo>
                  <a:lnTo>
                    <a:pt x="8262" y="64"/>
                  </a:lnTo>
                  <a:cubicBezTo>
                    <a:pt x="8101" y="0"/>
                    <a:pt x="7940" y="0"/>
                    <a:pt x="7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869;p64">
              <a:extLst>
                <a:ext uri="{FF2B5EF4-FFF2-40B4-BE49-F238E27FC236}">
                  <a16:creationId xmlns:a16="http://schemas.microsoft.com/office/drawing/2014/main" id="{32798C1C-EC6B-0D43-BB03-1C44AC85EAE5}"/>
                </a:ext>
              </a:extLst>
            </p:cNvPr>
            <p:cNvSpPr/>
            <p:nvPr/>
          </p:nvSpPr>
          <p:spPr>
            <a:xfrm>
              <a:off x="5134325" y="3466225"/>
              <a:ext cx="366475" cy="166375"/>
            </a:xfrm>
            <a:custGeom>
              <a:avLst/>
              <a:gdLst/>
              <a:ahLst/>
              <a:cxnLst/>
              <a:rect l="l" t="t" r="r" b="b"/>
              <a:pathLst>
                <a:path w="14659" h="6655" extrusionOk="0">
                  <a:moveTo>
                    <a:pt x="0" y="0"/>
                  </a:moveTo>
                  <a:lnTo>
                    <a:pt x="193" y="5465"/>
                  </a:lnTo>
                  <a:cubicBezTo>
                    <a:pt x="193" y="5465"/>
                    <a:pt x="7991" y="6655"/>
                    <a:pt x="8719" y="6655"/>
                  </a:cubicBezTo>
                  <a:cubicBezTo>
                    <a:pt x="8728" y="6655"/>
                    <a:pt x="8737" y="6655"/>
                    <a:pt x="8744" y="6654"/>
                  </a:cubicBezTo>
                  <a:cubicBezTo>
                    <a:pt x="9322" y="6654"/>
                    <a:pt x="11669" y="5690"/>
                    <a:pt x="12376" y="5529"/>
                  </a:cubicBezTo>
                  <a:cubicBezTo>
                    <a:pt x="13083" y="5369"/>
                    <a:pt x="14658" y="4083"/>
                    <a:pt x="14658" y="4083"/>
                  </a:cubicBezTo>
                  <a:lnTo>
                    <a:pt x="14658" y="4083"/>
                  </a:lnTo>
                  <a:lnTo>
                    <a:pt x="7715" y="4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870;p64">
              <a:extLst>
                <a:ext uri="{FF2B5EF4-FFF2-40B4-BE49-F238E27FC236}">
                  <a16:creationId xmlns:a16="http://schemas.microsoft.com/office/drawing/2014/main" id="{8CC4960A-BE01-8299-F47E-18529FF43DE7}"/>
                </a:ext>
              </a:extLst>
            </p:cNvPr>
            <p:cNvSpPr/>
            <p:nvPr/>
          </p:nvSpPr>
          <p:spPr>
            <a:xfrm>
              <a:off x="5128700" y="3457375"/>
              <a:ext cx="387375" cy="180850"/>
            </a:xfrm>
            <a:custGeom>
              <a:avLst/>
              <a:gdLst/>
              <a:ahLst/>
              <a:cxnLst/>
              <a:rect l="l" t="t" r="r" b="b"/>
              <a:pathLst>
                <a:path w="15495" h="7234" extrusionOk="0">
                  <a:moveTo>
                    <a:pt x="450" y="708"/>
                  </a:moveTo>
                  <a:lnTo>
                    <a:pt x="7908" y="4726"/>
                  </a:lnTo>
                  <a:lnTo>
                    <a:pt x="14229" y="4668"/>
                  </a:lnTo>
                  <a:lnTo>
                    <a:pt x="14229" y="4668"/>
                  </a:lnTo>
                  <a:cubicBezTo>
                    <a:pt x="14015" y="4823"/>
                    <a:pt x="13766" y="5000"/>
                    <a:pt x="13501" y="5176"/>
                  </a:cubicBezTo>
                  <a:cubicBezTo>
                    <a:pt x="13147" y="5433"/>
                    <a:pt x="12762" y="5626"/>
                    <a:pt x="12569" y="5690"/>
                  </a:cubicBezTo>
                  <a:cubicBezTo>
                    <a:pt x="12183" y="5755"/>
                    <a:pt x="11412" y="6044"/>
                    <a:pt x="10672" y="6301"/>
                  </a:cubicBezTo>
                  <a:cubicBezTo>
                    <a:pt x="10287" y="6430"/>
                    <a:pt x="9933" y="6558"/>
                    <a:pt x="9612" y="6655"/>
                  </a:cubicBezTo>
                  <a:cubicBezTo>
                    <a:pt x="9322" y="6751"/>
                    <a:pt x="9065" y="6816"/>
                    <a:pt x="8969" y="6816"/>
                  </a:cubicBezTo>
                  <a:cubicBezTo>
                    <a:pt x="8937" y="6816"/>
                    <a:pt x="8744" y="6783"/>
                    <a:pt x="8454" y="6751"/>
                  </a:cubicBezTo>
                  <a:cubicBezTo>
                    <a:pt x="7490" y="6655"/>
                    <a:pt x="5497" y="6333"/>
                    <a:pt x="3729" y="6076"/>
                  </a:cubicBezTo>
                  <a:cubicBezTo>
                    <a:pt x="2829" y="5948"/>
                    <a:pt x="2026" y="5851"/>
                    <a:pt x="1415" y="5755"/>
                  </a:cubicBezTo>
                  <a:cubicBezTo>
                    <a:pt x="1055" y="5695"/>
                    <a:pt x="770" y="5647"/>
                    <a:pt x="606" y="5620"/>
                  </a:cubicBezTo>
                  <a:lnTo>
                    <a:pt x="606" y="5620"/>
                  </a:lnTo>
                  <a:lnTo>
                    <a:pt x="450" y="708"/>
                  </a:lnTo>
                  <a:close/>
                  <a:moveTo>
                    <a:pt x="0" y="1"/>
                  </a:moveTo>
                  <a:lnTo>
                    <a:pt x="193" y="5980"/>
                  </a:lnTo>
                  <a:lnTo>
                    <a:pt x="386" y="6012"/>
                  </a:lnTo>
                  <a:cubicBezTo>
                    <a:pt x="386" y="6012"/>
                    <a:pt x="2347" y="6333"/>
                    <a:pt x="4436" y="6623"/>
                  </a:cubicBezTo>
                  <a:cubicBezTo>
                    <a:pt x="5465" y="6783"/>
                    <a:pt x="6494" y="6912"/>
                    <a:pt x="7329" y="7041"/>
                  </a:cubicBezTo>
                  <a:cubicBezTo>
                    <a:pt x="7747" y="7105"/>
                    <a:pt x="8133" y="7137"/>
                    <a:pt x="8390" y="7169"/>
                  </a:cubicBezTo>
                  <a:cubicBezTo>
                    <a:pt x="8679" y="7201"/>
                    <a:pt x="8872" y="7233"/>
                    <a:pt x="8969" y="7233"/>
                  </a:cubicBezTo>
                  <a:lnTo>
                    <a:pt x="9001" y="7233"/>
                  </a:lnTo>
                  <a:cubicBezTo>
                    <a:pt x="9162" y="7233"/>
                    <a:pt x="9419" y="7169"/>
                    <a:pt x="9740" y="7073"/>
                  </a:cubicBezTo>
                  <a:cubicBezTo>
                    <a:pt x="10222" y="6912"/>
                    <a:pt x="10833" y="6687"/>
                    <a:pt x="11380" y="6494"/>
                  </a:cubicBezTo>
                  <a:cubicBezTo>
                    <a:pt x="11926" y="6301"/>
                    <a:pt x="12408" y="6140"/>
                    <a:pt x="12633" y="6108"/>
                  </a:cubicBezTo>
                  <a:cubicBezTo>
                    <a:pt x="12858" y="6044"/>
                    <a:pt x="13115" y="5915"/>
                    <a:pt x="13340" y="5787"/>
                  </a:cubicBezTo>
                  <a:cubicBezTo>
                    <a:pt x="14112" y="5337"/>
                    <a:pt x="15012" y="4598"/>
                    <a:pt x="15012" y="4598"/>
                  </a:cubicBezTo>
                  <a:lnTo>
                    <a:pt x="15494" y="4212"/>
                  </a:lnTo>
                  <a:lnTo>
                    <a:pt x="8004" y="43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871;p64">
              <a:extLst>
                <a:ext uri="{FF2B5EF4-FFF2-40B4-BE49-F238E27FC236}">
                  <a16:creationId xmlns:a16="http://schemas.microsoft.com/office/drawing/2014/main" id="{8BC775D2-70B9-46DE-4C72-BC5CFD30B77B}"/>
                </a:ext>
              </a:extLst>
            </p:cNvPr>
            <p:cNvSpPr/>
            <p:nvPr/>
          </p:nvSpPr>
          <p:spPr>
            <a:xfrm>
              <a:off x="5301475" y="3568275"/>
              <a:ext cx="199325" cy="64325"/>
            </a:xfrm>
            <a:custGeom>
              <a:avLst/>
              <a:gdLst/>
              <a:ahLst/>
              <a:cxnLst/>
              <a:rect l="l" t="t" r="r" b="b"/>
              <a:pathLst>
                <a:path w="7973" h="2573" extrusionOk="0">
                  <a:moveTo>
                    <a:pt x="7972" y="1"/>
                  </a:moveTo>
                  <a:lnTo>
                    <a:pt x="1029" y="97"/>
                  </a:lnTo>
                  <a:cubicBezTo>
                    <a:pt x="1029" y="97"/>
                    <a:pt x="0" y="451"/>
                    <a:pt x="97" y="1512"/>
                  </a:cubicBezTo>
                  <a:cubicBezTo>
                    <a:pt x="129" y="1865"/>
                    <a:pt x="386" y="2187"/>
                    <a:pt x="708" y="2412"/>
                  </a:cubicBezTo>
                  <a:cubicBezTo>
                    <a:pt x="1415" y="2508"/>
                    <a:pt x="1929" y="2572"/>
                    <a:pt x="2058" y="2572"/>
                  </a:cubicBezTo>
                  <a:cubicBezTo>
                    <a:pt x="2636" y="2572"/>
                    <a:pt x="4983" y="1608"/>
                    <a:pt x="5690" y="1447"/>
                  </a:cubicBezTo>
                  <a:cubicBezTo>
                    <a:pt x="6397" y="1287"/>
                    <a:pt x="7972" y="1"/>
                    <a:pt x="79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872;p64">
              <a:extLst>
                <a:ext uri="{FF2B5EF4-FFF2-40B4-BE49-F238E27FC236}">
                  <a16:creationId xmlns:a16="http://schemas.microsoft.com/office/drawing/2014/main" id="{FBE1EE59-E21D-ED72-D601-D8614571F58A}"/>
                </a:ext>
              </a:extLst>
            </p:cNvPr>
            <p:cNvSpPr/>
            <p:nvPr/>
          </p:nvSpPr>
          <p:spPr>
            <a:xfrm>
              <a:off x="5298250" y="3562650"/>
              <a:ext cx="217825" cy="75575"/>
            </a:xfrm>
            <a:custGeom>
              <a:avLst/>
              <a:gdLst/>
              <a:ahLst/>
              <a:cxnLst/>
              <a:rect l="l" t="t" r="r" b="b"/>
              <a:pathLst>
                <a:path w="8713" h="3023" extrusionOk="0">
                  <a:moveTo>
                    <a:pt x="7446" y="457"/>
                  </a:moveTo>
                  <a:cubicBezTo>
                    <a:pt x="7233" y="612"/>
                    <a:pt x="6984" y="789"/>
                    <a:pt x="6719" y="965"/>
                  </a:cubicBezTo>
                  <a:cubicBezTo>
                    <a:pt x="6365" y="1222"/>
                    <a:pt x="5980" y="1415"/>
                    <a:pt x="5787" y="1479"/>
                  </a:cubicBezTo>
                  <a:cubicBezTo>
                    <a:pt x="5401" y="1544"/>
                    <a:pt x="4630" y="1833"/>
                    <a:pt x="3890" y="2090"/>
                  </a:cubicBezTo>
                  <a:cubicBezTo>
                    <a:pt x="3505" y="2219"/>
                    <a:pt x="3151" y="2347"/>
                    <a:pt x="2830" y="2444"/>
                  </a:cubicBezTo>
                  <a:cubicBezTo>
                    <a:pt x="2540" y="2540"/>
                    <a:pt x="2283" y="2605"/>
                    <a:pt x="2187" y="2605"/>
                  </a:cubicBezTo>
                  <a:cubicBezTo>
                    <a:pt x="2155" y="2605"/>
                    <a:pt x="1994" y="2572"/>
                    <a:pt x="1737" y="2540"/>
                  </a:cubicBezTo>
                  <a:cubicBezTo>
                    <a:pt x="1525" y="2540"/>
                    <a:pt x="1257" y="2483"/>
                    <a:pt x="932" y="2450"/>
                  </a:cubicBezTo>
                  <a:lnTo>
                    <a:pt x="932" y="2450"/>
                  </a:lnTo>
                  <a:cubicBezTo>
                    <a:pt x="659" y="2231"/>
                    <a:pt x="450" y="1983"/>
                    <a:pt x="419" y="1704"/>
                  </a:cubicBezTo>
                  <a:lnTo>
                    <a:pt x="419" y="1608"/>
                  </a:lnTo>
                  <a:cubicBezTo>
                    <a:pt x="419" y="1190"/>
                    <a:pt x="612" y="933"/>
                    <a:pt x="837" y="772"/>
                  </a:cubicBezTo>
                  <a:cubicBezTo>
                    <a:pt x="933" y="676"/>
                    <a:pt x="1030" y="612"/>
                    <a:pt x="1126" y="579"/>
                  </a:cubicBezTo>
                  <a:lnTo>
                    <a:pt x="1222" y="515"/>
                  </a:lnTo>
                  <a:lnTo>
                    <a:pt x="1222" y="515"/>
                  </a:lnTo>
                  <a:lnTo>
                    <a:pt x="1222" y="515"/>
                  </a:lnTo>
                  <a:lnTo>
                    <a:pt x="7446" y="457"/>
                  </a:lnTo>
                  <a:close/>
                  <a:moveTo>
                    <a:pt x="8712" y="1"/>
                  </a:moveTo>
                  <a:lnTo>
                    <a:pt x="1126" y="97"/>
                  </a:lnTo>
                  <a:lnTo>
                    <a:pt x="1094" y="97"/>
                  </a:lnTo>
                  <a:cubicBezTo>
                    <a:pt x="1094" y="97"/>
                    <a:pt x="805" y="194"/>
                    <a:pt x="547" y="451"/>
                  </a:cubicBezTo>
                  <a:cubicBezTo>
                    <a:pt x="290" y="676"/>
                    <a:pt x="1" y="1062"/>
                    <a:pt x="1" y="1608"/>
                  </a:cubicBezTo>
                  <a:cubicBezTo>
                    <a:pt x="1" y="1640"/>
                    <a:pt x="1" y="1704"/>
                    <a:pt x="1" y="1737"/>
                  </a:cubicBezTo>
                  <a:cubicBezTo>
                    <a:pt x="33" y="2219"/>
                    <a:pt x="354" y="2572"/>
                    <a:pt x="708" y="2830"/>
                  </a:cubicBezTo>
                  <a:lnTo>
                    <a:pt x="772" y="2862"/>
                  </a:lnTo>
                  <a:lnTo>
                    <a:pt x="805" y="2862"/>
                  </a:lnTo>
                  <a:cubicBezTo>
                    <a:pt x="1158" y="2894"/>
                    <a:pt x="1480" y="2958"/>
                    <a:pt x="1705" y="2990"/>
                  </a:cubicBezTo>
                  <a:cubicBezTo>
                    <a:pt x="1930" y="2990"/>
                    <a:pt x="2090" y="3022"/>
                    <a:pt x="2187" y="3022"/>
                  </a:cubicBezTo>
                  <a:lnTo>
                    <a:pt x="2219" y="3022"/>
                  </a:lnTo>
                  <a:cubicBezTo>
                    <a:pt x="2380" y="3022"/>
                    <a:pt x="2637" y="2958"/>
                    <a:pt x="2958" y="2862"/>
                  </a:cubicBezTo>
                  <a:cubicBezTo>
                    <a:pt x="3440" y="2701"/>
                    <a:pt x="4051" y="2476"/>
                    <a:pt x="4598" y="2283"/>
                  </a:cubicBezTo>
                  <a:cubicBezTo>
                    <a:pt x="5144" y="2090"/>
                    <a:pt x="5626" y="1929"/>
                    <a:pt x="5851" y="1897"/>
                  </a:cubicBezTo>
                  <a:cubicBezTo>
                    <a:pt x="6076" y="1833"/>
                    <a:pt x="6333" y="1704"/>
                    <a:pt x="6558" y="1576"/>
                  </a:cubicBezTo>
                  <a:cubicBezTo>
                    <a:pt x="7330" y="1126"/>
                    <a:pt x="8230" y="387"/>
                    <a:pt x="8230" y="387"/>
                  </a:cubicBezTo>
                  <a:lnTo>
                    <a:pt x="87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873;p64">
              <a:extLst>
                <a:ext uri="{FF2B5EF4-FFF2-40B4-BE49-F238E27FC236}">
                  <a16:creationId xmlns:a16="http://schemas.microsoft.com/office/drawing/2014/main" id="{EFCAE432-C133-C74B-22DD-9EC1644D1FA3}"/>
                </a:ext>
              </a:extLst>
            </p:cNvPr>
            <p:cNvSpPr/>
            <p:nvPr/>
          </p:nvSpPr>
          <p:spPr>
            <a:xfrm>
              <a:off x="4830550" y="3803825"/>
              <a:ext cx="219425" cy="1071950"/>
            </a:xfrm>
            <a:custGeom>
              <a:avLst/>
              <a:gdLst/>
              <a:ahLst/>
              <a:cxnLst/>
              <a:rect l="l" t="t" r="r" b="b"/>
              <a:pathLst>
                <a:path w="8777" h="42878" extrusionOk="0">
                  <a:moveTo>
                    <a:pt x="3190" y="0"/>
                  </a:moveTo>
                  <a:cubicBezTo>
                    <a:pt x="3112" y="0"/>
                    <a:pt x="3034" y="10"/>
                    <a:pt x="2958" y="29"/>
                  </a:cubicBezTo>
                  <a:cubicBezTo>
                    <a:pt x="1544" y="383"/>
                    <a:pt x="1930" y="2215"/>
                    <a:pt x="1930" y="2215"/>
                  </a:cubicBezTo>
                  <a:cubicBezTo>
                    <a:pt x="1930" y="2215"/>
                    <a:pt x="2476" y="16873"/>
                    <a:pt x="2508" y="19220"/>
                  </a:cubicBezTo>
                  <a:cubicBezTo>
                    <a:pt x="2572" y="21598"/>
                    <a:pt x="1" y="26934"/>
                    <a:pt x="290" y="30727"/>
                  </a:cubicBezTo>
                  <a:cubicBezTo>
                    <a:pt x="579" y="34488"/>
                    <a:pt x="997" y="42878"/>
                    <a:pt x="997" y="42878"/>
                  </a:cubicBezTo>
                  <a:lnTo>
                    <a:pt x="3890" y="42814"/>
                  </a:lnTo>
                  <a:cubicBezTo>
                    <a:pt x="3890" y="42814"/>
                    <a:pt x="4276" y="40660"/>
                    <a:pt x="5080" y="38056"/>
                  </a:cubicBezTo>
                  <a:cubicBezTo>
                    <a:pt x="5883" y="35453"/>
                    <a:pt x="6880" y="31306"/>
                    <a:pt x="7137" y="27770"/>
                  </a:cubicBezTo>
                  <a:cubicBezTo>
                    <a:pt x="7362" y="24202"/>
                    <a:pt x="8776" y="14141"/>
                    <a:pt x="7458" y="8323"/>
                  </a:cubicBezTo>
                  <a:cubicBezTo>
                    <a:pt x="6213" y="2856"/>
                    <a:pt x="4537" y="0"/>
                    <a:pt x="3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874;p64">
              <a:extLst>
                <a:ext uri="{FF2B5EF4-FFF2-40B4-BE49-F238E27FC236}">
                  <a16:creationId xmlns:a16="http://schemas.microsoft.com/office/drawing/2014/main" id="{5A9B4F34-94D1-5A48-4B1C-DACAA7EF30E2}"/>
                </a:ext>
              </a:extLst>
            </p:cNvPr>
            <p:cNvSpPr/>
            <p:nvPr/>
          </p:nvSpPr>
          <p:spPr>
            <a:xfrm>
              <a:off x="4832175" y="3798125"/>
              <a:ext cx="204125" cy="1083275"/>
            </a:xfrm>
            <a:custGeom>
              <a:avLst/>
              <a:gdLst/>
              <a:ahLst/>
              <a:cxnLst/>
              <a:rect l="l" t="t" r="r" b="b"/>
              <a:pathLst>
                <a:path w="8165" h="43331" extrusionOk="0">
                  <a:moveTo>
                    <a:pt x="3118" y="418"/>
                  </a:moveTo>
                  <a:cubicBezTo>
                    <a:pt x="3375" y="418"/>
                    <a:pt x="3697" y="579"/>
                    <a:pt x="4050" y="900"/>
                  </a:cubicBezTo>
                  <a:cubicBezTo>
                    <a:pt x="4565" y="1415"/>
                    <a:pt x="5111" y="2315"/>
                    <a:pt x="5658" y="3600"/>
                  </a:cubicBezTo>
                  <a:cubicBezTo>
                    <a:pt x="6204" y="4886"/>
                    <a:pt x="6718" y="6558"/>
                    <a:pt x="7168" y="8615"/>
                  </a:cubicBezTo>
                  <a:cubicBezTo>
                    <a:pt x="7586" y="10383"/>
                    <a:pt x="7715" y="12601"/>
                    <a:pt x="7715" y="14915"/>
                  </a:cubicBezTo>
                  <a:cubicBezTo>
                    <a:pt x="7715" y="19994"/>
                    <a:pt x="7008" y="25491"/>
                    <a:pt x="6847" y="27966"/>
                  </a:cubicBezTo>
                  <a:cubicBezTo>
                    <a:pt x="6622" y="31502"/>
                    <a:pt x="5625" y="35616"/>
                    <a:pt x="4822" y="38220"/>
                  </a:cubicBezTo>
                  <a:cubicBezTo>
                    <a:pt x="4145" y="40412"/>
                    <a:pt x="3765" y="42308"/>
                    <a:pt x="3662" y="42852"/>
                  </a:cubicBezTo>
                  <a:lnTo>
                    <a:pt x="3662" y="42852"/>
                  </a:lnTo>
                  <a:lnTo>
                    <a:pt x="1147" y="42908"/>
                  </a:lnTo>
                  <a:lnTo>
                    <a:pt x="1147" y="42908"/>
                  </a:lnTo>
                  <a:cubicBezTo>
                    <a:pt x="1083" y="41618"/>
                    <a:pt x="713" y="34343"/>
                    <a:pt x="450" y="30923"/>
                  </a:cubicBezTo>
                  <a:cubicBezTo>
                    <a:pt x="418" y="30730"/>
                    <a:pt x="418" y="30505"/>
                    <a:pt x="418" y="30312"/>
                  </a:cubicBezTo>
                  <a:cubicBezTo>
                    <a:pt x="418" y="28512"/>
                    <a:pt x="964" y="26391"/>
                    <a:pt x="1543" y="24462"/>
                  </a:cubicBezTo>
                  <a:cubicBezTo>
                    <a:pt x="2090" y="22501"/>
                    <a:pt x="2668" y="20733"/>
                    <a:pt x="2668" y="19544"/>
                  </a:cubicBezTo>
                  <a:lnTo>
                    <a:pt x="2668" y="19448"/>
                  </a:lnTo>
                  <a:cubicBezTo>
                    <a:pt x="2604" y="17069"/>
                    <a:pt x="2057" y="2411"/>
                    <a:pt x="2057" y="2411"/>
                  </a:cubicBezTo>
                  <a:lnTo>
                    <a:pt x="2057" y="2379"/>
                  </a:lnTo>
                  <a:lnTo>
                    <a:pt x="2057" y="2347"/>
                  </a:lnTo>
                  <a:cubicBezTo>
                    <a:pt x="2057" y="2282"/>
                    <a:pt x="2025" y="2122"/>
                    <a:pt x="2025" y="1929"/>
                  </a:cubicBezTo>
                  <a:cubicBezTo>
                    <a:pt x="2025" y="1640"/>
                    <a:pt x="2057" y="1318"/>
                    <a:pt x="2186" y="1061"/>
                  </a:cubicBezTo>
                  <a:cubicBezTo>
                    <a:pt x="2347" y="772"/>
                    <a:pt x="2540" y="547"/>
                    <a:pt x="2925" y="450"/>
                  </a:cubicBezTo>
                  <a:cubicBezTo>
                    <a:pt x="2990" y="450"/>
                    <a:pt x="3054" y="418"/>
                    <a:pt x="3118" y="418"/>
                  </a:cubicBezTo>
                  <a:close/>
                  <a:moveTo>
                    <a:pt x="3118" y="0"/>
                  </a:moveTo>
                  <a:cubicBezTo>
                    <a:pt x="3022" y="0"/>
                    <a:pt x="2925" y="32"/>
                    <a:pt x="2829" y="32"/>
                  </a:cubicBezTo>
                  <a:cubicBezTo>
                    <a:pt x="2315" y="161"/>
                    <a:pt x="1993" y="514"/>
                    <a:pt x="1800" y="868"/>
                  </a:cubicBezTo>
                  <a:cubicBezTo>
                    <a:pt x="1640" y="1222"/>
                    <a:pt x="1607" y="1607"/>
                    <a:pt x="1607" y="1929"/>
                  </a:cubicBezTo>
                  <a:cubicBezTo>
                    <a:pt x="1607" y="2250"/>
                    <a:pt x="1640" y="2475"/>
                    <a:pt x="1640" y="2475"/>
                  </a:cubicBezTo>
                  <a:lnTo>
                    <a:pt x="1641" y="2475"/>
                  </a:lnTo>
                  <a:lnTo>
                    <a:pt x="1641" y="2475"/>
                  </a:lnTo>
                  <a:cubicBezTo>
                    <a:pt x="1647" y="2647"/>
                    <a:pt x="1679" y="3498"/>
                    <a:pt x="1736" y="4758"/>
                  </a:cubicBezTo>
                  <a:cubicBezTo>
                    <a:pt x="1897" y="9001"/>
                    <a:pt x="2186" y="17680"/>
                    <a:pt x="2250" y="19448"/>
                  </a:cubicBezTo>
                  <a:lnTo>
                    <a:pt x="2250" y="19544"/>
                  </a:lnTo>
                  <a:cubicBezTo>
                    <a:pt x="2250" y="20605"/>
                    <a:pt x="1704" y="22373"/>
                    <a:pt x="1125" y="24334"/>
                  </a:cubicBezTo>
                  <a:cubicBezTo>
                    <a:pt x="547" y="26294"/>
                    <a:pt x="0" y="28416"/>
                    <a:pt x="0" y="30312"/>
                  </a:cubicBezTo>
                  <a:cubicBezTo>
                    <a:pt x="0" y="30537"/>
                    <a:pt x="0" y="30730"/>
                    <a:pt x="0" y="30955"/>
                  </a:cubicBezTo>
                  <a:cubicBezTo>
                    <a:pt x="161" y="32852"/>
                    <a:pt x="354" y="35873"/>
                    <a:pt x="482" y="38445"/>
                  </a:cubicBezTo>
                  <a:cubicBezTo>
                    <a:pt x="547" y="39731"/>
                    <a:pt x="611" y="40920"/>
                    <a:pt x="643" y="41756"/>
                  </a:cubicBezTo>
                  <a:cubicBezTo>
                    <a:pt x="707" y="42592"/>
                    <a:pt x="707" y="43138"/>
                    <a:pt x="707" y="43138"/>
                  </a:cubicBezTo>
                  <a:lnTo>
                    <a:pt x="739" y="43331"/>
                  </a:lnTo>
                  <a:lnTo>
                    <a:pt x="4018" y="43267"/>
                  </a:lnTo>
                  <a:lnTo>
                    <a:pt x="4050" y="43074"/>
                  </a:lnTo>
                  <a:cubicBezTo>
                    <a:pt x="4050" y="43074"/>
                    <a:pt x="4082" y="42945"/>
                    <a:pt x="4115" y="42720"/>
                  </a:cubicBezTo>
                  <a:cubicBezTo>
                    <a:pt x="4275" y="41981"/>
                    <a:pt x="4629" y="40277"/>
                    <a:pt x="5240" y="38349"/>
                  </a:cubicBezTo>
                  <a:cubicBezTo>
                    <a:pt x="6043" y="35713"/>
                    <a:pt x="7040" y="31598"/>
                    <a:pt x="7265" y="27998"/>
                  </a:cubicBezTo>
                  <a:cubicBezTo>
                    <a:pt x="7458" y="25555"/>
                    <a:pt x="8165" y="20026"/>
                    <a:pt x="8165" y="14915"/>
                  </a:cubicBezTo>
                  <a:cubicBezTo>
                    <a:pt x="8165" y="12601"/>
                    <a:pt x="8004" y="10351"/>
                    <a:pt x="7586" y="8518"/>
                  </a:cubicBezTo>
                  <a:cubicBezTo>
                    <a:pt x="6975" y="5754"/>
                    <a:pt x="6236" y="3665"/>
                    <a:pt x="5497" y="2250"/>
                  </a:cubicBezTo>
                  <a:cubicBezTo>
                    <a:pt x="5111" y="1511"/>
                    <a:pt x="4725" y="964"/>
                    <a:pt x="4340" y="611"/>
                  </a:cubicBezTo>
                  <a:cubicBezTo>
                    <a:pt x="3954" y="225"/>
                    <a:pt x="3536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875;p64">
              <a:extLst>
                <a:ext uri="{FF2B5EF4-FFF2-40B4-BE49-F238E27FC236}">
                  <a16:creationId xmlns:a16="http://schemas.microsoft.com/office/drawing/2014/main" id="{2A74D425-F1D1-86F9-E55D-8C352EF43791}"/>
                </a:ext>
              </a:extLst>
            </p:cNvPr>
            <p:cNvSpPr/>
            <p:nvPr/>
          </p:nvSpPr>
          <p:spPr>
            <a:xfrm>
              <a:off x="4814475" y="3655075"/>
              <a:ext cx="331925" cy="1231150"/>
            </a:xfrm>
            <a:custGeom>
              <a:avLst/>
              <a:gdLst/>
              <a:ahLst/>
              <a:cxnLst/>
              <a:rect l="l" t="t" r="r" b="b"/>
              <a:pathLst>
                <a:path w="13277" h="49246" extrusionOk="0">
                  <a:moveTo>
                    <a:pt x="772" y="0"/>
                  </a:moveTo>
                  <a:cubicBezTo>
                    <a:pt x="772" y="1"/>
                    <a:pt x="1" y="4340"/>
                    <a:pt x="1030" y="6558"/>
                  </a:cubicBezTo>
                  <a:cubicBezTo>
                    <a:pt x="2026" y="8808"/>
                    <a:pt x="3665" y="14690"/>
                    <a:pt x="4630" y="18130"/>
                  </a:cubicBezTo>
                  <a:cubicBezTo>
                    <a:pt x="5562" y="21569"/>
                    <a:pt x="5755" y="25234"/>
                    <a:pt x="4855" y="28384"/>
                  </a:cubicBezTo>
                  <a:cubicBezTo>
                    <a:pt x="3955" y="31534"/>
                    <a:pt x="4565" y="35617"/>
                    <a:pt x="5305" y="38927"/>
                  </a:cubicBezTo>
                  <a:cubicBezTo>
                    <a:pt x="6012" y="42270"/>
                    <a:pt x="7137" y="49246"/>
                    <a:pt x="7137" y="49246"/>
                  </a:cubicBezTo>
                  <a:lnTo>
                    <a:pt x="9837" y="49182"/>
                  </a:lnTo>
                  <a:cubicBezTo>
                    <a:pt x="9837" y="49182"/>
                    <a:pt x="11059" y="35584"/>
                    <a:pt x="11734" y="32338"/>
                  </a:cubicBezTo>
                  <a:cubicBezTo>
                    <a:pt x="12409" y="29059"/>
                    <a:pt x="13052" y="23980"/>
                    <a:pt x="13180" y="19448"/>
                  </a:cubicBezTo>
                  <a:cubicBezTo>
                    <a:pt x="13277" y="14915"/>
                    <a:pt x="12955" y="4565"/>
                    <a:pt x="12955" y="4565"/>
                  </a:cubicBezTo>
                  <a:lnTo>
                    <a:pt x="13084" y="1029"/>
                  </a:lnTo>
                  <a:lnTo>
                    <a:pt x="7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876;p64">
              <a:extLst>
                <a:ext uri="{FF2B5EF4-FFF2-40B4-BE49-F238E27FC236}">
                  <a16:creationId xmlns:a16="http://schemas.microsoft.com/office/drawing/2014/main" id="{8AFF1A7E-38C5-5E53-DC5A-8D6811B90A76}"/>
                </a:ext>
              </a:extLst>
            </p:cNvPr>
            <p:cNvSpPr/>
            <p:nvPr/>
          </p:nvSpPr>
          <p:spPr>
            <a:xfrm>
              <a:off x="4821725" y="3649450"/>
              <a:ext cx="327900" cy="1242400"/>
            </a:xfrm>
            <a:custGeom>
              <a:avLst/>
              <a:gdLst/>
              <a:ahLst/>
              <a:cxnLst/>
              <a:rect l="l" t="t" r="r" b="b"/>
              <a:pathLst>
                <a:path w="13116" h="49696" extrusionOk="0">
                  <a:moveTo>
                    <a:pt x="657" y="436"/>
                  </a:moveTo>
                  <a:lnTo>
                    <a:pt x="12569" y="1447"/>
                  </a:lnTo>
                  <a:lnTo>
                    <a:pt x="12440" y="4790"/>
                  </a:lnTo>
                  <a:lnTo>
                    <a:pt x="12440" y="4822"/>
                  </a:lnTo>
                  <a:cubicBezTo>
                    <a:pt x="12440" y="4822"/>
                    <a:pt x="12472" y="5272"/>
                    <a:pt x="12472" y="6076"/>
                  </a:cubicBezTo>
                  <a:cubicBezTo>
                    <a:pt x="12569" y="8422"/>
                    <a:pt x="12697" y="13630"/>
                    <a:pt x="12697" y="17391"/>
                  </a:cubicBezTo>
                  <a:cubicBezTo>
                    <a:pt x="12697" y="18258"/>
                    <a:pt x="12697" y="19030"/>
                    <a:pt x="12665" y="19673"/>
                  </a:cubicBezTo>
                  <a:cubicBezTo>
                    <a:pt x="12569" y="24205"/>
                    <a:pt x="11926" y="29284"/>
                    <a:pt x="11219" y="32499"/>
                  </a:cubicBezTo>
                  <a:cubicBezTo>
                    <a:pt x="10897" y="34170"/>
                    <a:pt x="10415" y="38349"/>
                    <a:pt x="10029" y="42174"/>
                  </a:cubicBezTo>
                  <a:cubicBezTo>
                    <a:pt x="9697" y="45469"/>
                    <a:pt x="9436" y="48453"/>
                    <a:pt x="9370" y="49218"/>
                  </a:cubicBezTo>
                  <a:lnTo>
                    <a:pt x="9370" y="49218"/>
                  </a:lnTo>
                  <a:lnTo>
                    <a:pt x="7045" y="49273"/>
                  </a:lnTo>
                  <a:lnTo>
                    <a:pt x="7045" y="49273"/>
                  </a:lnTo>
                  <a:cubicBezTo>
                    <a:pt x="6870" y="48199"/>
                    <a:pt x="5880" y="42159"/>
                    <a:pt x="5208" y="39120"/>
                  </a:cubicBezTo>
                  <a:cubicBezTo>
                    <a:pt x="4758" y="36967"/>
                    <a:pt x="4340" y="34524"/>
                    <a:pt x="4340" y="32209"/>
                  </a:cubicBezTo>
                  <a:cubicBezTo>
                    <a:pt x="4340" y="30956"/>
                    <a:pt x="4468" y="29734"/>
                    <a:pt x="4758" y="28673"/>
                  </a:cubicBezTo>
                  <a:cubicBezTo>
                    <a:pt x="5176" y="27227"/>
                    <a:pt x="5368" y="25716"/>
                    <a:pt x="5368" y="24173"/>
                  </a:cubicBezTo>
                  <a:cubicBezTo>
                    <a:pt x="5368" y="22244"/>
                    <a:pt x="5047" y="20219"/>
                    <a:pt x="4533" y="18291"/>
                  </a:cubicBezTo>
                  <a:cubicBezTo>
                    <a:pt x="4050" y="16587"/>
                    <a:pt x="3408" y="14273"/>
                    <a:pt x="2765" y="12055"/>
                  </a:cubicBezTo>
                  <a:cubicBezTo>
                    <a:pt x="2122" y="9869"/>
                    <a:pt x="1447" y="7844"/>
                    <a:pt x="932" y="6719"/>
                  </a:cubicBezTo>
                  <a:cubicBezTo>
                    <a:pt x="547" y="5851"/>
                    <a:pt x="418" y="4661"/>
                    <a:pt x="418" y="3504"/>
                  </a:cubicBezTo>
                  <a:cubicBezTo>
                    <a:pt x="418" y="2668"/>
                    <a:pt x="482" y="1833"/>
                    <a:pt x="547" y="1254"/>
                  </a:cubicBezTo>
                  <a:cubicBezTo>
                    <a:pt x="579" y="933"/>
                    <a:pt x="611" y="708"/>
                    <a:pt x="643" y="515"/>
                  </a:cubicBezTo>
                  <a:cubicBezTo>
                    <a:pt x="649" y="486"/>
                    <a:pt x="654" y="460"/>
                    <a:pt x="657" y="436"/>
                  </a:cubicBezTo>
                  <a:close/>
                  <a:moveTo>
                    <a:pt x="290" y="0"/>
                  </a:moveTo>
                  <a:lnTo>
                    <a:pt x="257" y="193"/>
                  </a:lnTo>
                  <a:cubicBezTo>
                    <a:pt x="257" y="193"/>
                    <a:pt x="0" y="1768"/>
                    <a:pt x="0" y="3504"/>
                  </a:cubicBezTo>
                  <a:cubicBezTo>
                    <a:pt x="0" y="4694"/>
                    <a:pt x="97" y="5947"/>
                    <a:pt x="547" y="6879"/>
                  </a:cubicBezTo>
                  <a:cubicBezTo>
                    <a:pt x="1029" y="7972"/>
                    <a:pt x="1704" y="10029"/>
                    <a:pt x="2347" y="12183"/>
                  </a:cubicBezTo>
                  <a:cubicBezTo>
                    <a:pt x="3022" y="14369"/>
                    <a:pt x="3665" y="16716"/>
                    <a:pt x="4115" y="18419"/>
                  </a:cubicBezTo>
                  <a:cubicBezTo>
                    <a:pt x="4629" y="20316"/>
                    <a:pt x="4918" y="22277"/>
                    <a:pt x="4918" y="24173"/>
                  </a:cubicBezTo>
                  <a:cubicBezTo>
                    <a:pt x="4918" y="25684"/>
                    <a:pt x="4758" y="27163"/>
                    <a:pt x="4340" y="28545"/>
                  </a:cubicBezTo>
                  <a:cubicBezTo>
                    <a:pt x="4018" y="29670"/>
                    <a:pt x="3890" y="30923"/>
                    <a:pt x="3890" y="32209"/>
                  </a:cubicBezTo>
                  <a:cubicBezTo>
                    <a:pt x="3890" y="34556"/>
                    <a:pt x="4340" y="37031"/>
                    <a:pt x="4790" y="39217"/>
                  </a:cubicBezTo>
                  <a:cubicBezTo>
                    <a:pt x="5176" y="40856"/>
                    <a:pt x="5626" y="43428"/>
                    <a:pt x="6011" y="45613"/>
                  </a:cubicBezTo>
                  <a:cubicBezTo>
                    <a:pt x="6172" y="46674"/>
                    <a:pt x="6333" y="47671"/>
                    <a:pt x="6461" y="48378"/>
                  </a:cubicBezTo>
                  <a:cubicBezTo>
                    <a:pt x="6590" y="49085"/>
                    <a:pt x="6654" y="49503"/>
                    <a:pt x="6654" y="49503"/>
                  </a:cubicBezTo>
                  <a:lnTo>
                    <a:pt x="6686" y="49696"/>
                  </a:lnTo>
                  <a:lnTo>
                    <a:pt x="9740" y="49632"/>
                  </a:lnTo>
                  <a:lnTo>
                    <a:pt x="9772" y="49439"/>
                  </a:lnTo>
                  <a:cubicBezTo>
                    <a:pt x="9772" y="49439"/>
                    <a:pt x="9836" y="48571"/>
                    <a:pt x="9965" y="47253"/>
                  </a:cubicBezTo>
                  <a:cubicBezTo>
                    <a:pt x="10158" y="45260"/>
                    <a:pt x="10447" y="42206"/>
                    <a:pt x="10769" y="39345"/>
                  </a:cubicBezTo>
                  <a:cubicBezTo>
                    <a:pt x="11058" y="36484"/>
                    <a:pt x="11412" y="33784"/>
                    <a:pt x="11637" y="32595"/>
                  </a:cubicBezTo>
                  <a:cubicBezTo>
                    <a:pt x="12344" y="29316"/>
                    <a:pt x="12987" y="24237"/>
                    <a:pt x="13083" y="19673"/>
                  </a:cubicBezTo>
                  <a:cubicBezTo>
                    <a:pt x="13115" y="19030"/>
                    <a:pt x="13115" y="18258"/>
                    <a:pt x="13115" y="17391"/>
                  </a:cubicBezTo>
                  <a:cubicBezTo>
                    <a:pt x="13115" y="12518"/>
                    <a:pt x="12872" y="5216"/>
                    <a:pt x="12859" y="4808"/>
                  </a:cubicBezTo>
                  <a:lnTo>
                    <a:pt x="12859" y="4808"/>
                  </a:lnTo>
                  <a:lnTo>
                    <a:pt x="13019" y="1029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877;p64">
              <a:extLst>
                <a:ext uri="{FF2B5EF4-FFF2-40B4-BE49-F238E27FC236}">
                  <a16:creationId xmlns:a16="http://schemas.microsoft.com/office/drawing/2014/main" id="{9825B132-EEEA-9E67-CFC9-A476C8D34B47}"/>
                </a:ext>
              </a:extLst>
            </p:cNvPr>
            <p:cNvSpPr/>
            <p:nvPr/>
          </p:nvSpPr>
          <p:spPr>
            <a:xfrm>
              <a:off x="4835375" y="4872550"/>
              <a:ext cx="217000" cy="65925"/>
            </a:xfrm>
            <a:custGeom>
              <a:avLst/>
              <a:gdLst/>
              <a:ahLst/>
              <a:cxnLst/>
              <a:rect l="l" t="t" r="r" b="b"/>
              <a:pathLst>
                <a:path w="8680" h="2637" extrusionOk="0">
                  <a:moveTo>
                    <a:pt x="804" y="0"/>
                  </a:moveTo>
                  <a:lnTo>
                    <a:pt x="772" y="65"/>
                  </a:lnTo>
                  <a:cubicBezTo>
                    <a:pt x="1" y="965"/>
                    <a:pt x="258" y="2636"/>
                    <a:pt x="258" y="2636"/>
                  </a:cubicBezTo>
                  <a:lnTo>
                    <a:pt x="8680" y="2636"/>
                  </a:lnTo>
                  <a:lnTo>
                    <a:pt x="8680" y="2379"/>
                  </a:lnTo>
                  <a:cubicBezTo>
                    <a:pt x="8680" y="2379"/>
                    <a:pt x="8390" y="2025"/>
                    <a:pt x="8230" y="1929"/>
                  </a:cubicBezTo>
                  <a:cubicBezTo>
                    <a:pt x="8069" y="1833"/>
                    <a:pt x="5594" y="1415"/>
                    <a:pt x="5047" y="997"/>
                  </a:cubicBezTo>
                  <a:cubicBezTo>
                    <a:pt x="4469" y="579"/>
                    <a:pt x="3729" y="0"/>
                    <a:pt x="3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878;p64">
              <a:extLst>
                <a:ext uri="{FF2B5EF4-FFF2-40B4-BE49-F238E27FC236}">
                  <a16:creationId xmlns:a16="http://schemas.microsoft.com/office/drawing/2014/main" id="{FAF29043-035E-29D5-036F-3149ECA61FC2}"/>
                </a:ext>
              </a:extLst>
            </p:cNvPr>
            <p:cNvSpPr/>
            <p:nvPr/>
          </p:nvSpPr>
          <p:spPr>
            <a:xfrm>
              <a:off x="4835375" y="4867725"/>
              <a:ext cx="222625" cy="76375"/>
            </a:xfrm>
            <a:custGeom>
              <a:avLst/>
              <a:gdLst/>
              <a:ahLst/>
              <a:cxnLst/>
              <a:rect l="l" t="t" r="r" b="b"/>
              <a:pathLst>
                <a:path w="8905" h="3055" extrusionOk="0">
                  <a:moveTo>
                    <a:pt x="3644" y="418"/>
                  </a:moveTo>
                  <a:cubicBezTo>
                    <a:pt x="3811" y="541"/>
                    <a:pt x="4424" y="993"/>
                    <a:pt x="4919" y="1351"/>
                  </a:cubicBezTo>
                  <a:cubicBezTo>
                    <a:pt x="5112" y="1479"/>
                    <a:pt x="5369" y="1608"/>
                    <a:pt x="5690" y="1704"/>
                  </a:cubicBezTo>
                  <a:cubicBezTo>
                    <a:pt x="6172" y="1833"/>
                    <a:pt x="6751" y="1993"/>
                    <a:pt x="7265" y="2090"/>
                  </a:cubicBezTo>
                  <a:cubicBezTo>
                    <a:pt x="7490" y="2154"/>
                    <a:pt x="7715" y="2186"/>
                    <a:pt x="7876" y="2218"/>
                  </a:cubicBezTo>
                  <a:cubicBezTo>
                    <a:pt x="7940" y="2251"/>
                    <a:pt x="8037" y="2283"/>
                    <a:pt x="8069" y="2283"/>
                  </a:cubicBezTo>
                  <a:lnTo>
                    <a:pt x="8101" y="2283"/>
                  </a:lnTo>
                  <a:cubicBezTo>
                    <a:pt x="8101" y="2283"/>
                    <a:pt x="8101" y="2283"/>
                    <a:pt x="8101" y="2283"/>
                  </a:cubicBezTo>
                  <a:lnTo>
                    <a:pt x="8101" y="2283"/>
                  </a:lnTo>
                  <a:lnTo>
                    <a:pt x="8133" y="2315"/>
                  </a:lnTo>
                  <a:lnTo>
                    <a:pt x="8135" y="2306"/>
                  </a:lnTo>
                  <a:lnTo>
                    <a:pt x="8135" y="2306"/>
                  </a:lnTo>
                  <a:cubicBezTo>
                    <a:pt x="8197" y="2357"/>
                    <a:pt x="8278" y="2459"/>
                    <a:pt x="8358" y="2540"/>
                  </a:cubicBezTo>
                  <a:cubicBezTo>
                    <a:pt x="8382" y="2563"/>
                    <a:pt x="8403" y="2585"/>
                    <a:pt x="8423" y="2604"/>
                  </a:cubicBezTo>
                  <a:lnTo>
                    <a:pt x="440" y="2604"/>
                  </a:lnTo>
                  <a:cubicBezTo>
                    <a:pt x="431" y="2489"/>
                    <a:pt x="419" y="2334"/>
                    <a:pt x="419" y="2154"/>
                  </a:cubicBezTo>
                  <a:cubicBezTo>
                    <a:pt x="419" y="1608"/>
                    <a:pt x="515" y="836"/>
                    <a:pt x="933" y="418"/>
                  </a:cubicBezTo>
                  <a:close/>
                  <a:moveTo>
                    <a:pt x="708" y="0"/>
                  </a:moveTo>
                  <a:lnTo>
                    <a:pt x="611" y="129"/>
                  </a:lnTo>
                  <a:cubicBezTo>
                    <a:pt x="97" y="708"/>
                    <a:pt x="1" y="1543"/>
                    <a:pt x="1" y="2154"/>
                  </a:cubicBezTo>
                  <a:cubicBezTo>
                    <a:pt x="1" y="2572"/>
                    <a:pt x="65" y="2861"/>
                    <a:pt x="65" y="2861"/>
                  </a:cubicBezTo>
                  <a:lnTo>
                    <a:pt x="65" y="3054"/>
                  </a:lnTo>
                  <a:lnTo>
                    <a:pt x="8905" y="3054"/>
                  </a:lnTo>
                  <a:lnTo>
                    <a:pt x="8905" y="2572"/>
                  </a:lnTo>
                  <a:lnTo>
                    <a:pt x="8905" y="2508"/>
                  </a:lnTo>
                  <a:lnTo>
                    <a:pt x="8840" y="2443"/>
                  </a:lnTo>
                  <a:cubicBezTo>
                    <a:pt x="8840" y="2443"/>
                    <a:pt x="8776" y="2347"/>
                    <a:pt x="8680" y="2251"/>
                  </a:cubicBezTo>
                  <a:cubicBezTo>
                    <a:pt x="8583" y="2122"/>
                    <a:pt x="8455" y="2026"/>
                    <a:pt x="8358" y="1929"/>
                  </a:cubicBezTo>
                  <a:lnTo>
                    <a:pt x="8230" y="1897"/>
                  </a:lnTo>
                  <a:cubicBezTo>
                    <a:pt x="8133" y="1865"/>
                    <a:pt x="7908" y="1801"/>
                    <a:pt x="7651" y="1736"/>
                  </a:cubicBezTo>
                  <a:cubicBezTo>
                    <a:pt x="7233" y="1640"/>
                    <a:pt x="6687" y="1543"/>
                    <a:pt x="6205" y="1415"/>
                  </a:cubicBezTo>
                  <a:cubicBezTo>
                    <a:pt x="5980" y="1351"/>
                    <a:pt x="5755" y="1286"/>
                    <a:pt x="5562" y="1190"/>
                  </a:cubicBezTo>
                  <a:cubicBezTo>
                    <a:pt x="5369" y="1126"/>
                    <a:pt x="5240" y="1061"/>
                    <a:pt x="5176" y="1029"/>
                  </a:cubicBezTo>
                  <a:cubicBezTo>
                    <a:pt x="4597" y="611"/>
                    <a:pt x="3858" y="33"/>
                    <a:pt x="3858" y="33"/>
                  </a:cubicBezTo>
                  <a:lnTo>
                    <a:pt x="37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879;p64">
              <a:extLst>
                <a:ext uri="{FF2B5EF4-FFF2-40B4-BE49-F238E27FC236}">
                  <a16:creationId xmlns:a16="http://schemas.microsoft.com/office/drawing/2014/main" id="{B0DAE6F4-045D-5831-E095-220D3FB9FF68}"/>
                </a:ext>
              </a:extLst>
            </p:cNvPr>
            <p:cNvSpPr/>
            <p:nvPr/>
          </p:nvSpPr>
          <p:spPr>
            <a:xfrm>
              <a:off x="4841000" y="4927200"/>
              <a:ext cx="211375" cy="11275"/>
            </a:xfrm>
            <a:custGeom>
              <a:avLst/>
              <a:gdLst/>
              <a:ahLst/>
              <a:cxnLst/>
              <a:rect l="l" t="t" r="r" b="b"/>
              <a:pathLst>
                <a:path w="8455" h="451" extrusionOk="0">
                  <a:moveTo>
                    <a:pt x="1" y="0"/>
                  </a:moveTo>
                  <a:cubicBezTo>
                    <a:pt x="1" y="289"/>
                    <a:pt x="33" y="450"/>
                    <a:pt x="33" y="450"/>
                  </a:cubicBezTo>
                  <a:lnTo>
                    <a:pt x="8455" y="450"/>
                  </a:lnTo>
                  <a:lnTo>
                    <a:pt x="8455" y="193"/>
                  </a:lnTo>
                  <a:cubicBezTo>
                    <a:pt x="8455" y="193"/>
                    <a:pt x="8390" y="97"/>
                    <a:pt x="8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880;p64">
              <a:extLst>
                <a:ext uri="{FF2B5EF4-FFF2-40B4-BE49-F238E27FC236}">
                  <a16:creationId xmlns:a16="http://schemas.microsoft.com/office/drawing/2014/main" id="{7B559074-7E8E-E523-9EC8-C51614EE4A18}"/>
                </a:ext>
              </a:extLst>
            </p:cNvPr>
            <p:cNvSpPr/>
            <p:nvPr/>
          </p:nvSpPr>
          <p:spPr>
            <a:xfrm>
              <a:off x="4835375" y="4921575"/>
              <a:ext cx="222625" cy="22525"/>
            </a:xfrm>
            <a:custGeom>
              <a:avLst/>
              <a:gdLst/>
              <a:ahLst/>
              <a:cxnLst/>
              <a:rect l="l" t="t" r="r" b="b"/>
              <a:pathLst>
                <a:path w="8905" h="901" extrusionOk="0">
                  <a:moveTo>
                    <a:pt x="1" y="0"/>
                  </a:moveTo>
                  <a:lnTo>
                    <a:pt x="1" y="225"/>
                  </a:lnTo>
                  <a:cubicBezTo>
                    <a:pt x="33" y="514"/>
                    <a:pt x="65" y="707"/>
                    <a:pt x="65" y="707"/>
                  </a:cubicBezTo>
                  <a:lnTo>
                    <a:pt x="65" y="900"/>
                  </a:lnTo>
                  <a:lnTo>
                    <a:pt x="8905" y="900"/>
                  </a:lnTo>
                  <a:lnTo>
                    <a:pt x="8905" y="418"/>
                  </a:lnTo>
                  <a:lnTo>
                    <a:pt x="8905" y="354"/>
                  </a:lnTo>
                  <a:lnTo>
                    <a:pt x="8840" y="289"/>
                  </a:lnTo>
                  <a:cubicBezTo>
                    <a:pt x="8840" y="289"/>
                    <a:pt x="8776" y="193"/>
                    <a:pt x="8680" y="97"/>
                  </a:cubicBezTo>
                  <a:lnTo>
                    <a:pt x="86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881;p64">
              <a:extLst>
                <a:ext uri="{FF2B5EF4-FFF2-40B4-BE49-F238E27FC236}">
                  <a16:creationId xmlns:a16="http://schemas.microsoft.com/office/drawing/2014/main" id="{0AC5B2F7-C366-D1E5-AB9B-4E151B95C239}"/>
                </a:ext>
              </a:extLst>
            </p:cNvPr>
            <p:cNvSpPr/>
            <p:nvPr/>
          </p:nvSpPr>
          <p:spPr>
            <a:xfrm>
              <a:off x="4983250" y="4884600"/>
              <a:ext cx="230400" cy="70475"/>
            </a:xfrm>
            <a:custGeom>
              <a:avLst/>
              <a:gdLst/>
              <a:ahLst/>
              <a:cxnLst/>
              <a:rect l="l" t="t" r="r" b="b"/>
              <a:pathLst>
                <a:path w="9216" h="2819" extrusionOk="0">
                  <a:moveTo>
                    <a:pt x="3086" y="1"/>
                  </a:moveTo>
                  <a:lnTo>
                    <a:pt x="386" y="65"/>
                  </a:lnTo>
                  <a:cubicBezTo>
                    <a:pt x="386" y="65"/>
                    <a:pt x="0" y="676"/>
                    <a:pt x="0" y="1704"/>
                  </a:cubicBezTo>
                  <a:cubicBezTo>
                    <a:pt x="0" y="2733"/>
                    <a:pt x="322" y="2733"/>
                    <a:pt x="322" y="2733"/>
                  </a:cubicBezTo>
                  <a:cubicBezTo>
                    <a:pt x="322" y="2733"/>
                    <a:pt x="4293" y="2819"/>
                    <a:pt x="6922" y="2819"/>
                  </a:cubicBezTo>
                  <a:cubicBezTo>
                    <a:pt x="8236" y="2819"/>
                    <a:pt x="9215" y="2797"/>
                    <a:pt x="9194" y="2733"/>
                  </a:cubicBezTo>
                  <a:cubicBezTo>
                    <a:pt x="9161" y="2508"/>
                    <a:pt x="8165" y="2058"/>
                    <a:pt x="6847" y="1801"/>
                  </a:cubicBezTo>
                  <a:cubicBezTo>
                    <a:pt x="5497" y="1543"/>
                    <a:pt x="3086" y="1"/>
                    <a:pt x="3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882;p64">
              <a:extLst>
                <a:ext uri="{FF2B5EF4-FFF2-40B4-BE49-F238E27FC236}">
                  <a16:creationId xmlns:a16="http://schemas.microsoft.com/office/drawing/2014/main" id="{B5C63567-FA46-0097-4BE7-7921BC94F1D0}"/>
                </a:ext>
              </a:extLst>
            </p:cNvPr>
            <p:cNvSpPr/>
            <p:nvPr/>
          </p:nvSpPr>
          <p:spPr>
            <a:xfrm>
              <a:off x="4977625" y="4879775"/>
              <a:ext cx="241100" cy="80400"/>
            </a:xfrm>
            <a:custGeom>
              <a:avLst/>
              <a:gdLst/>
              <a:ahLst/>
              <a:cxnLst/>
              <a:rect l="l" t="t" r="r" b="b"/>
              <a:pathLst>
                <a:path w="9644" h="3216" extrusionOk="0">
                  <a:moveTo>
                    <a:pt x="3268" y="420"/>
                  </a:moveTo>
                  <a:cubicBezTo>
                    <a:pt x="3432" y="522"/>
                    <a:pt x="3960" y="845"/>
                    <a:pt x="4597" y="1190"/>
                  </a:cubicBezTo>
                  <a:cubicBezTo>
                    <a:pt x="5368" y="1608"/>
                    <a:pt x="6301" y="2058"/>
                    <a:pt x="7008" y="2186"/>
                  </a:cubicBezTo>
                  <a:cubicBezTo>
                    <a:pt x="7683" y="2315"/>
                    <a:pt x="8229" y="2508"/>
                    <a:pt x="8647" y="2669"/>
                  </a:cubicBezTo>
                  <a:cubicBezTo>
                    <a:pt x="8731" y="2710"/>
                    <a:pt x="8808" y="2746"/>
                    <a:pt x="8877" y="2779"/>
                  </a:cubicBezTo>
                  <a:lnTo>
                    <a:pt x="8877" y="2779"/>
                  </a:lnTo>
                  <a:cubicBezTo>
                    <a:pt x="8470" y="2797"/>
                    <a:pt x="7859" y="2797"/>
                    <a:pt x="7136" y="2797"/>
                  </a:cubicBezTo>
                  <a:cubicBezTo>
                    <a:pt x="5818" y="2797"/>
                    <a:pt x="4179" y="2765"/>
                    <a:pt x="2861" y="2765"/>
                  </a:cubicBezTo>
                  <a:cubicBezTo>
                    <a:pt x="1681" y="2736"/>
                    <a:pt x="759" y="2708"/>
                    <a:pt x="579" y="2702"/>
                  </a:cubicBezTo>
                  <a:lnTo>
                    <a:pt x="579" y="2702"/>
                  </a:lnTo>
                  <a:lnTo>
                    <a:pt x="579" y="2701"/>
                  </a:lnTo>
                  <a:cubicBezTo>
                    <a:pt x="579" y="2701"/>
                    <a:pt x="450" y="2540"/>
                    <a:pt x="450" y="1897"/>
                  </a:cubicBezTo>
                  <a:cubicBezTo>
                    <a:pt x="450" y="1415"/>
                    <a:pt x="547" y="1029"/>
                    <a:pt x="611" y="772"/>
                  </a:cubicBezTo>
                  <a:cubicBezTo>
                    <a:pt x="675" y="644"/>
                    <a:pt x="707" y="547"/>
                    <a:pt x="740" y="483"/>
                  </a:cubicBezTo>
                  <a:lnTo>
                    <a:pt x="741" y="480"/>
                  </a:lnTo>
                  <a:lnTo>
                    <a:pt x="741" y="480"/>
                  </a:lnTo>
                  <a:lnTo>
                    <a:pt x="3268" y="420"/>
                  </a:lnTo>
                  <a:close/>
                  <a:moveTo>
                    <a:pt x="3311" y="1"/>
                  </a:moveTo>
                  <a:lnTo>
                    <a:pt x="515" y="65"/>
                  </a:lnTo>
                  <a:lnTo>
                    <a:pt x="450" y="161"/>
                  </a:lnTo>
                  <a:cubicBezTo>
                    <a:pt x="418" y="161"/>
                    <a:pt x="0" y="804"/>
                    <a:pt x="0" y="1897"/>
                  </a:cubicBezTo>
                  <a:cubicBezTo>
                    <a:pt x="0" y="2411"/>
                    <a:pt x="97" y="2701"/>
                    <a:pt x="193" y="2894"/>
                  </a:cubicBezTo>
                  <a:cubicBezTo>
                    <a:pt x="274" y="3055"/>
                    <a:pt x="422" y="3127"/>
                    <a:pt x="506" y="3127"/>
                  </a:cubicBezTo>
                  <a:cubicBezTo>
                    <a:pt x="522" y="3127"/>
                    <a:pt x="535" y="3124"/>
                    <a:pt x="545" y="3119"/>
                  </a:cubicBezTo>
                  <a:lnTo>
                    <a:pt x="545" y="3119"/>
                  </a:lnTo>
                  <a:cubicBezTo>
                    <a:pt x="919" y="3128"/>
                    <a:pt x="4635" y="3215"/>
                    <a:pt x="7136" y="3215"/>
                  </a:cubicBezTo>
                  <a:lnTo>
                    <a:pt x="8776" y="3215"/>
                  </a:lnTo>
                  <a:cubicBezTo>
                    <a:pt x="9001" y="3183"/>
                    <a:pt x="9161" y="3183"/>
                    <a:pt x="9258" y="3183"/>
                  </a:cubicBezTo>
                  <a:cubicBezTo>
                    <a:pt x="9322" y="3151"/>
                    <a:pt x="9386" y="3151"/>
                    <a:pt x="9419" y="3151"/>
                  </a:cubicBezTo>
                  <a:lnTo>
                    <a:pt x="9515" y="3119"/>
                  </a:lnTo>
                  <a:lnTo>
                    <a:pt x="9579" y="3054"/>
                  </a:lnTo>
                  <a:cubicBezTo>
                    <a:pt x="9611" y="3054"/>
                    <a:pt x="9644" y="2990"/>
                    <a:pt x="9644" y="2926"/>
                  </a:cubicBezTo>
                  <a:lnTo>
                    <a:pt x="9644" y="2894"/>
                  </a:lnTo>
                  <a:lnTo>
                    <a:pt x="9644" y="2862"/>
                  </a:lnTo>
                  <a:cubicBezTo>
                    <a:pt x="9611" y="2765"/>
                    <a:pt x="9547" y="2733"/>
                    <a:pt x="9515" y="2669"/>
                  </a:cubicBezTo>
                  <a:cubicBezTo>
                    <a:pt x="9354" y="2508"/>
                    <a:pt x="9065" y="2379"/>
                    <a:pt x="8647" y="2219"/>
                  </a:cubicBezTo>
                  <a:cubicBezTo>
                    <a:pt x="8229" y="2058"/>
                    <a:pt x="7683" y="1897"/>
                    <a:pt x="7104" y="1769"/>
                  </a:cubicBezTo>
                  <a:cubicBezTo>
                    <a:pt x="6493" y="1672"/>
                    <a:pt x="5561" y="1222"/>
                    <a:pt x="4790" y="804"/>
                  </a:cubicBezTo>
                  <a:cubicBezTo>
                    <a:pt x="4404" y="611"/>
                    <a:pt x="4083" y="419"/>
                    <a:pt x="3825" y="258"/>
                  </a:cubicBezTo>
                  <a:cubicBezTo>
                    <a:pt x="3568" y="129"/>
                    <a:pt x="3440" y="33"/>
                    <a:pt x="3440" y="33"/>
                  </a:cubicBezTo>
                  <a:lnTo>
                    <a:pt x="33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883;p64">
              <a:extLst>
                <a:ext uri="{FF2B5EF4-FFF2-40B4-BE49-F238E27FC236}">
                  <a16:creationId xmlns:a16="http://schemas.microsoft.com/office/drawing/2014/main" id="{969C45C4-B74C-9C03-7284-61C5F6E557FC}"/>
                </a:ext>
              </a:extLst>
            </p:cNvPr>
            <p:cNvSpPr/>
            <p:nvPr/>
          </p:nvSpPr>
          <p:spPr>
            <a:xfrm>
              <a:off x="4984050" y="4940850"/>
              <a:ext cx="229600" cy="14225"/>
            </a:xfrm>
            <a:custGeom>
              <a:avLst/>
              <a:gdLst/>
              <a:ahLst/>
              <a:cxnLst/>
              <a:rect l="l" t="t" r="r" b="b"/>
              <a:pathLst>
                <a:path w="9184" h="569" extrusionOk="0">
                  <a:moveTo>
                    <a:pt x="0" y="1"/>
                  </a:moveTo>
                  <a:cubicBezTo>
                    <a:pt x="97" y="483"/>
                    <a:pt x="290" y="483"/>
                    <a:pt x="290" y="483"/>
                  </a:cubicBezTo>
                  <a:cubicBezTo>
                    <a:pt x="290" y="483"/>
                    <a:pt x="4261" y="569"/>
                    <a:pt x="6890" y="569"/>
                  </a:cubicBezTo>
                  <a:cubicBezTo>
                    <a:pt x="8204" y="569"/>
                    <a:pt x="9183" y="547"/>
                    <a:pt x="9162" y="483"/>
                  </a:cubicBezTo>
                  <a:cubicBezTo>
                    <a:pt x="9129" y="354"/>
                    <a:pt x="8840" y="193"/>
                    <a:pt x="8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884;p64">
              <a:extLst>
                <a:ext uri="{FF2B5EF4-FFF2-40B4-BE49-F238E27FC236}">
                  <a16:creationId xmlns:a16="http://schemas.microsoft.com/office/drawing/2014/main" id="{955CC773-BDDE-4152-73D1-86A8B415A6B4}"/>
                </a:ext>
              </a:extLst>
            </p:cNvPr>
            <p:cNvSpPr/>
            <p:nvPr/>
          </p:nvSpPr>
          <p:spPr>
            <a:xfrm>
              <a:off x="4977625" y="4935225"/>
              <a:ext cx="241100" cy="24950"/>
            </a:xfrm>
            <a:custGeom>
              <a:avLst/>
              <a:gdLst/>
              <a:ahLst/>
              <a:cxnLst/>
              <a:rect l="l" t="t" r="r" b="b"/>
              <a:pathLst>
                <a:path w="9644" h="998" extrusionOk="0">
                  <a:moveTo>
                    <a:pt x="8551" y="418"/>
                  </a:moveTo>
                  <a:cubicBezTo>
                    <a:pt x="8676" y="472"/>
                    <a:pt x="8791" y="516"/>
                    <a:pt x="8885" y="560"/>
                  </a:cubicBezTo>
                  <a:lnTo>
                    <a:pt x="8885" y="560"/>
                  </a:lnTo>
                  <a:cubicBezTo>
                    <a:pt x="8478" y="579"/>
                    <a:pt x="7863" y="579"/>
                    <a:pt x="7136" y="579"/>
                  </a:cubicBezTo>
                  <a:cubicBezTo>
                    <a:pt x="5818" y="579"/>
                    <a:pt x="4179" y="547"/>
                    <a:pt x="2861" y="547"/>
                  </a:cubicBezTo>
                  <a:cubicBezTo>
                    <a:pt x="1681" y="518"/>
                    <a:pt x="759" y="490"/>
                    <a:pt x="579" y="484"/>
                  </a:cubicBezTo>
                  <a:lnTo>
                    <a:pt x="579" y="484"/>
                  </a:lnTo>
                  <a:lnTo>
                    <a:pt x="579" y="483"/>
                  </a:lnTo>
                  <a:cubicBezTo>
                    <a:pt x="579" y="483"/>
                    <a:pt x="565" y="461"/>
                    <a:pt x="546" y="418"/>
                  </a:cubicBezTo>
                  <a:close/>
                  <a:moveTo>
                    <a:pt x="0" y="1"/>
                  </a:moveTo>
                  <a:lnTo>
                    <a:pt x="65" y="258"/>
                  </a:lnTo>
                  <a:cubicBezTo>
                    <a:pt x="97" y="515"/>
                    <a:pt x="193" y="676"/>
                    <a:pt x="290" y="772"/>
                  </a:cubicBezTo>
                  <a:cubicBezTo>
                    <a:pt x="354" y="869"/>
                    <a:pt x="482" y="901"/>
                    <a:pt x="515" y="901"/>
                  </a:cubicBezTo>
                  <a:cubicBezTo>
                    <a:pt x="515" y="901"/>
                    <a:pt x="4501" y="997"/>
                    <a:pt x="7136" y="997"/>
                  </a:cubicBezTo>
                  <a:lnTo>
                    <a:pt x="8776" y="997"/>
                  </a:lnTo>
                  <a:cubicBezTo>
                    <a:pt x="9001" y="965"/>
                    <a:pt x="9161" y="965"/>
                    <a:pt x="9258" y="965"/>
                  </a:cubicBezTo>
                  <a:cubicBezTo>
                    <a:pt x="9322" y="933"/>
                    <a:pt x="9386" y="933"/>
                    <a:pt x="9419" y="933"/>
                  </a:cubicBezTo>
                  <a:lnTo>
                    <a:pt x="9515" y="901"/>
                  </a:lnTo>
                  <a:lnTo>
                    <a:pt x="9579" y="836"/>
                  </a:lnTo>
                  <a:cubicBezTo>
                    <a:pt x="9611" y="836"/>
                    <a:pt x="9644" y="772"/>
                    <a:pt x="9644" y="708"/>
                  </a:cubicBezTo>
                  <a:lnTo>
                    <a:pt x="9644" y="676"/>
                  </a:lnTo>
                  <a:lnTo>
                    <a:pt x="9644" y="644"/>
                  </a:lnTo>
                  <a:cubicBezTo>
                    <a:pt x="9611" y="547"/>
                    <a:pt x="9547" y="483"/>
                    <a:pt x="9483" y="451"/>
                  </a:cubicBezTo>
                  <a:cubicBezTo>
                    <a:pt x="9322" y="290"/>
                    <a:pt x="9065" y="161"/>
                    <a:pt x="8711" y="33"/>
                  </a:cubicBezTo>
                  <a:lnTo>
                    <a:pt x="8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885;p64">
              <a:extLst>
                <a:ext uri="{FF2B5EF4-FFF2-40B4-BE49-F238E27FC236}">
                  <a16:creationId xmlns:a16="http://schemas.microsoft.com/office/drawing/2014/main" id="{481C905F-9718-FB58-698B-2E1A7B8C9F59}"/>
                </a:ext>
              </a:extLst>
            </p:cNvPr>
            <p:cNvSpPr/>
            <p:nvPr/>
          </p:nvSpPr>
          <p:spPr>
            <a:xfrm>
              <a:off x="4779925" y="2559250"/>
              <a:ext cx="598725" cy="1158975"/>
            </a:xfrm>
            <a:custGeom>
              <a:avLst/>
              <a:gdLst/>
              <a:ahLst/>
              <a:cxnLst/>
              <a:rect l="l" t="t" r="r" b="b"/>
              <a:pathLst>
                <a:path w="23949" h="46359" extrusionOk="0">
                  <a:moveTo>
                    <a:pt x="12715" y="0"/>
                  </a:moveTo>
                  <a:cubicBezTo>
                    <a:pt x="12193" y="0"/>
                    <a:pt x="11622" y="44"/>
                    <a:pt x="10994" y="149"/>
                  </a:cubicBezTo>
                  <a:cubicBezTo>
                    <a:pt x="8069" y="631"/>
                    <a:pt x="6044" y="4039"/>
                    <a:pt x="5594" y="7607"/>
                  </a:cubicBezTo>
                  <a:cubicBezTo>
                    <a:pt x="5144" y="11175"/>
                    <a:pt x="5562" y="15128"/>
                    <a:pt x="5562" y="15128"/>
                  </a:cubicBezTo>
                  <a:cubicBezTo>
                    <a:pt x="5626" y="15675"/>
                    <a:pt x="4437" y="17025"/>
                    <a:pt x="4115" y="17411"/>
                  </a:cubicBezTo>
                  <a:cubicBezTo>
                    <a:pt x="3440" y="18311"/>
                    <a:pt x="2604" y="19018"/>
                    <a:pt x="1994" y="19982"/>
                  </a:cubicBezTo>
                  <a:cubicBezTo>
                    <a:pt x="740" y="21911"/>
                    <a:pt x="1" y="24354"/>
                    <a:pt x="258" y="26668"/>
                  </a:cubicBezTo>
                  <a:cubicBezTo>
                    <a:pt x="515" y="29079"/>
                    <a:pt x="1704" y="39815"/>
                    <a:pt x="1737" y="40780"/>
                  </a:cubicBezTo>
                  <a:cubicBezTo>
                    <a:pt x="1737" y="41712"/>
                    <a:pt x="1062" y="43191"/>
                    <a:pt x="1190" y="44348"/>
                  </a:cubicBezTo>
                  <a:cubicBezTo>
                    <a:pt x="1319" y="45473"/>
                    <a:pt x="1704" y="44958"/>
                    <a:pt x="4147" y="45312"/>
                  </a:cubicBezTo>
                  <a:cubicBezTo>
                    <a:pt x="6129" y="45629"/>
                    <a:pt x="11150" y="46359"/>
                    <a:pt x="13340" y="46359"/>
                  </a:cubicBezTo>
                  <a:cubicBezTo>
                    <a:pt x="13815" y="46359"/>
                    <a:pt x="14156" y="46324"/>
                    <a:pt x="14305" y="46244"/>
                  </a:cubicBezTo>
                  <a:cubicBezTo>
                    <a:pt x="15141" y="45794"/>
                    <a:pt x="15752" y="44541"/>
                    <a:pt x="15719" y="43898"/>
                  </a:cubicBezTo>
                  <a:cubicBezTo>
                    <a:pt x="15719" y="43287"/>
                    <a:pt x="15623" y="38690"/>
                    <a:pt x="15141" y="36279"/>
                  </a:cubicBezTo>
                  <a:cubicBezTo>
                    <a:pt x="14659" y="33869"/>
                    <a:pt x="15076" y="28951"/>
                    <a:pt x="14916" y="26443"/>
                  </a:cubicBezTo>
                  <a:cubicBezTo>
                    <a:pt x="14755" y="23936"/>
                    <a:pt x="13823" y="19886"/>
                    <a:pt x="12955" y="18536"/>
                  </a:cubicBezTo>
                  <a:cubicBezTo>
                    <a:pt x="12087" y="17186"/>
                    <a:pt x="11123" y="16157"/>
                    <a:pt x="11444" y="15643"/>
                  </a:cubicBezTo>
                  <a:cubicBezTo>
                    <a:pt x="11733" y="15096"/>
                    <a:pt x="15462" y="12814"/>
                    <a:pt x="17327" y="12043"/>
                  </a:cubicBezTo>
                  <a:cubicBezTo>
                    <a:pt x="19191" y="11271"/>
                    <a:pt x="23948" y="9278"/>
                    <a:pt x="23209" y="8571"/>
                  </a:cubicBezTo>
                  <a:cubicBezTo>
                    <a:pt x="22470" y="7864"/>
                    <a:pt x="19641" y="3621"/>
                    <a:pt x="19641" y="3621"/>
                  </a:cubicBezTo>
                  <a:cubicBezTo>
                    <a:pt x="19641" y="3621"/>
                    <a:pt x="17905" y="1467"/>
                    <a:pt x="16748" y="953"/>
                  </a:cubicBezTo>
                  <a:cubicBezTo>
                    <a:pt x="15842" y="575"/>
                    <a:pt x="14600" y="0"/>
                    <a:pt x="12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886;p64">
              <a:extLst>
                <a:ext uri="{FF2B5EF4-FFF2-40B4-BE49-F238E27FC236}">
                  <a16:creationId xmlns:a16="http://schemas.microsoft.com/office/drawing/2014/main" id="{029AE9FD-7625-ADFE-8A9D-10A901067588}"/>
                </a:ext>
              </a:extLst>
            </p:cNvPr>
            <p:cNvSpPr/>
            <p:nvPr/>
          </p:nvSpPr>
          <p:spPr>
            <a:xfrm>
              <a:off x="4779925" y="2554125"/>
              <a:ext cx="587475" cy="1169275"/>
            </a:xfrm>
            <a:custGeom>
              <a:avLst/>
              <a:gdLst/>
              <a:ahLst/>
              <a:cxnLst/>
              <a:rect l="l" t="t" r="r" b="b"/>
              <a:pathLst>
                <a:path w="23499" h="46771" extrusionOk="0">
                  <a:moveTo>
                    <a:pt x="12730" y="418"/>
                  </a:moveTo>
                  <a:cubicBezTo>
                    <a:pt x="14562" y="418"/>
                    <a:pt x="15752" y="965"/>
                    <a:pt x="16684" y="1351"/>
                  </a:cubicBezTo>
                  <a:cubicBezTo>
                    <a:pt x="17198" y="1576"/>
                    <a:pt x="17905" y="2218"/>
                    <a:pt x="18484" y="2829"/>
                  </a:cubicBezTo>
                  <a:cubicBezTo>
                    <a:pt x="18773" y="3118"/>
                    <a:pt x="19030" y="3408"/>
                    <a:pt x="19191" y="3633"/>
                  </a:cubicBezTo>
                  <a:cubicBezTo>
                    <a:pt x="19384" y="3826"/>
                    <a:pt x="19480" y="3954"/>
                    <a:pt x="19480" y="3954"/>
                  </a:cubicBezTo>
                  <a:cubicBezTo>
                    <a:pt x="19480" y="3954"/>
                    <a:pt x="20155" y="5015"/>
                    <a:pt x="20959" y="6140"/>
                  </a:cubicBezTo>
                  <a:cubicBezTo>
                    <a:pt x="21377" y="6719"/>
                    <a:pt x="21795" y="7329"/>
                    <a:pt x="22180" y="7812"/>
                  </a:cubicBezTo>
                  <a:cubicBezTo>
                    <a:pt x="22534" y="8326"/>
                    <a:pt x="22855" y="8712"/>
                    <a:pt x="23048" y="8937"/>
                  </a:cubicBezTo>
                  <a:lnTo>
                    <a:pt x="23080" y="8937"/>
                  </a:lnTo>
                  <a:cubicBezTo>
                    <a:pt x="23080" y="8937"/>
                    <a:pt x="23048" y="9033"/>
                    <a:pt x="22952" y="9162"/>
                  </a:cubicBezTo>
                  <a:cubicBezTo>
                    <a:pt x="22759" y="9355"/>
                    <a:pt x="22405" y="9612"/>
                    <a:pt x="21955" y="9869"/>
                  </a:cubicBezTo>
                  <a:cubicBezTo>
                    <a:pt x="20573" y="10672"/>
                    <a:pt x="18387" y="11572"/>
                    <a:pt x="17230" y="12055"/>
                  </a:cubicBezTo>
                  <a:cubicBezTo>
                    <a:pt x="16298" y="12440"/>
                    <a:pt x="14884" y="13212"/>
                    <a:pt x="13662" y="13951"/>
                  </a:cubicBezTo>
                  <a:cubicBezTo>
                    <a:pt x="13084" y="14337"/>
                    <a:pt x="12505" y="14690"/>
                    <a:pt x="12087" y="14980"/>
                  </a:cubicBezTo>
                  <a:cubicBezTo>
                    <a:pt x="11894" y="15141"/>
                    <a:pt x="11701" y="15269"/>
                    <a:pt x="11541" y="15398"/>
                  </a:cubicBezTo>
                  <a:cubicBezTo>
                    <a:pt x="11412" y="15526"/>
                    <a:pt x="11316" y="15623"/>
                    <a:pt x="11251" y="15719"/>
                  </a:cubicBezTo>
                  <a:cubicBezTo>
                    <a:pt x="11187" y="15848"/>
                    <a:pt x="11155" y="15944"/>
                    <a:pt x="11155" y="16073"/>
                  </a:cubicBezTo>
                  <a:cubicBezTo>
                    <a:pt x="11155" y="16266"/>
                    <a:pt x="11219" y="16458"/>
                    <a:pt x="11316" y="16651"/>
                  </a:cubicBezTo>
                  <a:cubicBezTo>
                    <a:pt x="11605" y="17262"/>
                    <a:pt x="12216" y="17969"/>
                    <a:pt x="12794" y="18837"/>
                  </a:cubicBezTo>
                  <a:cubicBezTo>
                    <a:pt x="13180" y="19480"/>
                    <a:pt x="13630" y="20830"/>
                    <a:pt x="13984" y="22309"/>
                  </a:cubicBezTo>
                  <a:cubicBezTo>
                    <a:pt x="14369" y="23787"/>
                    <a:pt x="14626" y="25427"/>
                    <a:pt x="14691" y="26648"/>
                  </a:cubicBezTo>
                  <a:cubicBezTo>
                    <a:pt x="14723" y="27098"/>
                    <a:pt x="14755" y="27645"/>
                    <a:pt x="14755" y="28223"/>
                  </a:cubicBezTo>
                  <a:cubicBezTo>
                    <a:pt x="14755" y="29573"/>
                    <a:pt x="14691" y="31213"/>
                    <a:pt x="14691" y="32756"/>
                  </a:cubicBezTo>
                  <a:cubicBezTo>
                    <a:pt x="14691" y="34202"/>
                    <a:pt x="14723" y="35552"/>
                    <a:pt x="14916" y="36517"/>
                  </a:cubicBezTo>
                  <a:cubicBezTo>
                    <a:pt x="15398" y="38895"/>
                    <a:pt x="15494" y="43492"/>
                    <a:pt x="15527" y="44135"/>
                  </a:cubicBezTo>
                  <a:cubicBezTo>
                    <a:pt x="15527" y="44392"/>
                    <a:pt x="15366" y="44842"/>
                    <a:pt x="15141" y="45260"/>
                  </a:cubicBezTo>
                  <a:cubicBezTo>
                    <a:pt x="14916" y="45678"/>
                    <a:pt x="14562" y="46064"/>
                    <a:pt x="14209" y="46256"/>
                  </a:cubicBezTo>
                  <a:cubicBezTo>
                    <a:pt x="14176" y="46289"/>
                    <a:pt x="14080" y="46321"/>
                    <a:pt x="13951" y="46321"/>
                  </a:cubicBezTo>
                  <a:cubicBezTo>
                    <a:pt x="13791" y="46353"/>
                    <a:pt x="13598" y="46353"/>
                    <a:pt x="13373" y="46353"/>
                  </a:cubicBezTo>
                  <a:cubicBezTo>
                    <a:pt x="11251" y="46353"/>
                    <a:pt x="6140" y="45614"/>
                    <a:pt x="4180" y="45324"/>
                  </a:cubicBezTo>
                  <a:cubicBezTo>
                    <a:pt x="2958" y="45131"/>
                    <a:pt x="2219" y="45163"/>
                    <a:pt x="1833" y="45131"/>
                  </a:cubicBezTo>
                  <a:cubicBezTo>
                    <a:pt x="1737" y="45099"/>
                    <a:pt x="1672" y="45099"/>
                    <a:pt x="1608" y="45067"/>
                  </a:cubicBezTo>
                  <a:cubicBezTo>
                    <a:pt x="1544" y="45035"/>
                    <a:pt x="1544" y="45003"/>
                    <a:pt x="1479" y="44938"/>
                  </a:cubicBezTo>
                  <a:cubicBezTo>
                    <a:pt x="1447" y="44874"/>
                    <a:pt x="1415" y="44713"/>
                    <a:pt x="1383" y="44521"/>
                  </a:cubicBezTo>
                  <a:cubicBezTo>
                    <a:pt x="1383" y="44424"/>
                    <a:pt x="1383" y="44328"/>
                    <a:pt x="1383" y="44231"/>
                  </a:cubicBezTo>
                  <a:cubicBezTo>
                    <a:pt x="1383" y="43749"/>
                    <a:pt x="1512" y="43171"/>
                    <a:pt x="1640" y="42592"/>
                  </a:cubicBezTo>
                  <a:cubicBezTo>
                    <a:pt x="1801" y="42045"/>
                    <a:pt x="1929" y="41499"/>
                    <a:pt x="1929" y="41017"/>
                  </a:cubicBezTo>
                  <a:lnTo>
                    <a:pt x="1929" y="40985"/>
                  </a:lnTo>
                  <a:lnTo>
                    <a:pt x="1929" y="40953"/>
                  </a:lnTo>
                  <a:cubicBezTo>
                    <a:pt x="1929" y="40695"/>
                    <a:pt x="1865" y="39860"/>
                    <a:pt x="1737" y="38702"/>
                  </a:cubicBezTo>
                  <a:cubicBezTo>
                    <a:pt x="1383" y="35167"/>
                    <a:pt x="676" y="28641"/>
                    <a:pt x="483" y="26841"/>
                  </a:cubicBezTo>
                  <a:cubicBezTo>
                    <a:pt x="451" y="26552"/>
                    <a:pt x="419" y="26230"/>
                    <a:pt x="419" y="25941"/>
                  </a:cubicBezTo>
                  <a:cubicBezTo>
                    <a:pt x="419" y="23948"/>
                    <a:pt x="1094" y="21955"/>
                    <a:pt x="2154" y="20284"/>
                  </a:cubicBezTo>
                  <a:cubicBezTo>
                    <a:pt x="2765" y="19384"/>
                    <a:pt x="3601" y="18676"/>
                    <a:pt x="4276" y="17744"/>
                  </a:cubicBezTo>
                  <a:cubicBezTo>
                    <a:pt x="4437" y="17551"/>
                    <a:pt x="4790" y="17133"/>
                    <a:pt x="5112" y="16683"/>
                  </a:cubicBezTo>
                  <a:cubicBezTo>
                    <a:pt x="5272" y="16458"/>
                    <a:pt x="5433" y="16233"/>
                    <a:pt x="5562" y="16008"/>
                  </a:cubicBezTo>
                  <a:cubicBezTo>
                    <a:pt x="5690" y="15783"/>
                    <a:pt x="5755" y="15591"/>
                    <a:pt x="5755" y="15366"/>
                  </a:cubicBezTo>
                  <a:lnTo>
                    <a:pt x="5755" y="15333"/>
                  </a:lnTo>
                  <a:cubicBezTo>
                    <a:pt x="5755" y="15333"/>
                    <a:pt x="5755" y="15205"/>
                    <a:pt x="5755" y="15044"/>
                  </a:cubicBezTo>
                  <a:cubicBezTo>
                    <a:pt x="5690" y="14465"/>
                    <a:pt x="5594" y="13148"/>
                    <a:pt x="5594" y="11572"/>
                  </a:cubicBezTo>
                  <a:cubicBezTo>
                    <a:pt x="5594" y="10383"/>
                    <a:pt x="5658" y="9097"/>
                    <a:pt x="5819" y="7844"/>
                  </a:cubicBezTo>
                  <a:cubicBezTo>
                    <a:pt x="6012" y="6076"/>
                    <a:pt x="6623" y="4372"/>
                    <a:pt x="7523" y="3054"/>
                  </a:cubicBezTo>
                  <a:cubicBezTo>
                    <a:pt x="8455" y="1704"/>
                    <a:pt x="9644" y="804"/>
                    <a:pt x="11026" y="547"/>
                  </a:cubicBezTo>
                  <a:cubicBezTo>
                    <a:pt x="11637" y="450"/>
                    <a:pt x="12216" y="418"/>
                    <a:pt x="12730" y="418"/>
                  </a:cubicBezTo>
                  <a:close/>
                  <a:moveTo>
                    <a:pt x="12730" y="0"/>
                  </a:moveTo>
                  <a:cubicBezTo>
                    <a:pt x="12183" y="0"/>
                    <a:pt x="11605" y="33"/>
                    <a:pt x="10930" y="129"/>
                  </a:cubicBezTo>
                  <a:cubicBezTo>
                    <a:pt x="9419" y="386"/>
                    <a:pt x="8133" y="1415"/>
                    <a:pt x="7169" y="2797"/>
                  </a:cubicBezTo>
                  <a:cubicBezTo>
                    <a:pt x="6237" y="4179"/>
                    <a:pt x="5626" y="5947"/>
                    <a:pt x="5401" y="7779"/>
                  </a:cubicBezTo>
                  <a:cubicBezTo>
                    <a:pt x="5240" y="9065"/>
                    <a:pt x="5176" y="10383"/>
                    <a:pt x="5176" y="11572"/>
                  </a:cubicBezTo>
                  <a:cubicBezTo>
                    <a:pt x="5176" y="13694"/>
                    <a:pt x="5337" y="15366"/>
                    <a:pt x="5337" y="15366"/>
                  </a:cubicBezTo>
                  <a:cubicBezTo>
                    <a:pt x="5337" y="15462"/>
                    <a:pt x="5305" y="15623"/>
                    <a:pt x="5176" y="15816"/>
                  </a:cubicBezTo>
                  <a:cubicBezTo>
                    <a:pt x="5047" y="16105"/>
                    <a:pt x="4790" y="16458"/>
                    <a:pt x="4533" y="16748"/>
                  </a:cubicBezTo>
                  <a:cubicBezTo>
                    <a:pt x="4308" y="17069"/>
                    <a:pt x="4083" y="17326"/>
                    <a:pt x="3955" y="17487"/>
                  </a:cubicBezTo>
                  <a:cubicBezTo>
                    <a:pt x="3312" y="18355"/>
                    <a:pt x="2444" y="19062"/>
                    <a:pt x="1801" y="20059"/>
                  </a:cubicBezTo>
                  <a:cubicBezTo>
                    <a:pt x="708" y="21762"/>
                    <a:pt x="1" y="23852"/>
                    <a:pt x="1" y="25941"/>
                  </a:cubicBezTo>
                  <a:cubicBezTo>
                    <a:pt x="1" y="26263"/>
                    <a:pt x="33" y="26584"/>
                    <a:pt x="65" y="26905"/>
                  </a:cubicBezTo>
                  <a:cubicBezTo>
                    <a:pt x="194" y="28095"/>
                    <a:pt x="547" y="31373"/>
                    <a:pt x="869" y="34492"/>
                  </a:cubicBezTo>
                  <a:cubicBezTo>
                    <a:pt x="1029" y="36034"/>
                    <a:pt x="1190" y="37545"/>
                    <a:pt x="1319" y="38735"/>
                  </a:cubicBezTo>
                  <a:cubicBezTo>
                    <a:pt x="1447" y="39892"/>
                    <a:pt x="1512" y="40760"/>
                    <a:pt x="1512" y="40985"/>
                  </a:cubicBezTo>
                  <a:lnTo>
                    <a:pt x="1512" y="41017"/>
                  </a:lnTo>
                  <a:cubicBezTo>
                    <a:pt x="1512" y="41403"/>
                    <a:pt x="1383" y="41917"/>
                    <a:pt x="1254" y="42495"/>
                  </a:cubicBezTo>
                  <a:cubicBezTo>
                    <a:pt x="1094" y="43074"/>
                    <a:pt x="965" y="43653"/>
                    <a:pt x="965" y="44231"/>
                  </a:cubicBezTo>
                  <a:cubicBezTo>
                    <a:pt x="965" y="44360"/>
                    <a:pt x="965" y="44456"/>
                    <a:pt x="965" y="44585"/>
                  </a:cubicBezTo>
                  <a:cubicBezTo>
                    <a:pt x="997" y="44874"/>
                    <a:pt x="1062" y="45099"/>
                    <a:pt x="1190" y="45260"/>
                  </a:cubicBezTo>
                  <a:cubicBezTo>
                    <a:pt x="1287" y="45388"/>
                    <a:pt x="1447" y="45485"/>
                    <a:pt x="1608" y="45517"/>
                  </a:cubicBezTo>
                  <a:cubicBezTo>
                    <a:pt x="1833" y="45581"/>
                    <a:pt x="2122" y="45581"/>
                    <a:pt x="2540" y="45581"/>
                  </a:cubicBezTo>
                  <a:cubicBezTo>
                    <a:pt x="2926" y="45614"/>
                    <a:pt x="3440" y="45646"/>
                    <a:pt x="4115" y="45742"/>
                  </a:cubicBezTo>
                  <a:cubicBezTo>
                    <a:pt x="6108" y="46031"/>
                    <a:pt x="11155" y="46771"/>
                    <a:pt x="13373" y="46771"/>
                  </a:cubicBezTo>
                  <a:cubicBezTo>
                    <a:pt x="13630" y="46771"/>
                    <a:pt x="13823" y="46771"/>
                    <a:pt x="13984" y="46739"/>
                  </a:cubicBezTo>
                  <a:cubicBezTo>
                    <a:pt x="14144" y="46739"/>
                    <a:pt x="14305" y="46706"/>
                    <a:pt x="14401" y="46642"/>
                  </a:cubicBezTo>
                  <a:cubicBezTo>
                    <a:pt x="14884" y="46385"/>
                    <a:pt x="15237" y="45935"/>
                    <a:pt x="15527" y="45485"/>
                  </a:cubicBezTo>
                  <a:cubicBezTo>
                    <a:pt x="15784" y="45003"/>
                    <a:pt x="15944" y="44521"/>
                    <a:pt x="15944" y="44135"/>
                  </a:cubicBezTo>
                  <a:lnTo>
                    <a:pt x="15944" y="44103"/>
                  </a:lnTo>
                  <a:cubicBezTo>
                    <a:pt x="15912" y="43492"/>
                    <a:pt x="15816" y="38863"/>
                    <a:pt x="15334" y="36452"/>
                  </a:cubicBezTo>
                  <a:cubicBezTo>
                    <a:pt x="15173" y="35520"/>
                    <a:pt x="15109" y="34170"/>
                    <a:pt x="15109" y="32756"/>
                  </a:cubicBezTo>
                  <a:cubicBezTo>
                    <a:pt x="15109" y="31245"/>
                    <a:pt x="15173" y="29606"/>
                    <a:pt x="15173" y="28223"/>
                  </a:cubicBezTo>
                  <a:cubicBezTo>
                    <a:pt x="15173" y="27645"/>
                    <a:pt x="15173" y="27098"/>
                    <a:pt x="15141" y="26648"/>
                  </a:cubicBezTo>
                  <a:cubicBezTo>
                    <a:pt x="15044" y="25362"/>
                    <a:pt x="14787" y="23723"/>
                    <a:pt x="14401" y="22212"/>
                  </a:cubicBezTo>
                  <a:cubicBezTo>
                    <a:pt x="14048" y="20702"/>
                    <a:pt x="13598" y="19351"/>
                    <a:pt x="13148" y="18612"/>
                  </a:cubicBezTo>
                  <a:cubicBezTo>
                    <a:pt x="12762" y="18034"/>
                    <a:pt x="12344" y="17487"/>
                    <a:pt x="12055" y="17069"/>
                  </a:cubicBezTo>
                  <a:cubicBezTo>
                    <a:pt x="11926" y="16844"/>
                    <a:pt x="11798" y="16651"/>
                    <a:pt x="11701" y="16458"/>
                  </a:cubicBezTo>
                  <a:cubicBezTo>
                    <a:pt x="11637" y="16298"/>
                    <a:pt x="11573" y="16169"/>
                    <a:pt x="11573" y="16073"/>
                  </a:cubicBezTo>
                  <a:cubicBezTo>
                    <a:pt x="11573" y="16008"/>
                    <a:pt x="11605" y="15976"/>
                    <a:pt x="11605" y="15944"/>
                  </a:cubicBezTo>
                  <a:cubicBezTo>
                    <a:pt x="11637" y="15912"/>
                    <a:pt x="11701" y="15816"/>
                    <a:pt x="11830" y="15719"/>
                  </a:cubicBezTo>
                  <a:cubicBezTo>
                    <a:pt x="12280" y="15333"/>
                    <a:pt x="13276" y="14690"/>
                    <a:pt x="14369" y="14048"/>
                  </a:cubicBezTo>
                  <a:cubicBezTo>
                    <a:pt x="15430" y="13405"/>
                    <a:pt x="16587" y="12794"/>
                    <a:pt x="17391" y="12440"/>
                  </a:cubicBezTo>
                  <a:cubicBezTo>
                    <a:pt x="18259" y="12087"/>
                    <a:pt x="19770" y="11476"/>
                    <a:pt x="21055" y="10833"/>
                  </a:cubicBezTo>
                  <a:cubicBezTo>
                    <a:pt x="21698" y="10512"/>
                    <a:pt x="22277" y="10190"/>
                    <a:pt x="22727" y="9869"/>
                  </a:cubicBezTo>
                  <a:cubicBezTo>
                    <a:pt x="22952" y="9740"/>
                    <a:pt x="23113" y="9580"/>
                    <a:pt x="23241" y="9451"/>
                  </a:cubicBezTo>
                  <a:cubicBezTo>
                    <a:pt x="23402" y="9290"/>
                    <a:pt x="23498" y="9129"/>
                    <a:pt x="23498" y="8937"/>
                  </a:cubicBezTo>
                  <a:cubicBezTo>
                    <a:pt x="23498" y="8808"/>
                    <a:pt x="23434" y="8712"/>
                    <a:pt x="23370" y="8615"/>
                  </a:cubicBezTo>
                  <a:cubicBezTo>
                    <a:pt x="23177" y="8454"/>
                    <a:pt x="22855" y="8069"/>
                    <a:pt x="22502" y="7554"/>
                  </a:cubicBezTo>
                  <a:cubicBezTo>
                    <a:pt x="21955" y="6815"/>
                    <a:pt x="21280" y="5851"/>
                    <a:pt x="20734" y="5079"/>
                  </a:cubicBezTo>
                  <a:cubicBezTo>
                    <a:pt x="20220" y="4308"/>
                    <a:pt x="19834" y="3697"/>
                    <a:pt x="19834" y="3697"/>
                  </a:cubicBezTo>
                  <a:lnTo>
                    <a:pt x="19802" y="3697"/>
                  </a:lnTo>
                  <a:cubicBezTo>
                    <a:pt x="19802" y="3697"/>
                    <a:pt x="19384" y="3151"/>
                    <a:pt x="18805" y="2540"/>
                  </a:cubicBezTo>
                  <a:cubicBezTo>
                    <a:pt x="18194" y="1929"/>
                    <a:pt x="17487" y="1254"/>
                    <a:pt x="16844" y="965"/>
                  </a:cubicBezTo>
                  <a:cubicBezTo>
                    <a:pt x="15944" y="579"/>
                    <a:pt x="14659" y="0"/>
                    <a:pt x="12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887;p64">
              <a:extLst>
                <a:ext uri="{FF2B5EF4-FFF2-40B4-BE49-F238E27FC236}">
                  <a16:creationId xmlns:a16="http://schemas.microsoft.com/office/drawing/2014/main" id="{649540FB-40FF-9909-3B90-49B49E477769}"/>
                </a:ext>
              </a:extLst>
            </p:cNvPr>
            <p:cNvSpPr/>
            <p:nvPr/>
          </p:nvSpPr>
          <p:spPr>
            <a:xfrm>
              <a:off x="4852250" y="3131925"/>
              <a:ext cx="629250" cy="449325"/>
            </a:xfrm>
            <a:custGeom>
              <a:avLst/>
              <a:gdLst/>
              <a:ahLst/>
              <a:cxnLst/>
              <a:rect l="l" t="t" r="r" b="b"/>
              <a:pathLst>
                <a:path w="25170" h="17973" extrusionOk="0">
                  <a:moveTo>
                    <a:pt x="1737" y="0"/>
                  </a:moveTo>
                  <a:cubicBezTo>
                    <a:pt x="1737" y="0"/>
                    <a:pt x="1" y="1286"/>
                    <a:pt x="65" y="3311"/>
                  </a:cubicBezTo>
                  <a:cubicBezTo>
                    <a:pt x="97" y="5336"/>
                    <a:pt x="2508" y="15655"/>
                    <a:pt x="2862" y="16715"/>
                  </a:cubicBezTo>
                  <a:cubicBezTo>
                    <a:pt x="3247" y="17744"/>
                    <a:pt x="4855" y="17841"/>
                    <a:pt x="5208" y="17969"/>
                  </a:cubicBezTo>
                  <a:cubicBezTo>
                    <a:pt x="5213" y="17972"/>
                    <a:pt x="5222" y="17973"/>
                    <a:pt x="5233" y="17973"/>
                  </a:cubicBezTo>
                  <a:cubicBezTo>
                    <a:pt x="5966" y="17973"/>
                    <a:pt x="19384" y="12762"/>
                    <a:pt x="19384" y="12762"/>
                  </a:cubicBezTo>
                  <a:cubicBezTo>
                    <a:pt x="19384" y="12762"/>
                    <a:pt x="21023" y="13919"/>
                    <a:pt x="21666" y="13919"/>
                  </a:cubicBezTo>
                  <a:cubicBezTo>
                    <a:pt x="22277" y="13887"/>
                    <a:pt x="24045" y="13855"/>
                    <a:pt x="24045" y="13855"/>
                  </a:cubicBezTo>
                  <a:cubicBezTo>
                    <a:pt x="24045" y="13855"/>
                    <a:pt x="24752" y="15012"/>
                    <a:pt x="24977" y="15012"/>
                  </a:cubicBezTo>
                  <a:cubicBezTo>
                    <a:pt x="25170" y="15012"/>
                    <a:pt x="25106" y="14465"/>
                    <a:pt x="25009" y="14048"/>
                  </a:cubicBezTo>
                  <a:cubicBezTo>
                    <a:pt x="24945" y="13630"/>
                    <a:pt x="24559" y="12569"/>
                    <a:pt x="24559" y="12569"/>
                  </a:cubicBezTo>
                  <a:cubicBezTo>
                    <a:pt x="24559" y="12569"/>
                    <a:pt x="22663" y="11444"/>
                    <a:pt x="21730" y="11251"/>
                  </a:cubicBezTo>
                  <a:cubicBezTo>
                    <a:pt x="20974" y="11089"/>
                    <a:pt x="20149" y="10836"/>
                    <a:pt x="19580" y="10836"/>
                  </a:cubicBezTo>
                  <a:cubicBezTo>
                    <a:pt x="19473" y="10836"/>
                    <a:pt x="19374" y="10845"/>
                    <a:pt x="19287" y="10865"/>
                  </a:cubicBezTo>
                  <a:cubicBezTo>
                    <a:pt x="18709" y="11026"/>
                    <a:pt x="7555" y="12826"/>
                    <a:pt x="7555" y="12826"/>
                  </a:cubicBezTo>
                  <a:cubicBezTo>
                    <a:pt x="7555" y="12826"/>
                    <a:pt x="7812" y="5304"/>
                    <a:pt x="7619" y="3697"/>
                  </a:cubicBezTo>
                  <a:cubicBezTo>
                    <a:pt x="7458" y="2090"/>
                    <a:pt x="6783" y="450"/>
                    <a:pt x="5530" y="193"/>
                  </a:cubicBezTo>
                  <a:lnTo>
                    <a:pt x="1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888;p64">
              <a:extLst>
                <a:ext uri="{FF2B5EF4-FFF2-40B4-BE49-F238E27FC236}">
                  <a16:creationId xmlns:a16="http://schemas.microsoft.com/office/drawing/2014/main" id="{3EB9CE77-83A2-AC59-AD93-54FC80788770}"/>
                </a:ext>
              </a:extLst>
            </p:cNvPr>
            <p:cNvSpPr/>
            <p:nvPr/>
          </p:nvSpPr>
          <p:spPr>
            <a:xfrm>
              <a:off x="4848250" y="3127100"/>
              <a:ext cx="637275" cy="459700"/>
            </a:xfrm>
            <a:custGeom>
              <a:avLst/>
              <a:gdLst/>
              <a:ahLst/>
              <a:cxnLst/>
              <a:rect l="l" t="t" r="r" b="b"/>
              <a:pathLst>
                <a:path w="25491" h="18388" extrusionOk="0">
                  <a:moveTo>
                    <a:pt x="1768" y="0"/>
                  </a:moveTo>
                  <a:cubicBezTo>
                    <a:pt x="1768" y="33"/>
                    <a:pt x="1318" y="354"/>
                    <a:pt x="868" y="933"/>
                  </a:cubicBezTo>
                  <a:cubicBezTo>
                    <a:pt x="450" y="1511"/>
                    <a:pt x="0" y="2379"/>
                    <a:pt x="0" y="3440"/>
                  </a:cubicBezTo>
                  <a:lnTo>
                    <a:pt x="0" y="3536"/>
                  </a:lnTo>
                  <a:lnTo>
                    <a:pt x="2" y="3536"/>
                  </a:lnTo>
                  <a:lnTo>
                    <a:pt x="2" y="3536"/>
                  </a:lnTo>
                  <a:cubicBezTo>
                    <a:pt x="37" y="4090"/>
                    <a:pt x="166" y="5104"/>
                    <a:pt x="418" y="6365"/>
                  </a:cubicBezTo>
                  <a:cubicBezTo>
                    <a:pt x="772" y="8262"/>
                    <a:pt x="1318" y="10705"/>
                    <a:pt x="1800" y="12794"/>
                  </a:cubicBezTo>
                  <a:cubicBezTo>
                    <a:pt x="2025" y="13823"/>
                    <a:pt x="2250" y="14755"/>
                    <a:pt x="2443" y="15494"/>
                  </a:cubicBezTo>
                  <a:cubicBezTo>
                    <a:pt x="2636" y="16233"/>
                    <a:pt x="2764" y="16748"/>
                    <a:pt x="2829" y="16973"/>
                  </a:cubicBezTo>
                  <a:cubicBezTo>
                    <a:pt x="2957" y="17262"/>
                    <a:pt x="3150" y="17519"/>
                    <a:pt x="3375" y="17680"/>
                  </a:cubicBezTo>
                  <a:cubicBezTo>
                    <a:pt x="3729" y="17969"/>
                    <a:pt x="4147" y="18098"/>
                    <a:pt x="4532" y="18194"/>
                  </a:cubicBezTo>
                  <a:cubicBezTo>
                    <a:pt x="4725" y="18259"/>
                    <a:pt x="4886" y="18291"/>
                    <a:pt x="5015" y="18323"/>
                  </a:cubicBezTo>
                  <a:cubicBezTo>
                    <a:pt x="5143" y="18323"/>
                    <a:pt x="5272" y="18355"/>
                    <a:pt x="5304" y="18387"/>
                  </a:cubicBezTo>
                  <a:lnTo>
                    <a:pt x="5529" y="18387"/>
                  </a:lnTo>
                  <a:cubicBezTo>
                    <a:pt x="5722" y="18323"/>
                    <a:pt x="6075" y="18226"/>
                    <a:pt x="6557" y="18066"/>
                  </a:cubicBezTo>
                  <a:cubicBezTo>
                    <a:pt x="9694" y="16990"/>
                    <a:pt x="18272" y="13666"/>
                    <a:pt x="19495" y="13202"/>
                  </a:cubicBezTo>
                  <a:lnTo>
                    <a:pt x="19495" y="13202"/>
                  </a:lnTo>
                  <a:cubicBezTo>
                    <a:pt x="19638" y="13299"/>
                    <a:pt x="19959" y="13512"/>
                    <a:pt x="20315" y="13726"/>
                  </a:cubicBezTo>
                  <a:cubicBezTo>
                    <a:pt x="20572" y="13855"/>
                    <a:pt x="20830" y="14015"/>
                    <a:pt x="21087" y="14112"/>
                  </a:cubicBezTo>
                  <a:cubicBezTo>
                    <a:pt x="21344" y="14241"/>
                    <a:pt x="21601" y="14305"/>
                    <a:pt x="21826" y="14305"/>
                  </a:cubicBezTo>
                  <a:cubicBezTo>
                    <a:pt x="22344" y="14305"/>
                    <a:pt x="23692" y="14282"/>
                    <a:pt x="24091" y="14275"/>
                  </a:cubicBezTo>
                  <a:lnTo>
                    <a:pt x="24091" y="14275"/>
                  </a:lnTo>
                  <a:cubicBezTo>
                    <a:pt x="24166" y="14395"/>
                    <a:pt x="24282" y="14581"/>
                    <a:pt x="24398" y="14755"/>
                  </a:cubicBezTo>
                  <a:cubicBezTo>
                    <a:pt x="24526" y="14916"/>
                    <a:pt x="24623" y="15044"/>
                    <a:pt x="24751" y="15173"/>
                  </a:cubicBezTo>
                  <a:cubicBezTo>
                    <a:pt x="24783" y="15237"/>
                    <a:pt x="24848" y="15301"/>
                    <a:pt x="24912" y="15333"/>
                  </a:cubicBezTo>
                  <a:cubicBezTo>
                    <a:pt x="24944" y="15366"/>
                    <a:pt x="25008" y="15430"/>
                    <a:pt x="25137" y="15430"/>
                  </a:cubicBezTo>
                  <a:cubicBezTo>
                    <a:pt x="25201" y="15430"/>
                    <a:pt x="25266" y="15398"/>
                    <a:pt x="25330" y="15366"/>
                  </a:cubicBezTo>
                  <a:cubicBezTo>
                    <a:pt x="25426" y="15269"/>
                    <a:pt x="25426" y="15205"/>
                    <a:pt x="25458" y="15141"/>
                  </a:cubicBezTo>
                  <a:cubicBezTo>
                    <a:pt x="25458" y="15076"/>
                    <a:pt x="25491" y="14980"/>
                    <a:pt x="25491" y="14916"/>
                  </a:cubicBezTo>
                  <a:cubicBezTo>
                    <a:pt x="25491" y="14691"/>
                    <a:pt x="25426" y="14433"/>
                    <a:pt x="25394" y="14208"/>
                  </a:cubicBezTo>
                  <a:cubicBezTo>
                    <a:pt x="25330" y="13951"/>
                    <a:pt x="25233" y="13598"/>
                    <a:pt x="25137" y="13276"/>
                  </a:cubicBezTo>
                  <a:cubicBezTo>
                    <a:pt x="25008" y="12955"/>
                    <a:pt x="24912" y="12698"/>
                    <a:pt x="24912" y="12698"/>
                  </a:cubicBezTo>
                  <a:lnTo>
                    <a:pt x="24912" y="12633"/>
                  </a:lnTo>
                  <a:lnTo>
                    <a:pt x="24848" y="12601"/>
                  </a:lnTo>
                  <a:cubicBezTo>
                    <a:pt x="24848" y="12601"/>
                    <a:pt x="24365" y="12312"/>
                    <a:pt x="23755" y="11990"/>
                  </a:cubicBezTo>
                  <a:cubicBezTo>
                    <a:pt x="23144" y="11669"/>
                    <a:pt x="22437" y="11347"/>
                    <a:pt x="21923" y="11219"/>
                  </a:cubicBezTo>
                  <a:cubicBezTo>
                    <a:pt x="21183" y="11090"/>
                    <a:pt x="20412" y="10833"/>
                    <a:pt x="19769" y="10833"/>
                  </a:cubicBezTo>
                  <a:cubicBezTo>
                    <a:pt x="19640" y="10833"/>
                    <a:pt x="19512" y="10833"/>
                    <a:pt x="19383" y="10865"/>
                  </a:cubicBezTo>
                  <a:cubicBezTo>
                    <a:pt x="19319" y="10865"/>
                    <a:pt x="19094" y="10930"/>
                    <a:pt x="18740" y="10994"/>
                  </a:cubicBezTo>
                  <a:cubicBezTo>
                    <a:pt x="17487" y="11219"/>
                    <a:pt x="14722" y="11669"/>
                    <a:pt x="12279" y="12055"/>
                  </a:cubicBezTo>
                  <a:cubicBezTo>
                    <a:pt x="11026" y="12248"/>
                    <a:pt x="9901" y="12440"/>
                    <a:pt x="9065" y="12569"/>
                  </a:cubicBezTo>
                  <a:cubicBezTo>
                    <a:pt x="8565" y="12662"/>
                    <a:pt x="8182" y="12722"/>
                    <a:pt x="7948" y="12757"/>
                  </a:cubicBezTo>
                  <a:lnTo>
                    <a:pt x="7948" y="12757"/>
                  </a:lnTo>
                  <a:cubicBezTo>
                    <a:pt x="7976" y="11808"/>
                    <a:pt x="8068" y="8483"/>
                    <a:pt x="8068" y="6108"/>
                  </a:cubicBezTo>
                  <a:cubicBezTo>
                    <a:pt x="8068" y="5111"/>
                    <a:pt x="8036" y="4308"/>
                    <a:pt x="8004" y="3890"/>
                  </a:cubicBezTo>
                  <a:cubicBezTo>
                    <a:pt x="7908" y="3054"/>
                    <a:pt x="7683" y="2218"/>
                    <a:pt x="7329" y="1543"/>
                  </a:cubicBezTo>
                  <a:cubicBezTo>
                    <a:pt x="6975" y="868"/>
                    <a:pt x="6429" y="322"/>
                    <a:pt x="5722" y="161"/>
                  </a:cubicBezTo>
                  <a:lnTo>
                    <a:pt x="5625" y="579"/>
                  </a:lnTo>
                  <a:cubicBezTo>
                    <a:pt x="6172" y="708"/>
                    <a:pt x="6622" y="1126"/>
                    <a:pt x="6943" y="1736"/>
                  </a:cubicBezTo>
                  <a:cubicBezTo>
                    <a:pt x="7297" y="2347"/>
                    <a:pt x="7490" y="3151"/>
                    <a:pt x="7586" y="3922"/>
                  </a:cubicBezTo>
                  <a:cubicBezTo>
                    <a:pt x="7618" y="4308"/>
                    <a:pt x="7650" y="5144"/>
                    <a:pt x="7650" y="6108"/>
                  </a:cubicBezTo>
                  <a:cubicBezTo>
                    <a:pt x="7650" y="7490"/>
                    <a:pt x="7618" y="9226"/>
                    <a:pt x="7554" y="10608"/>
                  </a:cubicBezTo>
                  <a:cubicBezTo>
                    <a:pt x="7522" y="11958"/>
                    <a:pt x="7490" y="12987"/>
                    <a:pt x="7490" y="13019"/>
                  </a:cubicBezTo>
                  <a:lnTo>
                    <a:pt x="7490" y="13276"/>
                  </a:lnTo>
                  <a:lnTo>
                    <a:pt x="7747" y="13212"/>
                  </a:lnTo>
                  <a:cubicBezTo>
                    <a:pt x="7747" y="13212"/>
                    <a:pt x="10543" y="12762"/>
                    <a:pt x="13404" y="12312"/>
                  </a:cubicBezTo>
                  <a:cubicBezTo>
                    <a:pt x="14819" y="12087"/>
                    <a:pt x="16265" y="11830"/>
                    <a:pt x="17390" y="11637"/>
                  </a:cubicBezTo>
                  <a:cubicBezTo>
                    <a:pt x="17969" y="11540"/>
                    <a:pt x="18451" y="11476"/>
                    <a:pt x="18805" y="11412"/>
                  </a:cubicBezTo>
                  <a:cubicBezTo>
                    <a:pt x="19158" y="11347"/>
                    <a:pt x="19383" y="11315"/>
                    <a:pt x="19480" y="11283"/>
                  </a:cubicBezTo>
                  <a:cubicBezTo>
                    <a:pt x="19576" y="11251"/>
                    <a:pt x="19672" y="11251"/>
                    <a:pt x="19769" y="11251"/>
                  </a:cubicBezTo>
                  <a:cubicBezTo>
                    <a:pt x="20283" y="11251"/>
                    <a:pt x="21087" y="11476"/>
                    <a:pt x="21858" y="11637"/>
                  </a:cubicBezTo>
                  <a:cubicBezTo>
                    <a:pt x="22276" y="11733"/>
                    <a:pt x="22983" y="12055"/>
                    <a:pt x="23562" y="12376"/>
                  </a:cubicBezTo>
                  <a:cubicBezTo>
                    <a:pt x="23851" y="12505"/>
                    <a:pt x="24108" y="12665"/>
                    <a:pt x="24301" y="12762"/>
                  </a:cubicBezTo>
                  <a:cubicBezTo>
                    <a:pt x="24405" y="12831"/>
                    <a:pt x="24490" y="12882"/>
                    <a:pt x="24547" y="12914"/>
                  </a:cubicBezTo>
                  <a:lnTo>
                    <a:pt x="24547" y="12914"/>
                  </a:lnTo>
                  <a:cubicBezTo>
                    <a:pt x="24580" y="13004"/>
                    <a:pt x="24650" y="13196"/>
                    <a:pt x="24719" y="13405"/>
                  </a:cubicBezTo>
                  <a:cubicBezTo>
                    <a:pt x="24816" y="13726"/>
                    <a:pt x="24944" y="14080"/>
                    <a:pt x="24976" y="14273"/>
                  </a:cubicBezTo>
                  <a:cubicBezTo>
                    <a:pt x="25006" y="14479"/>
                    <a:pt x="25035" y="14712"/>
                    <a:pt x="25040" y="14873"/>
                  </a:cubicBezTo>
                  <a:lnTo>
                    <a:pt x="25040" y="14873"/>
                  </a:lnTo>
                  <a:cubicBezTo>
                    <a:pt x="25010" y="14838"/>
                    <a:pt x="24977" y="14799"/>
                    <a:pt x="24944" y="14755"/>
                  </a:cubicBezTo>
                  <a:cubicBezTo>
                    <a:pt x="24816" y="14594"/>
                    <a:pt x="24687" y="14401"/>
                    <a:pt x="24558" y="14241"/>
                  </a:cubicBezTo>
                  <a:cubicBezTo>
                    <a:pt x="24462" y="14048"/>
                    <a:pt x="24365" y="13919"/>
                    <a:pt x="24365" y="13919"/>
                  </a:cubicBezTo>
                  <a:lnTo>
                    <a:pt x="24301" y="13823"/>
                  </a:lnTo>
                  <a:lnTo>
                    <a:pt x="24205" y="13823"/>
                  </a:lnTo>
                  <a:cubicBezTo>
                    <a:pt x="24205" y="13823"/>
                    <a:pt x="22485" y="13885"/>
                    <a:pt x="21821" y="13887"/>
                  </a:cubicBezTo>
                  <a:lnTo>
                    <a:pt x="21821" y="13887"/>
                  </a:lnTo>
                  <a:cubicBezTo>
                    <a:pt x="21692" y="13885"/>
                    <a:pt x="21502" y="13821"/>
                    <a:pt x="21280" y="13726"/>
                  </a:cubicBezTo>
                  <a:cubicBezTo>
                    <a:pt x="20926" y="13565"/>
                    <a:pt x="20508" y="13340"/>
                    <a:pt x="20219" y="13148"/>
                  </a:cubicBezTo>
                  <a:cubicBezTo>
                    <a:pt x="20058" y="13051"/>
                    <a:pt x="19930" y="12955"/>
                    <a:pt x="19833" y="12890"/>
                  </a:cubicBezTo>
                  <a:cubicBezTo>
                    <a:pt x="19737" y="12826"/>
                    <a:pt x="19672" y="12794"/>
                    <a:pt x="19672" y="12794"/>
                  </a:cubicBezTo>
                  <a:lnTo>
                    <a:pt x="19576" y="12730"/>
                  </a:lnTo>
                  <a:lnTo>
                    <a:pt x="19480" y="12762"/>
                  </a:lnTo>
                  <a:cubicBezTo>
                    <a:pt x="19480" y="12762"/>
                    <a:pt x="18644" y="13083"/>
                    <a:pt x="17358" y="13565"/>
                  </a:cubicBezTo>
                  <a:cubicBezTo>
                    <a:pt x="15429" y="14305"/>
                    <a:pt x="12568" y="15398"/>
                    <a:pt x="10093" y="16330"/>
                  </a:cubicBezTo>
                  <a:cubicBezTo>
                    <a:pt x="8872" y="16780"/>
                    <a:pt x="7715" y="17198"/>
                    <a:pt x="6879" y="17487"/>
                  </a:cubicBezTo>
                  <a:cubicBezTo>
                    <a:pt x="6461" y="17648"/>
                    <a:pt x="6107" y="17776"/>
                    <a:pt x="5850" y="17841"/>
                  </a:cubicBezTo>
                  <a:cubicBezTo>
                    <a:pt x="5690" y="17873"/>
                    <a:pt x="5593" y="17905"/>
                    <a:pt x="5529" y="17937"/>
                  </a:cubicBezTo>
                  <a:lnTo>
                    <a:pt x="5446" y="17965"/>
                  </a:lnTo>
                  <a:lnTo>
                    <a:pt x="5446" y="17965"/>
                  </a:lnTo>
                  <a:cubicBezTo>
                    <a:pt x="5321" y="17934"/>
                    <a:pt x="5165" y="17903"/>
                    <a:pt x="4950" y="17873"/>
                  </a:cubicBezTo>
                  <a:cubicBezTo>
                    <a:pt x="4661" y="17809"/>
                    <a:pt x="4275" y="17712"/>
                    <a:pt x="3954" y="17551"/>
                  </a:cubicBezTo>
                  <a:cubicBezTo>
                    <a:pt x="3600" y="17359"/>
                    <a:pt x="3343" y="17134"/>
                    <a:pt x="3247" y="16812"/>
                  </a:cubicBezTo>
                  <a:cubicBezTo>
                    <a:pt x="3150" y="16587"/>
                    <a:pt x="2925" y="15751"/>
                    <a:pt x="2636" y="14594"/>
                  </a:cubicBezTo>
                  <a:cubicBezTo>
                    <a:pt x="2218" y="12890"/>
                    <a:pt x="1672" y="10480"/>
                    <a:pt x="1254" y="8326"/>
                  </a:cubicBezTo>
                  <a:cubicBezTo>
                    <a:pt x="804" y="6172"/>
                    <a:pt x="450" y="4244"/>
                    <a:pt x="418" y="3504"/>
                  </a:cubicBezTo>
                  <a:lnTo>
                    <a:pt x="418" y="3440"/>
                  </a:lnTo>
                  <a:cubicBezTo>
                    <a:pt x="418" y="2508"/>
                    <a:pt x="836" y="1736"/>
                    <a:pt x="1222" y="1190"/>
                  </a:cubicBezTo>
                  <a:cubicBezTo>
                    <a:pt x="1414" y="933"/>
                    <a:pt x="1639" y="708"/>
                    <a:pt x="1768" y="579"/>
                  </a:cubicBezTo>
                  <a:cubicBezTo>
                    <a:pt x="1864" y="483"/>
                    <a:pt x="1929" y="451"/>
                    <a:pt x="1961" y="418"/>
                  </a:cubicBezTo>
                  <a:lnTo>
                    <a:pt x="1993" y="354"/>
                  </a:lnTo>
                  <a:lnTo>
                    <a:pt x="2025" y="354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889;p64">
              <a:extLst>
                <a:ext uri="{FF2B5EF4-FFF2-40B4-BE49-F238E27FC236}">
                  <a16:creationId xmlns:a16="http://schemas.microsoft.com/office/drawing/2014/main" id="{247A67EB-3185-432C-623C-F5E231715841}"/>
                </a:ext>
              </a:extLst>
            </p:cNvPr>
            <p:cNvSpPr/>
            <p:nvPr/>
          </p:nvSpPr>
          <p:spPr>
            <a:xfrm>
              <a:off x="4853050" y="3111825"/>
              <a:ext cx="245950" cy="480600"/>
            </a:xfrm>
            <a:custGeom>
              <a:avLst/>
              <a:gdLst/>
              <a:ahLst/>
              <a:cxnLst/>
              <a:rect l="l" t="t" r="r" b="b"/>
              <a:pathLst>
                <a:path w="9838" h="19224" extrusionOk="0">
                  <a:moveTo>
                    <a:pt x="1962" y="1"/>
                  </a:moveTo>
                  <a:cubicBezTo>
                    <a:pt x="1962" y="1"/>
                    <a:pt x="1480" y="354"/>
                    <a:pt x="965" y="965"/>
                  </a:cubicBezTo>
                  <a:cubicBezTo>
                    <a:pt x="483" y="1576"/>
                    <a:pt x="1" y="2508"/>
                    <a:pt x="1" y="3633"/>
                  </a:cubicBezTo>
                  <a:cubicBezTo>
                    <a:pt x="1" y="4758"/>
                    <a:pt x="322" y="6944"/>
                    <a:pt x="644" y="9098"/>
                  </a:cubicBezTo>
                  <a:cubicBezTo>
                    <a:pt x="965" y="11251"/>
                    <a:pt x="1287" y="13405"/>
                    <a:pt x="1287" y="14369"/>
                  </a:cubicBezTo>
                  <a:cubicBezTo>
                    <a:pt x="1287" y="15430"/>
                    <a:pt x="1544" y="16587"/>
                    <a:pt x="1994" y="17552"/>
                  </a:cubicBezTo>
                  <a:cubicBezTo>
                    <a:pt x="2187" y="18002"/>
                    <a:pt x="2444" y="18420"/>
                    <a:pt x="2765" y="18709"/>
                  </a:cubicBezTo>
                  <a:cubicBezTo>
                    <a:pt x="3055" y="19030"/>
                    <a:pt x="3440" y="19223"/>
                    <a:pt x="3826" y="19223"/>
                  </a:cubicBezTo>
                  <a:cubicBezTo>
                    <a:pt x="4180" y="19223"/>
                    <a:pt x="4726" y="19127"/>
                    <a:pt x="5337" y="18966"/>
                  </a:cubicBezTo>
                  <a:cubicBezTo>
                    <a:pt x="7233" y="18516"/>
                    <a:pt x="9837" y="17616"/>
                    <a:pt x="9837" y="17616"/>
                  </a:cubicBezTo>
                  <a:lnTo>
                    <a:pt x="9709" y="17198"/>
                  </a:lnTo>
                  <a:cubicBezTo>
                    <a:pt x="9709" y="17198"/>
                    <a:pt x="9419" y="17294"/>
                    <a:pt x="8969" y="17455"/>
                  </a:cubicBezTo>
                  <a:cubicBezTo>
                    <a:pt x="8262" y="17680"/>
                    <a:pt x="7233" y="18002"/>
                    <a:pt x="6205" y="18291"/>
                  </a:cubicBezTo>
                  <a:cubicBezTo>
                    <a:pt x="5208" y="18580"/>
                    <a:pt x="4244" y="18805"/>
                    <a:pt x="3826" y="18805"/>
                  </a:cubicBezTo>
                  <a:cubicBezTo>
                    <a:pt x="3569" y="18805"/>
                    <a:pt x="3312" y="18677"/>
                    <a:pt x="3055" y="18420"/>
                  </a:cubicBezTo>
                  <a:cubicBezTo>
                    <a:pt x="2669" y="18034"/>
                    <a:pt x="2347" y="17391"/>
                    <a:pt x="2090" y="16652"/>
                  </a:cubicBezTo>
                  <a:cubicBezTo>
                    <a:pt x="1865" y="15912"/>
                    <a:pt x="1705" y="15109"/>
                    <a:pt x="1705" y="14369"/>
                  </a:cubicBezTo>
                  <a:cubicBezTo>
                    <a:pt x="1705" y="13309"/>
                    <a:pt x="1383" y="11187"/>
                    <a:pt x="1062" y="9033"/>
                  </a:cubicBezTo>
                  <a:cubicBezTo>
                    <a:pt x="740" y="6880"/>
                    <a:pt x="419" y="4694"/>
                    <a:pt x="419" y="3633"/>
                  </a:cubicBezTo>
                  <a:cubicBezTo>
                    <a:pt x="419" y="2637"/>
                    <a:pt x="869" y="1801"/>
                    <a:pt x="1319" y="1222"/>
                  </a:cubicBezTo>
                  <a:cubicBezTo>
                    <a:pt x="1544" y="933"/>
                    <a:pt x="1769" y="708"/>
                    <a:pt x="1930" y="579"/>
                  </a:cubicBezTo>
                  <a:cubicBezTo>
                    <a:pt x="2026" y="483"/>
                    <a:pt x="2090" y="419"/>
                    <a:pt x="2122" y="386"/>
                  </a:cubicBezTo>
                  <a:lnTo>
                    <a:pt x="2187" y="354"/>
                  </a:lnTo>
                  <a:lnTo>
                    <a:pt x="2219" y="354"/>
                  </a:lnTo>
                  <a:lnTo>
                    <a:pt x="19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890;p64">
              <a:extLst>
                <a:ext uri="{FF2B5EF4-FFF2-40B4-BE49-F238E27FC236}">
                  <a16:creationId xmlns:a16="http://schemas.microsoft.com/office/drawing/2014/main" id="{B6CC528A-976D-DE92-B003-A76EFED7162E}"/>
                </a:ext>
              </a:extLst>
            </p:cNvPr>
            <p:cNvSpPr/>
            <p:nvPr/>
          </p:nvSpPr>
          <p:spPr>
            <a:xfrm>
              <a:off x="5006550" y="3155225"/>
              <a:ext cx="124575" cy="303800"/>
            </a:xfrm>
            <a:custGeom>
              <a:avLst/>
              <a:gdLst/>
              <a:ahLst/>
              <a:cxnLst/>
              <a:rect l="l" t="t" r="r" b="b"/>
              <a:pathLst>
                <a:path w="4983" h="12152" extrusionOk="0">
                  <a:moveTo>
                    <a:pt x="290" y="1"/>
                  </a:moveTo>
                  <a:lnTo>
                    <a:pt x="0" y="322"/>
                  </a:lnTo>
                  <a:cubicBezTo>
                    <a:pt x="33" y="354"/>
                    <a:pt x="1126" y="1383"/>
                    <a:pt x="1126" y="3954"/>
                  </a:cubicBezTo>
                  <a:cubicBezTo>
                    <a:pt x="1126" y="4211"/>
                    <a:pt x="1126" y="4501"/>
                    <a:pt x="1093" y="4790"/>
                  </a:cubicBezTo>
                  <a:cubicBezTo>
                    <a:pt x="1061" y="5208"/>
                    <a:pt x="1061" y="5851"/>
                    <a:pt x="1061" y="6590"/>
                  </a:cubicBezTo>
                  <a:cubicBezTo>
                    <a:pt x="1061" y="8840"/>
                    <a:pt x="1158" y="11894"/>
                    <a:pt x="1158" y="11894"/>
                  </a:cubicBezTo>
                  <a:lnTo>
                    <a:pt x="1190" y="12151"/>
                  </a:lnTo>
                  <a:lnTo>
                    <a:pt x="4983" y="11251"/>
                  </a:lnTo>
                  <a:lnTo>
                    <a:pt x="4886" y="10833"/>
                  </a:lnTo>
                  <a:lnTo>
                    <a:pt x="1597" y="11604"/>
                  </a:lnTo>
                  <a:lnTo>
                    <a:pt x="1597" y="11604"/>
                  </a:lnTo>
                  <a:cubicBezTo>
                    <a:pt x="1585" y="11290"/>
                    <a:pt x="1564" y="10742"/>
                    <a:pt x="1543" y="10062"/>
                  </a:cubicBezTo>
                  <a:cubicBezTo>
                    <a:pt x="1511" y="9033"/>
                    <a:pt x="1479" y="7715"/>
                    <a:pt x="1479" y="6590"/>
                  </a:cubicBezTo>
                  <a:cubicBezTo>
                    <a:pt x="1479" y="5851"/>
                    <a:pt x="1479" y="5208"/>
                    <a:pt x="1511" y="4822"/>
                  </a:cubicBezTo>
                  <a:cubicBezTo>
                    <a:pt x="1543" y="4533"/>
                    <a:pt x="1543" y="4211"/>
                    <a:pt x="1543" y="3954"/>
                  </a:cubicBezTo>
                  <a:cubicBezTo>
                    <a:pt x="1543" y="1190"/>
                    <a:pt x="322" y="33"/>
                    <a:pt x="2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891;p64">
              <a:extLst>
                <a:ext uri="{FF2B5EF4-FFF2-40B4-BE49-F238E27FC236}">
                  <a16:creationId xmlns:a16="http://schemas.microsoft.com/office/drawing/2014/main" id="{D7DACEC2-B90A-61B6-DBFE-C08DD1229579}"/>
                </a:ext>
              </a:extLst>
            </p:cNvPr>
            <p:cNvSpPr/>
            <p:nvPr/>
          </p:nvSpPr>
          <p:spPr>
            <a:xfrm>
              <a:off x="5276575" y="3402800"/>
              <a:ext cx="204925" cy="104425"/>
            </a:xfrm>
            <a:custGeom>
              <a:avLst/>
              <a:gdLst/>
              <a:ahLst/>
              <a:cxnLst/>
              <a:rect l="l" t="t" r="r" b="b"/>
              <a:pathLst>
                <a:path w="8197" h="4177" extrusionOk="0">
                  <a:moveTo>
                    <a:pt x="2607" y="1"/>
                  </a:moveTo>
                  <a:cubicBezTo>
                    <a:pt x="2500" y="1"/>
                    <a:pt x="2401" y="10"/>
                    <a:pt x="2314" y="30"/>
                  </a:cubicBezTo>
                  <a:cubicBezTo>
                    <a:pt x="2154" y="94"/>
                    <a:pt x="1254" y="255"/>
                    <a:pt x="0" y="448"/>
                  </a:cubicBezTo>
                  <a:lnTo>
                    <a:pt x="482" y="2666"/>
                  </a:lnTo>
                  <a:cubicBezTo>
                    <a:pt x="1672" y="2216"/>
                    <a:pt x="2411" y="1927"/>
                    <a:pt x="2411" y="1927"/>
                  </a:cubicBezTo>
                  <a:cubicBezTo>
                    <a:pt x="2411" y="1927"/>
                    <a:pt x="4050" y="3084"/>
                    <a:pt x="4693" y="3084"/>
                  </a:cubicBezTo>
                  <a:cubicBezTo>
                    <a:pt x="5304" y="3052"/>
                    <a:pt x="7072" y="3020"/>
                    <a:pt x="7072" y="3020"/>
                  </a:cubicBezTo>
                  <a:cubicBezTo>
                    <a:pt x="7072" y="3020"/>
                    <a:pt x="7779" y="4177"/>
                    <a:pt x="8004" y="4177"/>
                  </a:cubicBezTo>
                  <a:cubicBezTo>
                    <a:pt x="8197" y="4177"/>
                    <a:pt x="8133" y="3630"/>
                    <a:pt x="8036" y="3213"/>
                  </a:cubicBezTo>
                  <a:cubicBezTo>
                    <a:pt x="7972" y="2795"/>
                    <a:pt x="7586" y="1734"/>
                    <a:pt x="7586" y="1734"/>
                  </a:cubicBezTo>
                  <a:cubicBezTo>
                    <a:pt x="7586" y="1734"/>
                    <a:pt x="5690" y="609"/>
                    <a:pt x="4757" y="416"/>
                  </a:cubicBezTo>
                  <a:cubicBezTo>
                    <a:pt x="4001" y="254"/>
                    <a:pt x="3176" y="1"/>
                    <a:pt x="2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892;p64">
              <a:extLst>
                <a:ext uri="{FF2B5EF4-FFF2-40B4-BE49-F238E27FC236}">
                  <a16:creationId xmlns:a16="http://schemas.microsoft.com/office/drawing/2014/main" id="{AF0063FE-F4EB-C4F2-C86C-ACF8B155DBBF}"/>
                </a:ext>
              </a:extLst>
            </p:cNvPr>
            <p:cNvSpPr/>
            <p:nvPr/>
          </p:nvSpPr>
          <p:spPr>
            <a:xfrm>
              <a:off x="5270125" y="3397925"/>
              <a:ext cx="215400" cy="114925"/>
            </a:xfrm>
            <a:custGeom>
              <a:avLst/>
              <a:gdLst/>
              <a:ahLst/>
              <a:cxnLst/>
              <a:rect l="l" t="t" r="r" b="b"/>
              <a:pathLst>
                <a:path w="8616" h="4597" extrusionOk="0">
                  <a:moveTo>
                    <a:pt x="2894" y="418"/>
                  </a:moveTo>
                  <a:cubicBezTo>
                    <a:pt x="3408" y="418"/>
                    <a:pt x="4212" y="643"/>
                    <a:pt x="4983" y="804"/>
                  </a:cubicBezTo>
                  <a:cubicBezTo>
                    <a:pt x="5401" y="900"/>
                    <a:pt x="6108" y="1222"/>
                    <a:pt x="6687" y="1543"/>
                  </a:cubicBezTo>
                  <a:cubicBezTo>
                    <a:pt x="6976" y="1672"/>
                    <a:pt x="7233" y="1832"/>
                    <a:pt x="7426" y="1929"/>
                  </a:cubicBezTo>
                  <a:cubicBezTo>
                    <a:pt x="7530" y="1998"/>
                    <a:pt x="7615" y="2049"/>
                    <a:pt x="7672" y="2081"/>
                  </a:cubicBezTo>
                  <a:lnTo>
                    <a:pt x="7672" y="2081"/>
                  </a:lnTo>
                  <a:cubicBezTo>
                    <a:pt x="7705" y="2171"/>
                    <a:pt x="7775" y="2363"/>
                    <a:pt x="7844" y="2572"/>
                  </a:cubicBezTo>
                  <a:cubicBezTo>
                    <a:pt x="7941" y="2893"/>
                    <a:pt x="8069" y="3247"/>
                    <a:pt x="8101" y="3440"/>
                  </a:cubicBezTo>
                  <a:cubicBezTo>
                    <a:pt x="8131" y="3646"/>
                    <a:pt x="8160" y="3879"/>
                    <a:pt x="8165" y="4040"/>
                  </a:cubicBezTo>
                  <a:lnTo>
                    <a:pt x="8165" y="4040"/>
                  </a:lnTo>
                  <a:cubicBezTo>
                    <a:pt x="8135" y="4005"/>
                    <a:pt x="8102" y="3966"/>
                    <a:pt x="8069" y="3922"/>
                  </a:cubicBezTo>
                  <a:cubicBezTo>
                    <a:pt x="7941" y="3761"/>
                    <a:pt x="7812" y="3568"/>
                    <a:pt x="7683" y="3408"/>
                  </a:cubicBezTo>
                  <a:cubicBezTo>
                    <a:pt x="7587" y="3215"/>
                    <a:pt x="7490" y="3086"/>
                    <a:pt x="7490" y="3086"/>
                  </a:cubicBezTo>
                  <a:lnTo>
                    <a:pt x="7426" y="2990"/>
                  </a:lnTo>
                  <a:lnTo>
                    <a:pt x="7330" y="2990"/>
                  </a:lnTo>
                  <a:cubicBezTo>
                    <a:pt x="7330" y="2990"/>
                    <a:pt x="5610" y="3052"/>
                    <a:pt x="4946" y="3054"/>
                  </a:cubicBezTo>
                  <a:lnTo>
                    <a:pt x="4946" y="3054"/>
                  </a:lnTo>
                  <a:cubicBezTo>
                    <a:pt x="4817" y="3052"/>
                    <a:pt x="4627" y="2988"/>
                    <a:pt x="4405" y="2893"/>
                  </a:cubicBezTo>
                  <a:cubicBezTo>
                    <a:pt x="4051" y="2732"/>
                    <a:pt x="3633" y="2507"/>
                    <a:pt x="3344" y="2315"/>
                  </a:cubicBezTo>
                  <a:cubicBezTo>
                    <a:pt x="3183" y="2218"/>
                    <a:pt x="3055" y="2122"/>
                    <a:pt x="2958" y="2057"/>
                  </a:cubicBezTo>
                  <a:cubicBezTo>
                    <a:pt x="2862" y="1993"/>
                    <a:pt x="2797" y="1961"/>
                    <a:pt x="2797" y="1961"/>
                  </a:cubicBezTo>
                  <a:lnTo>
                    <a:pt x="2701" y="1897"/>
                  </a:lnTo>
                  <a:lnTo>
                    <a:pt x="2605" y="1929"/>
                  </a:lnTo>
                  <a:cubicBezTo>
                    <a:pt x="2605" y="1929"/>
                    <a:pt x="1936" y="2180"/>
                    <a:pt x="910" y="2577"/>
                  </a:cubicBezTo>
                  <a:lnTo>
                    <a:pt x="910" y="2577"/>
                  </a:lnTo>
                  <a:lnTo>
                    <a:pt x="529" y="821"/>
                  </a:lnTo>
                  <a:lnTo>
                    <a:pt x="529" y="821"/>
                  </a:lnTo>
                  <a:cubicBezTo>
                    <a:pt x="1062" y="716"/>
                    <a:pt x="1500" y="635"/>
                    <a:pt x="1865" y="579"/>
                  </a:cubicBezTo>
                  <a:cubicBezTo>
                    <a:pt x="2251" y="514"/>
                    <a:pt x="2508" y="482"/>
                    <a:pt x="2605" y="450"/>
                  </a:cubicBezTo>
                  <a:cubicBezTo>
                    <a:pt x="2701" y="418"/>
                    <a:pt x="2797" y="418"/>
                    <a:pt x="2894" y="418"/>
                  </a:cubicBezTo>
                  <a:close/>
                  <a:moveTo>
                    <a:pt x="2894" y="0"/>
                  </a:moveTo>
                  <a:cubicBezTo>
                    <a:pt x="2765" y="0"/>
                    <a:pt x="2637" y="0"/>
                    <a:pt x="2508" y="32"/>
                  </a:cubicBezTo>
                  <a:cubicBezTo>
                    <a:pt x="2444" y="32"/>
                    <a:pt x="2187" y="97"/>
                    <a:pt x="1801" y="161"/>
                  </a:cubicBezTo>
                  <a:cubicBezTo>
                    <a:pt x="1383" y="225"/>
                    <a:pt x="837" y="322"/>
                    <a:pt x="226" y="418"/>
                  </a:cubicBezTo>
                  <a:lnTo>
                    <a:pt x="1" y="482"/>
                  </a:lnTo>
                  <a:lnTo>
                    <a:pt x="612" y="3150"/>
                  </a:lnTo>
                  <a:lnTo>
                    <a:pt x="837" y="3054"/>
                  </a:lnTo>
                  <a:cubicBezTo>
                    <a:pt x="1707" y="2715"/>
                    <a:pt x="2341" y="2468"/>
                    <a:pt x="2615" y="2366"/>
                  </a:cubicBezTo>
                  <a:lnTo>
                    <a:pt x="2615" y="2366"/>
                  </a:lnTo>
                  <a:cubicBezTo>
                    <a:pt x="2757" y="2462"/>
                    <a:pt x="3081" y="2677"/>
                    <a:pt x="3440" y="2893"/>
                  </a:cubicBezTo>
                  <a:cubicBezTo>
                    <a:pt x="3697" y="3022"/>
                    <a:pt x="3955" y="3182"/>
                    <a:pt x="4212" y="3279"/>
                  </a:cubicBezTo>
                  <a:cubicBezTo>
                    <a:pt x="4469" y="3408"/>
                    <a:pt x="4726" y="3472"/>
                    <a:pt x="4951" y="3472"/>
                  </a:cubicBezTo>
                  <a:cubicBezTo>
                    <a:pt x="5469" y="3472"/>
                    <a:pt x="6817" y="3449"/>
                    <a:pt x="7216" y="3442"/>
                  </a:cubicBezTo>
                  <a:lnTo>
                    <a:pt x="7216" y="3442"/>
                  </a:lnTo>
                  <a:cubicBezTo>
                    <a:pt x="7291" y="3562"/>
                    <a:pt x="7407" y="3748"/>
                    <a:pt x="7523" y="3922"/>
                  </a:cubicBezTo>
                  <a:cubicBezTo>
                    <a:pt x="7651" y="4083"/>
                    <a:pt x="7748" y="4211"/>
                    <a:pt x="7876" y="4340"/>
                  </a:cubicBezTo>
                  <a:cubicBezTo>
                    <a:pt x="7908" y="4404"/>
                    <a:pt x="7973" y="4468"/>
                    <a:pt x="8037" y="4500"/>
                  </a:cubicBezTo>
                  <a:cubicBezTo>
                    <a:pt x="8069" y="4533"/>
                    <a:pt x="8133" y="4597"/>
                    <a:pt x="8262" y="4597"/>
                  </a:cubicBezTo>
                  <a:cubicBezTo>
                    <a:pt x="8326" y="4597"/>
                    <a:pt x="8391" y="4565"/>
                    <a:pt x="8455" y="4533"/>
                  </a:cubicBezTo>
                  <a:cubicBezTo>
                    <a:pt x="8551" y="4436"/>
                    <a:pt x="8551" y="4372"/>
                    <a:pt x="8583" y="4308"/>
                  </a:cubicBezTo>
                  <a:cubicBezTo>
                    <a:pt x="8583" y="4243"/>
                    <a:pt x="8616" y="4147"/>
                    <a:pt x="8616" y="4083"/>
                  </a:cubicBezTo>
                  <a:cubicBezTo>
                    <a:pt x="8616" y="3858"/>
                    <a:pt x="8551" y="3600"/>
                    <a:pt x="8519" y="3375"/>
                  </a:cubicBezTo>
                  <a:cubicBezTo>
                    <a:pt x="8455" y="3118"/>
                    <a:pt x="8358" y="2765"/>
                    <a:pt x="8262" y="2443"/>
                  </a:cubicBezTo>
                  <a:cubicBezTo>
                    <a:pt x="8133" y="2122"/>
                    <a:pt x="8037" y="1865"/>
                    <a:pt x="8037" y="1865"/>
                  </a:cubicBezTo>
                  <a:lnTo>
                    <a:pt x="8037" y="1800"/>
                  </a:lnTo>
                  <a:lnTo>
                    <a:pt x="7973" y="1768"/>
                  </a:lnTo>
                  <a:cubicBezTo>
                    <a:pt x="7973" y="1768"/>
                    <a:pt x="7490" y="1479"/>
                    <a:pt x="6880" y="1157"/>
                  </a:cubicBezTo>
                  <a:cubicBezTo>
                    <a:pt x="6269" y="836"/>
                    <a:pt x="5562" y="514"/>
                    <a:pt x="5048" y="386"/>
                  </a:cubicBezTo>
                  <a:cubicBezTo>
                    <a:pt x="4308" y="257"/>
                    <a:pt x="3537" y="0"/>
                    <a:pt x="2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893;p64">
              <a:extLst>
                <a:ext uri="{FF2B5EF4-FFF2-40B4-BE49-F238E27FC236}">
                  <a16:creationId xmlns:a16="http://schemas.microsoft.com/office/drawing/2014/main" id="{8527EC61-D35D-F359-B58B-6FDE9F774FBD}"/>
                </a:ext>
              </a:extLst>
            </p:cNvPr>
            <p:cNvSpPr/>
            <p:nvPr/>
          </p:nvSpPr>
          <p:spPr>
            <a:xfrm>
              <a:off x="5526475" y="3239600"/>
              <a:ext cx="90850" cy="322275"/>
            </a:xfrm>
            <a:custGeom>
              <a:avLst/>
              <a:gdLst/>
              <a:ahLst/>
              <a:cxnLst/>
              <a:rect l="l" t="t" r="r" b="b"/>
              <a:pathLst>
                <a:path w="3634" h="12891" extrusionOk="0">
                  <a:moveTo>
                    <a:pt x="2894" y="1"/>
                  </a:moveTo>
                  <a:lnTo>
                    <a:pt x="1" y="12698"/>
                  </a:lnTo>
                  <a:lnTo>
                    <a:pt x="740" y="12891"/>
                  </a:lnTo>
                  <a:lnTo>
                    <a:pt x="3633" y="194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894;p64">
              <a:extLst>
                <a:ext uri="{FF2B5EF4-FFF2-40B4-BE49-F238E27FC236}">
                  <a16:creationId xmlns:a16="http://schemas.microsoft.com/office/drawing/2014/main" id="{317E1853-33F8-F17B-B27E-FE0784DA4541}"/>
                </a:ext>
              </a:extLst>
            </p:cNvPr>
            <p:cNvSpPr/>
            <p:nvPr/>
          </p:nvSpPr>
          <p:spPr>
            <a:xfrm>
              <a:off x="5520050" y="3233175"/>
              <a:ext cx="103700" cy="335125"/>
            </a:xfrm>
            <a:custGeom>
              <a:avLst/>
              <a:gdLst/>
              <a:ahLst/>
              <a:cxnLst/>
              <a:rect l="l" t="t" r="r" b="b"/>
              <a:pathLst>
                <a:path w="4148" h="13405" extrusionOk="0">
                  <a:moveTo>
                    <a:pt x="3312" y="515"/>
                  </a:moveTo>
                  <a:lnTo>
                    <a:pt x="3633" y="611"/>
                  </a:lnTo>
                  <a:lnTo>
                    <a:pt x="852" y="12873"/>
                  </a:lnTo>
                  <a:lnTo>
                    <a:pt x="852" y="12873"/>
                  </a:lnTo>
                  <a:lnTo>
                    <a:pt x="515" y="12794"/>
                  </a:lnTo>
                  <a:lnTo>
                    <a:pt x="3312" y="515"/>
                  </a:lnTo>
                  <a:close/>
                  <a:moveTo>
                    <a:pt x="2990" y="1"/>
                  </a:moveTo>
                  <a:lnTo>
                    <a:pt x="1" y="13116"/>
                  </a:lnTo>
                  <a:lnTo>
                    <a:pt x="1158" y="13405"/>
                  </a:lnTo>
                  <a:lnTo>
                    <a:pt x="1222" y="13180"/>
                  </a:lnTo>
                  <a:lnTo>
                    <a:pt x="4147" y="290"/>
                  </a:lnTo>
                  <a:lnTo>
                    <a:pt x="29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895;p64">
              <a:extLst>
                <a:ext uri="{FF2B5EF4-FFF2-40B4-BE49-F238E27FC236}">
                  <a16:creationId xmlns:a16="http://schemas.microsoft.com/office/drawing/2014/main" id="{13E7EA81-2D34-CB4C-9B99-822E19519D39}"/>
                </a:ext>
              </a:extLst>
            </p:cNvPr>
            <p:cNvSpPr/>
            <p:nvPr/>
          </p:nvSpPr>
          <p:spPr>
            <a:xfrm>
              <a:off x="5156825" y="3548200"/>
              <a:ext cx="391375" cy="27350"/>
            </a:xfrm>
            <a:custGeom>
              <a:avLst/>
              <a:gdLst/>
              <a:ahLst/>
              <a:cxnLst/>
              <a:rect l="l" t="t" r="r" b="b"/>
              <a:pathLst>
                <a:path w="15655" h="1094" extrusionOk="0">
                  <a:moveTo>
                    <a:pt x="15623" y="0"/>
                  </a:moveTo>
                  <a:lnTo>
                    <a:pt x="0" y="322"/>
                  </a:lnTo>
                  <a:lnTo>
                    <a:pt x="33" y="1093"/>
                  </a:lnTo>
                  <a:lnTo>
                    <a:pt x="15655" y="772"/>
                  </a:lnTo>
                  <a:lnTo>
                    <a:pt x="156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896;p64">
              <a:extLst>
                <a:ext uri="{FF2B5EF4-FFF2-40B4-BE49-F238E27FC236}">
                  <a16:creationId xmlns:a16="http://schemas.microsoft.com/office/drawing/2014/main" id="{11B2F7C5-3596-79A0-E498-9DDD6D6FB340}"/>
                </a:ext>
              </a:extLst>
            </p:cNvPr>
            <p:cNvSpPr/>
            <p:nvPr/>
          </p:nvSpPr>
          <p:spPr>
            <a:xfrm>
              <a:off x="5152000" y="3542575"/>
              <a:ext cx="401025" cy="38600"/>
            </a:xfrm>
            <a:custGeom>
              <a:avLst/>
              <a:gdLst/>
              <a:ahLst/>
              <a:cxnLst/>
              <a:rect l="l" t="t" r="r" b="b"/>
              <a:pathLst>
                <a:path w="16041" h="1544" extrusionOk="0">
                  <a:moveTo>
                    <a:pt x="15623" y="418"/>
                  </a:moveTo>
                  <a:lnTo>
                    <a:pt x="15623" y="776"/>
                  </a:lnTo>
                  <a:lnTo>
                    <a:pt x="15623" y="776"/>
                  </a:lnTo>
                  <a:lnTo>
                    <a:pt x="418" y="1125"/>
                  </a:lnTo>
                  <a:lnTo>
                    <a:pt x="418" y="772"/>
                  </a:lnTo>
                  <a:lnTo>
                    <a:pt x="15623" y="418"/>
                  </a:lnTo>
                  <a:close/>
                  <a:moveTo>
                    <a:pt x="16041" y="0"/>
                  </a:moveTo>
                  <a:lnTo>
                    <a:pt x="1" y="354"/>
                  </a:lnTo>
                  <a:lnTo>
                    <a:pt x="1" y="1543"/>
                  </a:lnTo>
                  <a:lnTo>
                    <a:pt x="16041" y="1190"/>
                  </a:lnTo>
                  <a:lnTo>
                    <a:pt x="16041" y="965"/>
                  </a:lnTo>
                  <a:lnTo>
                    <a:pt x="160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897;p64">
              <a:extLst>
                <a:ext uri="{FF2B5EF4-FFF2-40B4-BE49-F238E27FC236}">
                  <a16:creationId xmlns:a16="http://schemas.microsoft.com/office/drawing/2014/main" id="{C511F1E0-BE8E-0E2F-8BAB-B3E829456BA1}"/>
                </a:ext>
              </a:extLst>
            </p:cNvPr>
            <p:cNvSpPr/>
            <p:nvPr/>
          </p:nvSpPr>
          <p:spPr>
            <a:xfrm>
              <a:off x="5553000" y="2925400"/>
              <a:ext cx="167175" cy="190475"/>
            </a:xfrm>
            <a:custGeom>
              <a:avLst/>
              <a:gdLst/>
              <a:ahLst/>
              <a:cxnLst/>
              <a:rect l="l" t="t" r="r" b="b"/>
              <a:pathLst>
                <a:path w="6687" h="7619" extrusionOk="0">
                  <a:moveTo>
                    <a:pt x="1" y="0"/>
                  </a:moveTo>
                  <a:lnTo>
                    <a:pt x="3344" y="7618"/>
                  </a:lnTo>
                  <a:lnTo>
                    <a:pt x="66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898;p64">
              <a:extLst>
                <a:ext uri="{FF2B5EF4-FFF2-40B4-BE49-F238E27FC236}">
                  <a16:creationId xmlns:a16="http://schemas.microsoft.com/office/drawing/2014/main" id="{097FE0C7-AFAA-3994-4201-5080ED84180E}"/>
                </a:ext>
              </a:extLst>
            </p:cNvPr>
            <p:cNvSpPr/>
            <p:nvPr/>
          </p:nvSpPr>
          <p:spPr>
            <a:xfrm>
              <a:off x="2940475" y="4391175"/>
              <a:ext cx="989275" cy="520775"/>
            </a:xfrm>
            <a:custGeom>
              <a:avLst/>
              <a:gdLst/>
              <a:ahLst/>
              <a:cxnLst/>
              <a:rect l="l" t="t" r="r" b="b"/>
              <a:pathLst>
                <a:path w="39571" h="20831" extrusionOk="0">
                  <a:moveTo>
                    <a:pt x="4565" y="1"/>
                  </a:moveTo>
                  <a:lnTo>
                    <a:pt x="4565" y="10094"/>
                  </a:lnTo>
                  <a:cubicBezTo>
                    <a:pt x="4565" y="13405"/>
                    <a:pt x="3440" y="16619"/>
                    <a:pt x="1350" y="19191"/>
                  </a:cubicBezTo>
                  <a:lnTo>
                    <a:pt x="0" y="20830"/>
                  </a:lnTo>
                  <a:lnTo>
                    <a:pt x="39570" y="20830"/>
                  </a:lnTo>
                  <a:lnTo>
                    <a:pt x="38220" y="19191"/>
                  </a:lnTo>
                  <a:cubicBezTo>
                    <a:pt x="36131" y="16619"/>
                    <a:pt x="35006" y="13405"/>
                    <a:pt x="35006" y="10094"/>
                  </a:cubicBezTo>
                  <a:lnTo>
                    <a:pt x="350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899;p64">
              <a:extLst>
                <a:ext uri="{FF2B5EF4-FFF2-40B4-BE49-F238E27FC236}">
                  <a16:creationId xmlns:a16="http://schemas.microsoft.com/office/drawing/2014/main" id="{7FFE6363-D4D7-F72F-FCBA-93A360A96D55}"/>
                </a:ext>
              </a:extLst>
            </p:cNvPr>
            <p:cNvSpPr/>
            <p:nvPr/>
          </p:nvSpPr>
          <p:spPr>
            <a:xfrm>
              <a:off x="3007975" y="4124375"/>
              <a:ext cx="854250" cy="429975"/>
            </a:xfrm>
            <a:custGeom>
              <a:avLst/>
              <a:gdLst/>
              <a:ahLst/>
              <a:cxnLst/>
              <a:rect l="l" t="t" r="r" b="b"/>
              <a:pathLst>
                <a:path w="34170" h="17199" extrusionOk="0">
                  <a:moveTo>
                    <a:pt x="1865" y="1"/>
                  </a:moveTo>
                  <a:lnTo>
                    <a:pt x="1865" y="8294"/>
                  </a:lnTo>
                  <a:lnTo>
                    <a:pt x="1865" y="10126"/>
                  </a:lnTo>
                  <a:cubicBezTo>
                    <a:pt x="1865" y="12601"/>
                    <a:pt x="1222" y="15044"/>
                    <a:pt x="0" y="17198"/>
                  </a:cubicBezTo>
                  <a:lnTo>
                    <a:pt x="34170" y="17198"/>
                  </a:lnTo>
                  <a:cubicBezTo>
                    <a:pt x="32948" y="15044"/>
                    <a:pt x="32306" y="12601"/>
                    <a:pt x="32306" y="10126"/>
                  </a:cubicBezTo>
                  <a:lnTo>
                    <a:pt x="32306" y="8294"/>
                  </a:lnTo>
                  <a:lnTo>
                    <a:pt x="323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900;p64">
              <a:extLst>
                <a:ext uri="{FF2B5EF4-FFF2-40B4-BE49-F238E27FC236}">
                  <a16:creationId xmlns:a16="http://schemas.microsoft.com/office/drawing/2014/main" id="{F19A50A1-FDE4-8A8C-C944-B89FC076368D}"/>
                </a:ext>
              </a:extLst>
            </p:cNvPr>
            <p:cNvSpPr/>
            <p:nvPr/>
          </p:nvSpPr>
          <p:spPr>
            <a:xfrm>
              <a:off x="2934850" y="4385550"/>
              <a:ext cx="1000525" cy="532025"/>
            </a:xfrm>
            <a:custGeom>
              <a:avLst/>
              <a:gdLst/>
              <a:ahLst/>
              <a:cxnLst/>
              <a:rect l="l" t="t" r="r" b="b"/>
              <a:pathLst>
                <a:path w="40021" h="21281" extrusionOk="0">
                  <a:moveTo>
                    <a:pt x="35006" y="419"/>
                  </a:moveTo>
                  <a:lnTo>
                    <a:pt x="35006" y="10319"/>
                  </a:lnTo>
                  <a:cubicBezTo>
                    <a:pt x="35006" y="13662"/>
                    <a:pt x="36163" y="16941"/>
                    <a:pt x="38284" y="19545"/>
                  </a:cubicBezTo>
                  <a:lnTo>
                    <a:pt x="39345" y="20863"/>
                  </a:lnTo>
                  <a:lnTo>
                    <a:pt x="675" y="20863"/>
                  </a:lnTo>
                  <a:lnTo>
                    <a:pt x="1736" y="19545"/>
                  </a:lnTo>
                  <a:cubicBezTo>
                    <a:pt x="3858" y="16941"/>
                    <a:pt x="5015" y="13662"/>
                    <a:pt x="5015" y="10319"/>
                  </a:cubicBezTo>
                  <a:lnTo>
                    <a:pt x="5015" y="419"/>
                  </a:lnTo>
                  <a:close/>
                  <a:moveTo>
                    <a:pt x="4790" y="1"/>
                  </a:moveTo>
                  <a:cubicBezTo>
                    <a:pt x="4725" y="1"/>
                    <a:pt x="4693" y="33"/>
                    <a:pt x="4661" y="65"/>
                  </a:cubicBezTo>
                  <a:cubicBezTo>
                    <a:pt x="4597" y="97"/>
                    <a:pt x="4597" y="161"/>
                    <a:pt x="4597" y="226"/>
                  </a:cubicBezTo>
                  <a:lnTo>
                    <a:pt x="4597" y="10319"/>
                  </a:lnTo>
                  <a:cubicBezTo>
                    <a:pt x="4597" y="13566"/>
                    <a:pt x="3472" y="16748"/>
                    <a:pt x="1415" y="19287"/>
                  </a:cubicBezTo>
                  <a:lnTo>
                    <a:pt x="65" y="20927"/>
                  </a:lnTo>
                  <a:cubicBezTo>
                    <a:pt x="0" y="20991"/>
                    <a:pt x="0" y="21088"/>
                    <a:pt x="32" y="21152"/>
                  </a:cubicBezTo>
                  <a:cubicBezTo>
                    <a:pt x="65" y="21216"/>
                    <a:pt x="161" y="21280"/>
                    <a:pt x="225" y="21280"/>
                  </a:cubicBezTo>
                  <a:lnTo>
                    <a:pt x="39795" y="21280"/>
                  </a:lnTo>
                  <a:cubicBezTo>
                    <a:pt x="39859" y="21280"/>
                    <a:pt x="39956" y="21216"/>
                    <a:pt x="39988" y="21152"/>
                  </a:cubicBezTo>
                  <a:cubicBezTo>
                    <a:pt x="40020" y="21088"/>
                    <a:pt x="39988" y="20991"/>
                    <a:pt x="39956" y="20927"/>
                  </a:cubicBezTo>
                  <a:lnTo>
                    <a:pt x="38606" y="19287"/>
                  </a:lnTo>
                  <a:cubicBezTo>
                    <a:pt x="36548" y="16748"/>
                    <a:pt x="35423" y="13566"/>
                    <a:pt x="35423" y="10319"/>
                  </a:cubicBezTo>
                  <a:lnTo>
                    <a:pt x="35423" y="226"/>
                  </a:lnTo>
                  <a:cubicBezTo>
                    <a:pt x="35423" y="161"/>
                    <a:pt x="35423" y="97"/>
                    <a:pt x="35359" y="65"/>
                  </a:cubicBezTo>
                  <a:cubicBezTo>
                    <a:pt x="35327" y="33"/>
                    <a:pt x="35263" y="1"/>
                    <a:pt x="35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901;p64">
              <a:extLst>
                <a:ext uri="{FF2B5EF4-FFF2-40B4-BE49-F238E27FC236}">
                  <a16:creationId xmlns:a16="http://schemas.microsoft.com/office/drawing/2014/main" id="{D7241573-A837-9895-2C2A-4FE545299638}"/>
                </a:ext>
              </a:extLst>
            </p:cNvPr>
            <p:cNvSpPr/>
            <p:nvPr/>
          </p:nvSpPr>
          <p:spPr>
            <a:xfrm>
              <a:off x="1906225" y="2226250"/>
              <a:ext cx="3057750" cy="2244525"/>
            </a:xfrm>
            <a:custGeom>
              <a:avLst/>
              <a:gdLst/>
              <a:ahLst/>
              <a:cxnLst/>
              <a:rect l="l" t="t" r="r" b="b"/>
              <a:pathLst>
                <a:path w="122310" h="89781" extrusionOk="0">
                  <a:moveTo>
                    <a:pt x="4565" y="0"/>
                  </a:moveTo>
                  <a:cubicBezTo>
                    <a:pt x="2058" y="0"/>
                    <a:pt x="0" y="2026"/>
                    <a:pt x="0" y="4533"/>
                  </a:cubicBezTo>
                  <a:lnTo>
                    <a:pt x="0" y="85216"/>
                  </a:lnTo>
                  <a:cubicBezTo>
                    <a:pt x="0" y="87755"/>
                    <a:pt x="2058" y="89780"/>
                    <a:pt x="4565" y="89780"/>
                  </a:cubicBezTo>
                  <a:lnTo>
                    <a:pt x="117745" y="89780"/>
                  </a:lnTo>
                  <a:cubicBezTo>
                    <a:pt x="120253" y="89780"/>
                    <a:pt x="122310" y="87755"/>
                    <a:pt x="122310" y="85216"/>
                  </a:cubicBezTo>
                  <a:lnTo>
                    <a:pt x="122310" y="4533"/>
                  </a:lnTo>
                  <a:cubicBezTo>
                    <a:pt x="122310" y="2026"/>
                    <a:pt x="120253" y="0"/>
                    <a:pt x="117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902;p64">
              <a:extLst>
                <a:ext uri="{FF2B5EF4-FFF2-40B4-BE49-F238E27FC236}">
                  <a16:creationId xmlns:a16="http://schemas.microsoft.com/office/drawing/2014/main" id="{1109A604-7F96-C1F7-F813-3EE99C59F050}"/>
                </a:ext>
              </a:extLst>
            </p:cNvPr>
            <p:cNvSpPr/>
            <p:nvPr/>
          </p:nvSpPr>
          <p:spPr>
            <a:xfrm>
              <a:off x="1901400" y="2220625"/>
              <a:ext cx="3067400" cy="2254950"/>
            </a:xfrm>
            <a:custGeom>
              <a:avLst/>
              <a:gdLst/>
              <a:ahLst/>
              <a:cxnLst/>
              <a:rect l="l" t="t" r="r" b="b"/>
              <a:pathLst>
                <a:path w="122696" h="90198" extrusionOk="0">
                  <a:moveTo>
                    <a:pt x="117938" y="418"/>
                  </a:moveTo>
                  <a:cubicBezTo>
                    <a:pt x="119128" y="418"/>
                    <a:pt x="120221" y="901"/>
                    <a:pt x="120992" y="1704"/>
                  </a:cubicBezTo>
                  <a:cubicBezTo>
                    <a:pt x="121796" y="2476"/>
                    <a:pt x="122278" y="3569"/>
                    <a:pt x="122278" y="4758"/>
                  </a:cubicBezTo>
                  <a:lnTo>
                    <a:pt x="122278" y="85441"/>
                  </a:lnTo>
                  <a:cubicBezTo>
                    <a:pt x="122278" y="86662"/>
                    <a:pt x="121796" y="87723"/>
                    <a:pt x="120992" y="88526"/>
                  </a:cubicBezTo>
                  <a:cubicBezTo>
                    <a:pt x="120221" y="89298"/>
                    <a:pt x="119128" y="89780"/>
                    <a:pt x="117938" y="89780"/>
                  </a:cubicBezTo>
                  <a:lnTo>
                    <a:pt x="4758" y="89780"/>
                  </a:lnTo>
                  <a:cubicBezTo>
                    <a:pt x="3569" y="89780"/>
                    <a:pt x="2476" y="89298"/>
                    <a:pt x="1672" y="88526"/>
                  </a:cubicBezTo>
                  <a:cubicBezTo>
                    <a:pt x="901" y="87723"/>
                    <a:pt x="418" y="86662"/>
                    <a:pt x="418" y="85441"/>
                  </a:cubicBezTo>
                  <a:lnTo>
                    <a:pt x="418" y="4758"/>
                  </a:lnTo>
                  <a:cubicBezTo>
                    <a:pt x="418" y="3569"/>
                    <a:pt x="901" y="2476"/>
                    <a:pt x="1672" y="1704"/>
                  </a:cubicBezTo>
                  <a:cubicBezTo>
                    <a:pt x="2476" y="901"/>
                    <a:pt x="3569" y="418"/>
                    <a:pt x="4758" y="418"/>
                  </a:cubicBezTo>
                  <a:close/>
                  <a:moveTo>
                    <a:pt x="4758" y="0"/>
                  </a:moveTo>
                  <a:cubicBezTo>
                    <a:pt x="2122" y="0"/>
                    <a:pt x="1" y="2122"/>
                    <a:pt x="1" y="4758"/>
                  </a:cubicBezTo>
                  <a:lnTo>
                    <a:pt x="1" y="85441"/>
                  </a:lnTo>
                  <a:cubicBezTo>
                    <a:pt x="1" y="88076"/>
                    <a:pt x="2122" y="90198"/>
                    <a:pt x="4758" y="90198"/>
                  </a:cubicBezTo>
                  <a:lnTo>
                    <a:pt x="117938" y="90198"/>
                  </a:lnTo>
                  <a:cubicBezTo>
                    <a:pt x="120574" y="90198"/>
                    <a:pt x="122696" y="88076"/>
                    <a:pt x="122696" y="85441"/>
                  </a:cubicBezTo>
                  <a:lnTo>
                    <a:pt x="122696" y="4758"/>
                  </a:lnTo>
                  <a:cubicBezTo>
                    <a:pt x="122696" y="2122"/>
                    <a:pt x="120574" y="0"/>
                    <a:pt x="117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903;p64">
              <a:extLst>
                <a:ext uri="{FF2B5EF4-FFF2-40B4-BE49-F238E27FC236}">
                  <a16:creationId xmlns:a16="http://schemas.microsoft.com/office/drawing/2014/main" id="{686D259F-9CD3-1AA1-C0C0-72D0F8BBD15B}"/>
                </a:ext>
              </a:extLst>
            </p:cNvPr>
            <p:cNvSpPr/>
            <p:nvPr/>
          </p:nvSpPr>
          <p:spPr>
            <a:xfrm>
              <a:off x="1906225" y="4121975"/>
              <a:ext cx="3057750" cy="348800"/>
            </a:xfrm>
            <a:custGeom>
              <a:avLst/>
              <a:gdLst/>
              <a:ahLst/>
              <a:cxnLst/>
              <a:rect l="l" t="t" r="r" b="b"/>
              <a:pathLst>
                <a:path w="122310" h="13952" extrusionOk="0">
                  <a:moveTo>
                    <a:pt x="0" y="0"/>
                  </a:moveTo>
                  <a:lnTo>
                    <a:pt x="0" y="9387"/>
                  </a:lnTo>
                  <a:cubicBezTo>
                    <a:pt x="0" y="11926"/>
                    <a:pt x="2058" y="13951"/>
                    <a:pt x="4565" y="13951"/>
                  </a:cubicBezTo>
                  <a:lnTo>
                    <a:pt x="117745" y="13951"/>
                  </a:lnTo>
                  <a:cubicBezTo>
                    <a:pt x="120253" y="13951"/>
                    <a:pt x="122310" y="11926"/>
                    <a:pt x="122310" y="9387"/>
                  </a:cubicBezTo>
                  <a:lnTo>
                    <a:pt x="1223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904;p64">
              <a:extLst>
                <a:ext uri="{FF2B5EF4-FFF2-40B4-BE49-F238E27FC236}">
                  <a16:creationId xmlns:a16="http://schemas.microsoft.com/office/drawing/2014/main" id="{88B4C75A-503C-174B-3AD0-7196A42D0259}"/>
                </a:ext>
              </a:extLst>
            </p:cNvPr>
            <p:cNvSpPr/>
            <p:nvPr/>
          </p:nvSpPr>
          <p:spPr>
            <a:xfrm>
              <a:off x="1901400" y="4116350"/>
              <a:ext cx="3067400" cy="359225"/>
            </a:xfrm>
            <a:custGeom>
              <a:avLst/>
              <a:gdLst/>
              <a:ahLst/>
              <a:cxnLst/>
              <a:rect l="l" t="t" r="r" b="b"/>
              <a:pathLst>
                <a:path w="122696" h="14369" extrusionOk="0">
                  <a:moveTo>
                    <a:pt x="122278" y="418"/>
                  </a:moveTo>
                  <a:lnTo>
                    <a:pt x="122278" y="9612"/>
                  </a:lnTo>
                  <a:cubicBezTo>
                    <a:pt x="122278" y="10833"/>
                    <a:pt x="121796" y="11894"/>
                    <a:pt x="120992" y="12697"/>
                  </a:cubicBezTo>
                  <a:cubicBezTo>
                    <a:pt x="120221" y="13469"/>
                    <a:pt x="119128" y="13951"/>
                    <a:pt x="117938" y="13951"/>
                  </a:cubicBezTo>
                  <a:lnTo>
                    <a:pt x="4758" y="13951"/>
                  </a:lnTo>
                  <a:cubicBezTo>
                    <a:pt x="3569" y="13951"/>
                    <a:pt x="2476" y="13469"/>
                    <a:pt x="1672" y="12697"/>
                  </a:cubicBezTo>
                  <a:cubicBezTo>
                    <a:pt x="901" y="11894"/>
                    <a:pt x="418" y="10833"/>
                    <a:pt x="418" y="9612"/>
                  </a:cubicBezTo>
                  <a:lnTo>
                    <a:pt x="418" y="418"/>
                  </a:lnTo>
                  <a:close/>
                  <a:moveTo>
                    <a:pt x="193" y="0"/>
                  </a:moveTo>
                  <a:cubicBezTo>
                    <a:pt x="161" y="0"/>
                    <a:pt x="97" y="33"/>
                    <a:pt x="65" y="65"/>
                  </a:cubicBezTo>
                  <a:cubicBezTo>
                    <a:pt x="1" y="97"/>
                    <a:pt x="1" y="161"/>
                    <a:pt x="1" y="225"/>
                  </a:cubicBezTo>
                  <a:lnTo>
                    <a:pt x="1" y="9612"/>
                  </a:lnTo>
                  <a:cubicBezTo>
                    <a:pt x="1" y="12247"/>
                    <a:pt x="2122" y="14369"/>
                    <a:pt x="4758" y="14369"/>
                  </a:cubicBezTo>
                  <a:lnTo>
                    <a:pt x="117938" y="14369"/>
                  </a:lnTo>
                  <a:cubicBezTo>
                    <a:pt x="120574" y="14369"/>
                    <a:pt x="122696" y="12247"/>
                    <a:pt x="122696" y="9612"/>
                  </a:cubicBezTo>
                  <a:lnTo>
                    <a:pt x="122696" y="225"/>
                  </a:lnTo>
                  <a:cubicBezTo>
                    <a:pt x="122696" y="161"/>
                    <a:pt x="122664" y="97"/>
                    <a:pt x="122631" y="65"/>
                  </a:cubicBezTo>
                  <a:cubicBezTo>
                    <a:pt x="122599" y="33"/>
                    <a:pt x="122535" y="0"/>
                    <a:pt x="122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905;p64">
              <a:extLst>
                <a:ext uri="{FF2B5EF4-FFF2-40B4-BE49-F238E27FC236}">
                  <a16:creationId xmlns:a16="http://schemas.microsoft.com/office/drawing/2014/main" id="{F761173E-4A4F-3B7B-50A5-75E03735B95A}"/>
                </a:ext>
              </a:extLst>
            </p:cNvPr>
            <p:cNvSpPr/>
            <p:nvPr/>
          </p:nvSpPr>
          <p:spPr>
            <a:xfrm>
              <a:off x="2060525" y="2365275"/>
              <a:ext cx="2749175" cy="1586350"/>
            </a:xfrm>
            <a:custGeom>
              <a:avLst/>
              <a:gdLst/>
              <a:ahLst/>
              <a:cxnLst/>
              <a:rect l="l" t="t" r="r" b="b"/>
              <a:pathLst>
                <a:path w="109967" h="63454" extrusionOk="0">
                  <a:moveTo>
                    <a:pt x="0" y="0"/>
                  </a:moveTo>
                  <a:lnTo>
                    <a:pt x="0" y="63454"/>
                  </a:lnTo>
                  <a:lnTo>
                    <a:pt x="109966" y="63454"/>
                  </a:lnTo>
                  <a:lnTo>
                    <a:pt x="1099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906;p64">
              <a:extLst>
                <a:ext uri="{FF2B5EF4-FFF2-40B4-BE49-F238E27FC236}">
                  <a16:creationId xmlns:a16="http://schemas.microsoft.com/office/drawing/2014/main" id="{BF6AB2E8-CE84-192B-BD90-AB661F56E69D}"/>
                </a:ext>
              </a:extLst>
            </p:cNvPr>
            <p:cNvSpPr/>
            <p:nvPr/>
          </p:nvSpPr>
          <p:spPr>
            <a:xfrm>
              <a:off x="2054900" y="2360450"/>
              <a:ext cx="2760425" cy="1596000"/>
            </a:xfrm>
            <a:custGeom>
              <a:avLst/>
              <a:gdLst/>
              <a:ahLst/>
              <a:cxnLst/>
              <a:rect l="l" t="t" r="r" b="b"/>
              <a:pathLst>
                <a:path w="110417" h="63840" extrusionOk="0">
                  <a:moveTo>
                    <a:pt x="109998" y="419"/>
                  </a:moveTo>
                  <a:lnTo>
                    <a:pt x="109998" y="63422"/>
                  </a:lnTo>
                  <a:lnTo>
                    <a:pt x="418" y="63422"/>
                  </a:lnTo>
                  <a:lnTo>
                    <a:pt x="418" y="419"/>
                  </a:lnTo>
                  <a:close/>
                  <a:moveTo>
                    <a:pt x="225" y="1"/>
                  </a:moveTo>
                  <a:cubicBezTo>
                    <a:pt x="161" y="1"/>
                    <a:pt x="97" y="1"/>
                    <a:pt x="64" y="65"/>
                  </a:cubicBezTo>
                  <a:cubicBezTo>
                    <a:pt x="32" y="97"/>
                    <a:pt x="0" y="161"/>
                    <a:pt x="0" y="193"/>
                  </a:cubicBezTo>
                  <a:lnTo>
                    <a:pt x="0" y="63647"/>
                  </a:lnTo>
                  <a:cubicBezTo>
                    <a:pt x="0" y="63711"/>
                    <a:pt x="32" y="63743"/>
                    <a:pt x="64" y="63775"/>
                  </a:cubicBezTo>
                  <a:cubicBezTo>
                    <a:pt x="97" y="63840"/>
                    <a:pt x="161" y="63840"/>
                    <a:pt x="225" y="63840"/>
                  </a:cubicBezTo>
                  <a:lnTo>
                    <a:pt x="110191" y="63840"/>
                  </a:lnTo>
                  <a:cubicBezTo>
                    <a:pt x="110255" y="63840"/>
                    <a:pt x="110320" y="63840"/>
                    <a:pt x="110352" y="63775"/>
                  </a:cubicBezTo>
                  <a:cubicBezTo>
                    <a:pt x="110384" y="63743"/>
                    <a:pt x="110416" y="63711"/>
                    <a:pt x="110416" y="63647"/>
                  </a:cubicBezTo>
                  <a:lnTo>
                    <a:pt x="110416" y="193"/>
                  </a:lnTo>
                  <a:cubicBezTo>
                    <a:pt x="110416" y="161"/>
                    <a:pt x="110384" y="97"/>
                    <a:pt x="110352" y="65"/>
                  </a:cubicBezTo>
                  <a:cubicBezTo>
                    <a:pt x="110320" y="1"/>
                    <a:pt x="110255" y="1"/>
                    <a:pt x="110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907;p64">
              <a:extLst>
                <a:ext uri="{FF2B5EF4-FFF2-40B4-BE49-F238E27FC236}">
                  <a16:creationId xmlns:a16="http://schemas.microsoft.com/office/drawing/2014/main" id="{0BA68923-3A0E-E411-ECDE-387EBB5D19AE}"/>
                </a:ext>
              </a:extLst>
            </p:cNvPr>
            <p:cNvSpPr/>
            <p:nvPr/>
          </p:nvSpPr>
          <p:spPr>
            <a:xfrm>
              <a:off x="2940475" y="4911925"/>
              <a:ext cx="989275" cy="45025"/>
            </a:xfrm>
            <a:custGeom>
              <a:avLst/>
              <a:gdLst/>
              <a:ahLst/>
              <a:cxnLst/>
              <a:rect l="l" t="t" r="r" b="b"/>
              <a:pathLst>
                <a:path w="39571" h="1801" extrusionOk="0">
                  <a:moveTo>
                    <a:pt x="0" y="0"/>
                  </a:moveTo>
                  <a:lnTo>
                    <a:pt x="0" y="1801"/>
                  </a:lnTo>
                  <a:lnTo>
                    <a:pt x="39570" y="1801"/>
                  </a:lnTo>
                  <a:lnTo>
                    <a:pt x="395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908;p64">
              <a:extLst>
                <a:ext uri="{FF2B5EF4-FFF2-40B4-BE49-F238E27FC236}">
                  <a16:creationId xmlns:a16="http://schemas.microsoft.com/office/drawing/2014/main" id="{5F3F03B7-D05D-58B8-7474-161DF09E9933}"/>
                </a:ext>
              </a:extLst>
            </p:cNvPr>
            <p:cNvSpPr/>
            <p:nvPr/>
          </p:nvSpPr>
          <p:spPr>
            <a:xfrm>
              <a:off x="2935650" y="4907100"/>
              <a:ext cx="999725" cy="55475"/>
            </a:xfrm>
            <a:custGeom>
              <a:avLst/>
              <a:gdLst/>
              <a:ahLst/>
              <a:cxnLst/>
              <a:rect l="l" t="t" r="r" b="b"/>
              <a:pathLst>
                <a:path w="39989" h="2219" extrusionOk="0">
                  <a:moveTo>
                    <a:pt x="39538" y="418"/>
                  </a:moveTo>
                  <a:lnTo>
                    <a:pt x="39538" y="1801"/>
                  </a:lnTo>
                  <a:lnTo>
                    <a:pt x="418" y="1801"/>
                  </a:lnTo>
                  <a:lnTo>
                    <a:pt x="418" y="418"/>
                  </a:lnTo>
                  <a:close/>
                  <a:moveTo>
                    <a:pt x="193" y="1"/>
                  </a:moveTo>
                  <a:cubicBezTo>
                    <a:pt x="129" y="1"/>
                    <a:pt x="97" y="1"/>
                    <a:pt x="65" y="65"/>
                  </a:cubicBezTo>
                  <a:cubicBezTo>
                    <a:pt x="0" y="97"/>
                    <a:pt x="0" y="161"/>
                    <a:pt x="0" y="193"/>
                  </a:cubicBezTo>
                  <a:lnTo>
                    <a:pt x="0" y="1994"/>
                  </a:lnTo>
                  <a:cubicBezTo>
                    <a:pt x="0" y="2058"/>
                    <a:pt x="0" y="2122"/>
                    <a:pt x="65" y="2154"/>
                  </a:cubicBezTo>
                  <a:cubicBezTo>
                    <a:pt x="97" y="2186"/>
                    <a:pt x="129" y="2219"/>
                    <a:pt x="193" y="2219"/>
                  </a:cubicBezTo>
                  <a:lnTo>
                    <a:pt x="39763" y="2219"/>
                  </a:lnTo>
                  <a:cubicBezTo>
                    <a:pt x="39827" y="2219"/>
                    <a:pt x="39859" y="2186"/>
                    <a:pt x="39924" y="2154"/>
                  </a:cubicBezTo>
                  <a:cubicBezTo>
                    <a:pt x="39956" y="2122"/>
                    <a:pt x="39988" y="2058"/>
                    <a:pt x="39988" y="1994"/>
                  </a:cubicBezTo>
                  <a:lnTo>
                    <a:pt x="39988" y="193"/>
                  </a:lnTo>
                  <a:cubicBezTo>
                    <a:pt x="39988" y="161"/>
                    <a:pt x="39956" y="97"/>
                    <a:pt x="39924" y="65"/>
                  </a:cubicBezTo>
                  <a:cubicBezTo>
                    <a:pt x="39859" y="1"/>
                    <a:pt x="39827" y="1"/>
                    <a:pt x="39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909;p64">
              <a:extLst>
                <a:ext uri="{FF2B5EF4-FFF2-40B4-BE49-F238E27FC236}">
                  <a16:creationId xmlns:a16="http://schemas.microsoft.com/office/drawing/2014/main" id="{8E680A63-F13F-7FCD-5A0D-6A7BF08FC9E9}"/>
                </a:ext>
              </a:extLst>
            </p:cNvPr>
            <p:cNvSpPr/>
            <p:nvPr/>
          </p:nvSpPr>
          <p:spPr>
            <a:xfrm>
              <a:off x="2383575" y="2497075"/>
              <a:ext cx="147875" cy="199325"/>
            </a:xfrm>
            <a:custGeom>
              <a:avLst/>
              <a:gdLst/>
              <a:ahLst/>
              <a:cxnLst/>
              <a:rect l="l" t="t" r="r" b="b"/>
              <a:pathLst>
                <a:path w="5915" h="7973" extrusionOk="0">
                  <a:moveTo>
                    <a:pt x="0" y="0"/>
                  </a:moveTo>
                  <a:lnTo>
                    <a:pt x="3954" y="7972"/>
                  </a:lnTo>
                  <a:lnTo>
                    <a:pt x="5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910;p64">
              <a:extLst>
                <a:ext uri="{FF2B5EF4-FFF2-40B4-BE49-F238E27FC236}">
                  <a16:creationId xmlns:a16="http://schemas.microsoft.com/office/drawing/2014/main" id="{242687AB-A7F8-0AC3-CDFE-718243395644}"/>
                </a:ext>
              </a:extLst>
            </p:cNvPr>
            <p:cNvSpPr/>
            <p:nvPr/>
          </p:nvSpPr>
          <p:spPr>
            <a:xfrm>
              <a:off x="2377950" y="2491450"/>
              <a:ext cx="159125" cy="209975"/>
            </a:xfrm>
            <a:custGeom>
              <a:avLst/>
              <a:gdLst/>
              <a:ahLst/>
              <a:cxnLst/>
              <a:rect l="l" t="t" r="r" b="b"/>
              <a:pathLst>
                <a:path w="6365" h="8399" extrusionOk="0">
                  <a:moveTo>
                    <a:pt x="5883" y="418"/>
                  </a:moveTo>
                  <a:lnTo>
                    <a:pt x="4119" y="7593"/>
                  </a:lnTo>
                  <a:lnTo>
                    <a:pt x="4119" y="7593"/>
                  </a:lnTo>
                  <a:lnTo>
                    <a:pt x="547" y="418"/>
                  </a:lnTo>
                  <a:close/>
                  <a:moveTo>
                    <a:pt x="225" y="0"/>
                  </a:moveTo>
                  <a:cubicBezTo>
                    <a:pt x="129" y="0"/>
                    <a:pt x="65" y="32"/>
                    <a:pt x="32" y="97"/>
                  </a:cubicBezTo>
                  <a:cubicBezTo>
                    <a:pt x="0" y="161"/>
                    <a:pt x="0" y="257"/>
                    <a:pt x="32" y="322"/>
                  </a:cubicBezTo>
                  <a:lnTo>
                    <a:pt x="4018" y="8293"/>
                  </a:lnTo>
                  <a:cubicBezTo>
                    <a:pt x="4045" y="8346"/>
                    <a:pt x="4092" y="8398"/>
                    <a:pt x="4161" y="8398"/>
                  </a:cubicBezTo>
                  <a:cubicBezTo>
                    <a:pt x="4177" y="8398"/>
                    <a:pt x="4193" y="8396"/>
                    <a:pt x="4211" y="8390"/>
                  </a:cubicBezTo>
                  <a:cubicBezTo>
                    <a:pt x="4308" y="8390"/>
                    <a:pt x="4372" y="8326"/>
                    <a:pt x="4404" y="8229"/>
                  </a:cubicBezTo>
                  <a:lnTo>
                    <a:pt x="6365" y="257"/>
                  </a:lnTo>
                  <a:cubicBezTo>
                    <a:pt x="6365" y="193"/>
                    <a:pt x="6365" y="129"/>
                    <a:pt x="6333" y="97"/>
                  </a:cubicBezTo>
                  <a:cubicBezTo>
                    <a:pt x="6268" y="32"/>
                    <a:pt x="6204" y="0"/>
                    <a:pt x="6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911;p64">
              <a:extLst>
                <a:ext uri="{FF2B5EF4-FFF2-40B4-BE49-F238E27FC236}">
                  <a16:creationId xmlns:a16="http://schemas.microsoft.com/office/drawing/2014/main" id="{9DAAFCF3-B877-9299-A22C-4B358E11861C}"/>
                </a:ext>
              </a:extLst>
            </p:cNvPr>
            <p:cNvSpPr/>
            <p:nvPr/>
          </p:nvSpPr>
          <p:spPr>
            <a:xfrm>
              <a:off x="2398825" y="2504300"/>
              <a:ext cx="94875" cy="192100"/>
            </a:xfrm>
            <a:custGeom>
              <a:avLst/>
              <a:gdLst/>
              <a:ahLst/>
              <a:cxnLst/>
              <a:rect l="l" t="t" r="r" b="b"/>
              <a:pathLst>
                <a:path w="3795" h="7684" extrusionOk="0">
                  <a:moveTo>
                    <a:pt x="1" y="0"/>
                  </a:moveTo>
                  <a:lnTo>
                    <a:pt x="3344" y="7683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912;p64">
              <a:extLst>
                <a:ext uri="{FF2B5EF4-FFF2-40B4-BE49-F238E27FC236}">
                  <a16:creationId xmlns:a16="http://schemas.microsoft.com/office/drawing/2014/main" id="{FCD00D31-3DB0-3003-455E-967304C5DFE0}"/>
                </a:ext>
              </a:extLst>
            </p:cNvPr>
            <p:cNvSpPr/>
            <p:nvPr/>
          </p:nvSpPr>
          <p:spPr>
            <a:xfrm>
              <a:off x="2393200" y="2499475"/>
              <a:ext cx="106125" cy="201950"/>
            </a:xfrm>
            <a:custGeom>
              <a:avLst/>
              <a:gdLst/>
              <a:ahLst/>
              <a:cxnLst/>
              <a:rect l="l" t="t" r="r" b="b"/>
              <a:pathLst>
                <a:path w="4245" h="8078" extrusionOk="0">
                  <a:moveTo>
                    <a:pt x="3794" y="419"/>
                  </a:moveTo>
                  <a:lnTo>
                    <a:pt x="3427" y="6947"/>
                  </a:lnTo>
                  <a:lnTo>
                    <a:pt x="547" y="419"/>
                  </a:lnTo>
                  <a:close/>
                  <a:moveTo>
                    <a:pt x="226" y="1"/>
                  </a:moveTo>
                  <a:cubicBezTo>
                    <a:pt x="162" y="1"/>
                    <a:pt x="97" y="33"/>
                    <a:pt x="65" y="97"/>
                  </a:cubicBezTo>
                  <a:cubicBezTo>
                    <a:pt x="33" y="129"/>
                    <a:pt x="1" y="226"/>
                    <a:pt x="33" y="290"/>
                  </a:cubicBezTo>
                  <a:lnTo>
                    <a:pt x="3376" y="7940"/>
                  </a:lnTo>
                  <a:cubicBezTo>
                    <a:pt x="3429" y="8020"/>
                    <a:pt x="3504" y="8077"/>
                    <a:pt x="3582" y="8077"/>
                  </a:cubicBezTo>
                  <a:cubicBezTo>
                    <a:pt x="3599" y="8077"/>
                    <a:pt x="3616" y="8075"/>
                    <a:pt x="3633" y="8069"/>
                  </a:cubicBezTo>
                  <a:cubicBezTo>
                    <a:pt x="3730" y="8069"/>
                    <a:pt x="3794" y="7972"/>
                    <a:pt x="3794" y="7876"/>
                  </a:cubicBezTo>
                  <a:lnTo>
                    <a:pt x="4244" y="226"/>
                  </a:lnTo>
                  <a:cubicBezTo>
                    <a:pt x="4244" y="161"/>
                    <a:pt x="4212" y="97"/>
                    <a:pt x="4180" y="65"/>
                  </a:cubicBezTo>
                  <a:cubicBezTo>
                    <a:pt x="4148" y="1"/>
                    <a:pt x="4083" y="1"/>
                    <a:pt x="4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913;p64">
              <a:extLst>
                <a:ext uri="{FF2B5EF4-FFF2-40B4-BE49-F238E27FC236}">
                  <a16:creationId xmlns:a16="http://schemas.microsoft.com/office/drawing/2014/main" id="{3CC0CC9E-C71F-4C99-9570-1286D3B80D96}"/>
                </a:ext>
              </a:extLst>
            </p:cNvPr>
            <p:cNvSpPr/>
            <p:nvPr/>
          </p:nvSpPr>
          <p:spPr>
            <a:xfrm>
              <a:off x="2377950" y="2489825"/>
              <a:ext cx="104475" cy="206575"/>
            </a:xfrm>
            <a:custGeom>
              <a:avLst/>
              <a:gdLst/>
              <a:ahLst/>
              <a:cxnLst/>
              <a:rect l="l" t="t" r="r" b="b"/>
              <a:pathLst>
                <a:path w="4179" h="8263" extrusionOk="0">
                  <a:moveTo>
                    <a:pt x="0" y="1"/>
                  </a:moveTo>
                  <a:lnTo>
                    <a:pt x="4179" y="8262"/>
                  </a:lnTo>
                  <a:lnTo>
                    <a:pt x="3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914;p64">
              <a:extLst>
                <a:ext uri="{FF2B5EF4-FFF2-40B4-BE49-F238E27FC236}">
                  <a16:creationId xmlns:a16="http://schemas.microsoft.com/office/drawing/2014/main" id="{B6C080B8-3615-6C83-0953-783DA7F9AE19}"/>
                </a:ext>
              </a:extLst>
            </p:cNvPr>
            <p:cNvSpPr/>
            <p:nvPr/>
          </p:nvSpPr>
          <p:spPr>
            <a:xfrm>
              <a:off x="2372325" y="2484200"/>
              <a:ext cx="115725" cy="217225"/>
            </a:xfrm>
            <a:custGeom>
              <a:avLst/>
              <a:gdLst/>
              <a:ahLst/>
              <a:cxnLst/>
              <a:rect l="l" t="t" r="r" b="b"/>
              <a:pathLst>
                <a:path w="4629" h="8689" extrusionOk="0">
                  <a:moveTo>
                    <a:pt x="3825" y="419"/>
                  </a:moveTo>
                  <a:lnTo>
                    <a:pt x="4166" y="7535"/>
                  </a:lnTo>
                  <a:lnTo>
                    <a:pt x="579" y="419"/>
                  </a:lnTo>
                  <a:close/>
                  <a:moveTo>
                    <a:pt x="225" y="1"/>
                  </a:moveTo>
                  <a:cubicBezTo>
                    <a:pt x="161" y="1"/>
                    <a:pt x="97" y="33"/>
                    <a:pt x="64" y="97"/>
                  </a:cubicBezTo>
                  <a:cubicBezTo>
                    <a:pt x="0" y="162"/>
                    <a:pt x="0" y="258"/>
                    <a:pt x="32" y="322"/>
                  </a:cubicBezTo>
                  <a:lnTo>
                    <a:pt x="4243" y="8583"/>
                  </a:lnTo>
                  <a:cubicBezTo>
                    <a:pt x="4270" y="8636"/>
                    <a:pt x="4339" y="8688"/>
                    <a:pt x="4416" y="8688"/>
                  </a:cubicBezTo>
                  <a:cubicBezTo>
                    <a:pt x="4433" y="8688"/>
                    <a:pt x="4451" y="8686"/>
                    <a:pt x="4468" y="8680"/>
                  </a:cubicBezTo>
                  <a:cubicBezTo>
                    <a:pt x="4565" y="8648"/>
                    <a:pt x="4629" y="8551"/>
                    <a:pt x="4629" y="8455"/>
                  </a:cubicBezTo>
                  <a:lnTo>
                    <a:pt x="4211" y="194"/>
                  </a:lnTo>
                  <a:cubicBezTo>
                    <a:pt x="4211" y="97"/>
                    <a:pt x="4115" y="1"/>
                    <a:pt x="4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915;p64">
              <a:extLst>
                <a:ext uri="{FF2B5EF4-FFF2-40B4-BE49-F238E27FC236}">
                  <a16:creationId xmlns:a16="http://schemas.microsoft.com/office/drawing/2014/main" id="{782F8FC4-B7BB-3C62-BB1A-D87C0DD0B8BA}"/>
                </a:ext>
              </a:extLst>
            </p:cNvPr>
            <p:cNvSpPr/>
            <p:nvPr/>
          </p:nvSpPr>
          <p:spPr>
            <a:xfrm>
              <a:off x="2153725" y="2452075"/>
              <a:ext cx="328700" cy="244325"/>
            </a:xfrm>
            <a:custGeom>
              <a:avLst/>
              <a:gdLst/>
              <a:ahLst/>
              <a:cxnLst/>
              <a:rect l="l" t="t" r="r" b="b"/>
              <a:pathLst>
                <a:path w="13148" h="9773" extrusionOk="0">
                  <a:moveTo>
                    <a:pt x="1" y="0"/>
                  </a:moveTo>
                  <a:lnTo>
                    <a:pt x="2412" y="9772"/>
                  </a:lnTo>
                  <a:lnTo>
                    <a:pt x="13148" y="9772"/>
                  </a:lnTo>
                  <a:lnTo>
                    <a:pt x="11444" y="1125"/>
                  </a:lnTo>
                  <a:lnTo>
                    <a:pt x="6108" y="1125"/>
                  </a:lnTo>
                  <a:lnTo>
                    <a:pt x="5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916;p64">
              <a:extLst>
                <a:ext uri="{FF2B5EF4-FFF2-40B4-BE49-F238E27FC236}">
                  <a16:creationId xmlns:a16="http://schemas.microsoft.com/office/drawing/2014/main" id="{4C7FEC45-CF2D-DB76-27F0-A1D9117687D0}"/>
                </a:ext>
              </a:extLst>
            </p:cNvPr>
            <p:cNvSpPr/>
            <p:nvPr/>
          </p:nvSpPr>
          <p:spPr>
            <a:xfrm>
              <a:off x="2148100" y="2447250"/>
              <a:ext cx="339950" cy="253950"/>
            </a:xfrm>
            <a:custGeom>
              <a:avLst/>
              <a:gdLst/>
              <a:ahLst/>
              <a:cxnLst/>
              <a:rect l="l" t="t" r="r" b="b"/>
              <a:pathLst>
                <a:path w="13598" h="10158" extrusionOk="0">
                  <a:moveTo>
                    <a:pt x="5240" y="418"/>
                  </a:moveTo>
                  <a:lnTo>
                    <a:pt x="6173" y="1447"/>
                  </a:lnTo>
                  <a:cubicBezTo>
                    <a:pt x="6205" y="1511"/>
                    <a:pt x="6269" y="1511"/>
                    <a:pt x="6333" y="1511"/>
                  </a:cubicBezTo>
                  <a:lnTo>
                    <a:pt x="11509" y="1511"/>
                  </a:lnTo>
                  <a:lnTo>
                    <a:pt x="13116" y="9740"/>
                  </a:lnTo>
                  <a:lnTo>
                    <a:pt x="2797" y="9740"/>
                  </a:lnTo>
                  <a:lnTo>
                    <a:pt x="483" y="418"/>
                  </a:lnTo>
                  <a:close/>
                  <a:moveTo>
                    <a:pt x="226" y="0"/>
                  </a:moveTo>
                  <a:cubicBezTo>
                    <a:pt x="162" y="0"/>
                    <a:pt x="97" y="32"/>
                    <a:pt x="65" y="65"/>
                  </a:cubicBezTo>
                  <a:cubicBezTo>
                    <a:pt x="1" y="129"/>
                    <a:pt x="1" y="193"/>
                    <a:pt x="1" y="257"/>
                  </a:cubicBezTo>
                  <a:lnTo>
                    <a:pt x="2412" y="9997"/>
                  </a:lnTo>
                  <a:cubicBezTo>
                    <a:pt x="2444" y="10094"/>
                    <a:pt x="2540" y="10158"/>
                    <a:pt x="2637" y="10158"/>
                  </a:cubicBezTo>
                  <a:lnTo>
                    <a:pt x="13373" y="10158"/>
                  </a:lnTo>
                  <a:cubicBezTo>
                    <a:pt x="13437" y="10158"/>
                    <a:pt x="13502" y="10126"/>
                    <a:pt x="13566" y="10094"/>
                  </a:cubicBezTo>
                  <a:cubicBezTo>
                    <a:pt x="13598" y="10029"/>
                    <a:pt x="13598" y="9965"/>
                    <a:pt x="13598" y="9901"/>
                  </a:cubicBezTo>
                  <a:lnTo>
                    <a:pt x="11894" y="1254"/>
                  </a:lnTo>
                  <a:cubicBezTo>
                    <a:pt x="11862" y="1157"/>
                    <a:pt x="11798" y="1093"/>
                    <a:pt x="11669" y="1093"/>
                  </a:cubicBezTo>
                  <a:lnTo>
                    <a:pt x="6435" y="1093"/>
                  </a:lnTo>
                  <a:lnTo>
                    <a:pt x="5498" y="65"/>
                  </a:lnTo>
                  <a:cubicBezTo>
                    <a:pt x="5465" y="32"/>
                    <a:pt x="5401" y="0"/>
                    <a:pt x="5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917;p64">
              <a:extLst>
                <a:ext uri="{FF2B5EF4-FFF2-40B4-BE49-F238E27FC236}">
                  <a16:creationId xmlns:a16="http://schemas.microsoft.com/office/drawing/2014/main" id="{66B7A39D-2D1B-2853-ED3E-B65E5E5B516A}"/>
                </a:ext>
              </a:extLst>
            </p:cNvPr>
            <p:cNvSpPr/>
            <p:nvPr/>
          </p:nvSpPr>
          <p:spPr>
            <a:xfrm>
              <a:off x="2383575" y="2857075"/>
              <a:ext cx="147875" cy="199325"/>
            </a:xfrm>
            <a:custGeom>
              <a:avLst/>
              <a:gdLst/>
              <a:ahLst/>
              <a:cxnLst/>
              <a:rect l="l" t="t" r="r" b="b"/>
              <a:pathLst>
                <a:path w="5915" h="7973" extrusionOk="0">
                  <a:moveTo>
                    <a:pt x="0" y="1"/>
                  </a:moveTo>
                  <a:lnTo>
                    <a:pt x="3954" y="7973"/>
                  </a:lnTo>
                  <a:lnTo>
                    <a:pt x="59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918;p64">
              <a:extLst>
                <a:ext uri="{FF2B5EF4-FFF2-40B4-BE49-F238E27FC236}">
                  <a16:creationId xmlns:a16="http://schemas.microsoft.com/office/drawing/2014/main" id="{8A9833D6-2A64-0CF6-D5C9-DCDB33DE5E52}"/>
                </a:ext>
              </a:extLst>
            </p:cNvPr>
            <p:cNvSpPr/>
            <p:nvPr/>
          </p:nvSpPr>
          <p:spPr>
            <a:xfrm>
              <a:off x="2377950" y="2852275"/>
              <a:ext cx="159125" cy="209750"/>
            </a:xfrm>
            <a:custGeom>
              <a:avLst/>
              <a:gdLst/>
              <a:ahLst/>
              <a:cxnLst/>
              <a:rect l="l" t="t" r="r" b="b"/>
              <a:pathLst>
                <a:path w="6365" h="8390" extrusionOk="0">
                  <a:moveTo>
                    <a:pt x="5883" y="418"/>
                  </a:moveTo>
                  <a:lnTo>
                    <a:pt x="4124" y="7572"/>
                  </a:lnTo>
                  <a:lnTo>
                    <a:pt x="547" y="418"/>
                  </a:lnTo>
                  <a:close/>
                  <a:moveTo>
                    <a:pt x="225" y="0"/>
                  </a:moveTo>
                  <a:cubicBezTo>
                    <a:pt x="129" y="0"/>
                    <a:pt x="65" y="32"/>
                    <a:pt x="32" y="96"/>
                  </a:cubicBezTo>
                  <a:cubicBezTo>
                    <a:pt x="0" y="161"/>
                    <a:pt x="0" y="225"/>
                    <a:pt x="32" y="289"/>
                  </a:cubicBezTo>
                  <a:lnTo>
                    <a:pt x="4018" y="8261"/>
                  </a:lnTo>
                  <a:cubicBezTo>
                    <a:pt x="4050" y="8358"/>
                    <a:pt x="4115" y="8390"/>
                    <a:pt x="4211" y="8390"/>
                  </a:cubicBezTo>
                  <a:cubicBezTo>
                    <a:pt x="4308" y="8358"/>
                    <a:pt x="4372" y="8293"/>
                    <a:pt x="4404" y="8229"/>
                  </a:cubicBezTo>
                  <a:lnTo>
                    <a:pt x="6365" y="257"/>
                  </a:lnTo>
                  <a:cubicBezTo>
                    <a:pt x="6365" y="193"/>
                    <a:pt x="6365" y="129"/>
                    <a:pt x="6333" y="64"/>
                  </a:cubicBezTo>
                  <a:cubicBezTo>
                    <a:pt x="6268" y="32"/>
                    <a:pt x="6204" y="0"/>
                    <a:pt x="6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919;p64">
              <a:extLst>
                <a:ext uri="{FF2B5EF4-FFF2-40B4-BE49-F238E27FC236}">
                  <a16:creationId xmlns:a16="http://schemas.microsoft.com/office/drawing/2014/main" id="{B84B1344-296E-5B17-EB34-BB3374180403}"/>
                </a:ext>
              </a:extLst>
            </p:cNvPr>
            <p:cNvSpPr/>
            <p:nvPr/>
          </p:nvSpPr>
          <p:spPr>
            <a:xfrm>
              <a:off x="2398825" y="2865125"/>
              <a:ext cx="94875" cy="191275"/>
            </a:xfrm>
            <a:custGeom>
              <a:avLst/>
              <a:gdLst/>
              <a:ahLst/>
              <a:cxnLst/>
              <a:rect l="l" t="t" r="r" b="b"/>
              <a:pathLst>
                <a:path w="3795" h="7651" extrusionOk="0">
                  <a:moveTo>
                    <a:pt x="1" y="0"/>
                  </a:moveTo>
                  <a:lnTo>
                    <a:pt x="3344" y="7651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920;p64">
              <a:extLst>
                <a:ext uri="{FF2B5EF4-FFF2-40B4-BE49-F238E27FC236}">
                  <a16:creationId xmlns:a16="http://schemas.microsoft.com/office/drawing/2014/main" id="{BF25A119-29AC-3E35-3CD0-2B881E21C2F3}"/>
                </a:ext>
              </a:extLst>
            </p:cNvPr>
            <p:cNvSpPr/>
            <p:nvPr/>
          </p:nvSpPr>
          <p:spPr>
            <a:xfrm>
              <a:off x="2393200" y="2859500"/>
              <a:ext cx="106125" cy="202525"/>
            </a:xfrm>
            <a:custGeom>
              <a:avLst/>
              <a:gdLst/>
              <a:ahLst/>
              <a:cxnLst/>
              <a:rect l="l" t="t" r="r" b="b"/>
              <a:pathLst>
                <a:path w="4245" h="8101" extrusionOk="0">
                  <a:moveTo>
                    <a:pt x="3794" y="418"/>
                  </a:moveTo>
                  <a:lnTo>
                    <a:pt x="3428" y="6950"/>
                  </a:lnTo>
                  <a:lnTo>
                    <a:pt x="3428" y="6950"/>
                  </a:lnTo>
                  <a:lnTo>
                    <a:pt x="547" y="418"/>
                  </a:lnTo>
                  <a:close/>
                  <a:moveTo>
                    <a:pt x="226" y="0"/>
                  </a:moveTo>
                  <a:cubicBezTo>
                    <a:pt x="162" y="0"/>
                    <a:pt x="97" y="33"/>
                    <a:pt x="65" y="97"/>
                  </a:cubicBezTo>
                  <a:cubicBezTo>
                    <a:pt x="33" y="161"/>
                    <a:pt x="1" y="225"/>
                    <a:pt x="33" y="290"/>
                  </a:cubicBezTo>
                  <a:lnTo>
                    <a:pt x="3376" y="7972"/>
                  </a:lnTo>
                  <a:cubicBezTo>
                    <a:pt x="3440" y="8069"/>
                    <a:pt x="3537" y="8101"/>
                    <a:pt x="3633" y="8101"/>
                  </a:cubicBezTo>
                  <a:cubicBezTo>
                    <a:pt x="3730" y="8069"/>
                    <a:pt x="3794" y="8004"/>
                    <a:pt x="3794" y="7876"/>
                  </a:cubicBezTo>
                  <a:lnTo>
                    <a:pt x="4244" y="225"/>
                  </a:lnTo>
                  <a:cubicBezTo>
                    <a:pt x="4244" y="161"/>
                    <a:pt x="4212" y="97"/>
                    <a:pt x="4180" y="65"/>
                  </a:cubicBezTo>
                  <a:cubicBezTo>
                    <a:pt x="4148" y="33"/>
                    <a:pt x="4083" y="0"/>
                    <a:pt x="4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921;p64">
              <a:extLst>
                <a:ext uri="{FF2B5EF4-FFF2-40B4-BE49-F238E27FC236}">
                  <a16:creationId xmlns:a16="http://schemas.microsoft.com/office/drawing/2014/main" id="{A3F06C9F-0190-7F40-7C60-231939F64252}"/>
                </a:ext>
              </a:extLst>
            </p:cNvPr>
            <p:cNvSpPr/>
            <p:nvPr/>
          </p:nvSpPr>
          <p:spPr>
            <a:xfrm>
              <a:off x="2377950" y="2849850"/>
              <a:ext cx="104475" cy="206550"/>
            </a:xfrm>
            <a:custGeom>
              <a:avLst/>
              <a:gdLst/>
              <a:ahLst/>
              <a:cxnLst/>
              <a:rect l="l" t="t" r="r" b="b"/>
              <a:pathLst>
                <a:path w="4179" h="8262" extrusionOk="0">
                  <a:moveTo>
                    <a:pt x="0" y="1"/>
                  </a:moveTo>
                  <a:lnTo>
                    <a:pt x="4179" y="8262"/>
                  </a:lnTo>
                  <a:lnTo>
                    <a:pt x="3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922;p64">
              <a:extLst>
                <a:ext uri="{FF2B5EF4-FFF2-40B4-BE49-F238E27FC236}">
                  <a16:creationId xmlns:a16="http://schemas.microsoft.com/office/drawing/2014/main" id="{426003B4-7EC5-C55B-DD64-B743658D5005}"/>
                </a:ext>
              </a:extLst>
            </p:cNvPr>
            <p:cNvSpPr/>
            <p:nvPr/>
          </p:nvSpPr>
          <p:spPr>
            <a:xfrm>
              <a:off x="2372325" y="2844225"/>
              <a:ext cx="115725" cy="217300"/>
            </a:xfrm>
            <a:custGeom>
              <a:avLst/>
              <a:gdLst/>
              <a:ahLst/>
              <a:cxnLst/>
              <a:rect l="l" t="t" r="r" b="b"/>
              <a:pathLst>
                <a:path w="4629" h="8692" extrusionOk="0">
                  <a:moveTo>
                    <a:pt x="3825" y="451"/>
                  </a:moveTo>
                  <a:lnTo>
                    <a:pt x="4166" y="7538"/>
                  </a:lnTo>
                  <a:lnTo>
                    <a:pt x="579" y="451"/>
                  </a:lnTo>
                  <a:close/>
                  <a:moveTo>
                    <a:pt x="225" y="1"/>
                  </a:moveTo>
                  <a:cubicBezTo>
                    <a:pt x="161" y="1"/>
                    <a:pt x="97" y="65"/>
                    <a:pt x="64" y="129"/>
                  </a:cubicBezTo>
                  <a:cubicBezTo>
                    <a:pt x="0" y="193"/>
                    <a:pt x="0" y="258"/>
                    <a:pt x="32" y="322"/>
                  </a:cubicBezTo>
                  <a:lnTo>
                    <a:pt x="4243" y="8583"/>
                  </a:lnTo>
                  <a:cubicBezTo>
                    <a:pt x="4267" y="8656"/>
                    <a:pt x="4328" y="8692"/>
                    <a:pt x="4397" y="8692"/>
                  </a:cubicBezTo>
                  <a:cubicBezTo>
                    <a:pt x="4420" y="8692"/>
                    <a:pt x="4444" y="8688"/>
                    <a:pt x="4468" y="8680"/>
                  </a:cubicBezTo>
                  <a:cubicBezTo>
                    <a:pt x="4565" y="8680"/>
                    <a:pt x="4629" y="8583"/>
                    <a:pt x="4629" y="8487"/>
                  </a:cubicBezTo>
                  <a:lnTo>
                    <a:pt x="4211" y="226"/>
                  </a:lnTo>
                  <a:cubicBezTo>
                    <a:pt x="4211" y="97"/>
                    <a:pt x="4115" y="1"/>
                    <a:pt x="4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923;p64">
              <a:extLst>
                <a:ext uri="{FF2B5EF4-FFF2-40B4-BE49-F238E27FC236}">
                  <a16:creationId xmlns:a16="http://schemas.microsoft.com/office/drawing/2014/main" id="{55A8B971-BB3C-FC1F-AE1D-D2D230984857}"/>
                </a:ext>
              </a:extLst>
            </p:cNvPr>
            <p:cNvSpPr/>
            <p:nvPr/>
          </p:nvSpPr>
          <p:spPr>
            <a:xfrm>
              <a:off x="2153725" y="2812875"/>
              <a:ext cx="328700" cy="243525"/>
            </a:xfrm>
            <a:custGeom>
              <a:avLst/>
              <a:gdLst/>
              <a:ahLst/>
              <a:cxnLst/>
              <a:rect l="l" t="t" r="r" b="b"/>
              <a:pathLst>
                <a:path w="13148" h="9741" extrusionOk="0">
                  <a:moveTo>
                    <a:pt x="1" y="1"/>
                  </a:moveTo>
                  <a:lnTo>
                    <a:pt x="2412" y="9741"/>
                  </a:lnTo>
                  <a:lnTo>
                    <a:pt x="13148" y="9741"/>
                  </a:lnTo>
                  <a:lnTo>
                    <a:pt x="11444" y="1094"/>
                  </a:lnTo>
                  <a:lnTo>
                    <a:pt x="6108" y="1094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924;p64">
              <a:extLst>
                <a:ext uri="{FF2B5EF4-FFF2-40B4-BE49-F238E27FC236}">
                  <a16:creationId xmlns:a16="http://schemas.microsoft.com/office/drawing/2014/main" id="{DBA05991-3485-4B07-BE57-36654A3A8A8F}"/>
                </a:ext>
              </a:extLst>
            </p:cNvPr>
            <p:cNvSpPr/>
            <p:nvPr/>
          </p:nvSpPr>
          <p:spPr>
            <a:xfrm>
              <a:off x="2148100" y="2807250"/>
              <a:ext cx="339950" cy="254775"/>
            </a:xfrm>
            <a:custGeom>
              <a:avLst/>
              <a:gdLst/>
              <a:ahLst/>
              <a:cxnLst/>
              <a:rect l="l" t="t" r="r" b="b"/>
              <a:pathLst>
                <a:path w="13598" h="10191" extrusionOk="0">
                  <a:moveTo>
                    <a:pt x="5240" y="419"/>
                  </a:moveTo>
                  <a:lnTo>
                    <a:pt x="6173" y="1480"/>
                  </a:lnTo>
                  <a:cubicBezTo>
                    <a:pt x="6205" y="1512"/>
                    <a:pt x="6269" y="1544"/>
                    <a:pt x="6333" y="1544"/>
                  </a:cubicBezTo>
                  <a:lnTo>
                    <a:pt x="11509" y="1544"/>
                  </a:lnTo>
                  <a:lnTo>
                    <a:pt x="13116" y="9741"/>
                  </a:lnTo>
                  <a:lnTo>
                    <a:pt x="2797" y="9741"/>
                  </a:lnTo>
                  <a:lnTo>
                    <a:pt x="483" y="419"/>
                  </a:lnTo>
                  <a:close/>
                  <a:moveTo>
                    <a:pt x="226" y="1"/>
                  </a:moveTo>
                  <a:cubicBezTo>
                    <a:pt x="162" y="1"/>
                    <a:pt x="97" y="33"/>
                    <a:pt x="65" y="97"/>
                  </a:cubicBezTo>
                  <a:cubicBezTo>
                    <a:pt x="1" y="130"/>
                    <a:pt x="1" y="194"/>
                    <a:pt x="1" y="258"/>
                  </a:cubicBezTo>
                  <a:lnTo>
                    <a:pt x="2412" y="10030"/>
                  </a:lnTo>
                  <a:cubicBezTo>
                    <a:pt x="2444" y="10126"/>
                    <a:pt x="2540" y="10191"/>
                    <a:pt x="2637" y="10191"/>
                  </a:cubicBezTo>
                  <a:lnTo>
                    <a:pt x="13373" y="10191"/>
                  </a:lnTo>
                  <a:cubicBezTo>
                    <a:pt x="13437" y="10191"/>
                    <a:pt x="13502" y="10159"/>
                    <a:pt x="13566" y="10094"/>
                  </a:cubicBezTo>
                  <a:cubicBezTo>
                    <a:pt x="13598" y="10062"/>
                    <a:pt x="13598" y="9998"/>
                    <a:pt x="13598" y="9934"/>
                  </a:cubicBezTo>
                  <a:lnTo>
                    <a:pt x="11894" y="1287"/>
                  </a:lnTo>
                  <a:cubicBezTo>
                    <a:pt x="11862" y="1190"/>
                    <a:pt x="11798" y="1126"/>
                    <a:pt x="11669" y="1126"/>
                  </a:cubicBezTo>
                  <a:lnTo>
                    <a:pt x="6437" y="1126"/>
                  </a:lnTo>
                  <a:lnTo>
                    <a:pt x="5498" y="65"/>
                  </a:lnTo>
                  <a:cubicBezTo>
                    <a:pt x="5465" y="33"/>
                    <a:pt x="5401" y="1"/>
                    <a:pt x="5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925;p64">
              <a:extLst>
                <a:ext uri="{FF2B5EF4-FFF2-40B4-BE49-F238E27FC236}">
                  <a16:creationId xmlns:a16="http://schemas.microsoft.com/office/drawing/2014/main" id="{E0A9C4B3-473B-5AA7-6986-3D475E832B2C}"/>
                </a:ext>
              </a:extLst>
            </p:cNvPr>
            <p:cNvSpPr/>
            <p:nvPr/>
          </p:nvSpPr>
          <p:spPr>
            <a:xfrm>
              <a:off x="2383575" y="3217900"/>
              <a:ext cx="147875" cy="199325"/>
            </a:xfrm>
            <a:custGeom>
              <a:avLst/>
              <a:gdLst/>
              <a:ahLst/>
              <a:cxnLst/>
              <a:rect l="l" t="t" r="r" b="b"/>
              <a:pathLst>
                <a:path w="5915" h="7973" extrusionOk="0">
                  <a:moveTo>
                    <a:pt x="0" y="1"/>
                  </a:moveTo>
                  <a:lnTo>
                    <a:pt x="3954" y="7973"/>
                  </a:lnTo>
                  <a:lnTo>
                    <a:pt x="59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926;p64">
              <a:extLst>
                <a:ext uri="{FF2B5EF4-FFF2-40B4-BE49-F238E27FC236}">
                  <a16:creationId xmlns:a16="http://schemas.microsoft.com/office/drawing/2014/main" id="{B704B962-A0BC-BAF1-97DD-D777091D36A5}"/>
                </a:ext>
              </a:extLst>
            </p:cNvPr>
            <p:cNvSpPr/>
            <p:nvPr/>
          </p:nvSpPr>
          <p:spPr>
            <a:xfrm>
              <a:off x="2377950" y="3212275"/>
              <a:ext cx="159125" cy="209775"/>
            </a:xfrm>
            <a:custGeom>
              <a:avLst/>
              <a:gdLst/>
              <a:ahLst/>
              <a:cxnLst/>
              <a:rect l="l" t="t" r="r" b="b"/>
              <a:pathLst>
                <a:path w="6365" h="8391" extrusionOk="0">
                  <a:moveTo>
                    <a:pt x="5883" y="419"/>
                  </a:moveTo>
                  <a:lnTo>
                    <a:pt x="4119" y="7593"/>
                  </a:lnTo>
                  <a:lnTo>
                    <a:pt x="4119" y="7593"/>
                  </a:lnTo>
                  <a:lnTo>
                    <a:pt x="547" y="419"/>
                  </a:lnTo>
                  <a:close/>
                  <a:moveTo>
                    <a:pt x="225" y="1"/>
                  </a:moveTo>
                  <a:cubicBezTo>
                    <a:pt x="129" y="1"/>
                    <a:pt x="65" y="33"/>
                    <a:pt x="32" y="97"/>
                  </a:cubicBezTo>
                  <a:cubicBezTo>
                    <a:pt x="0" y="162"/>
                    <a:pt x="0" y="258"/>
                    <a:pt x="32" y="322"/>
                  </a:cubicBezTo>
                  <a:lnTo>
                    <a:pt x="4018" y="8294"/>
                  </a:lnTo>
                  <a:cubicBezTo>
                    <a:pt x="4050" y="8358"/>
                    <a:pt x="4115" y="8391"/>
                    <a:pt x="4211" y="8391"/>
                  </a:cubicBezTo>
                  <a:cubicBezTo>
                    <a:pt x="4308" y="8391"/>
                    <a:pt x="4372" y="8326"/>
                    <a:pt x="4404" y="8230"/>
                  </a:cubicBezTo>
                  <a:lnTo>
                    <a:pt x="6365" y="258"/>
                  </a:lnTo>
                  <a:cubicBezTo>
                    <a:pt x="6365" y="194"/>
                    <a:pt x="6365" y="129"/>
                    <a:pt x="6333" y="97"/>
                  </a:cubicBezTo>
                  <a:cubicBezTo>
                    <a:pt x="6268" y="33"/>
                    <a:pt x="6204" y="1"/>
                    <a:pt x="6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927;p64">
              <a:extLst>
                <a:ext uri="{FF2B5EF4-FFF2-40B4-BE49-F238E27FC236}">
                  <a16:creationId xmlns:a16="http://schemas.microsoft.com/office/drawing/2014/main" id="{9D7CA8E3-38FA-5664-6557-4A5D06B37512}"/>
                </a:ext>
              </a:extLst>
            </p:cNvPr>
            <p:cNvSpPr/>
            <p:nvPr/>
          </p:nvSpPr>
          <p:spPr>
            <a:xfrm>
              <a:off x="2398825" y="3225150"/>
              <a:ext cx="94875" cy="192075"/>
            </a:xfrm>
            <a:custGeom>
              <a:avLst/>
              <a:gdLst/>
              <a:ahLst/>
              <a:cxnLst/>
              <a:rect l="l" t="t" r="r" b="b"/>
              <a:pathLst>
                <a:path w="3795" h="7683" extrusionOk="0">
                  <a:moveTo>
                    <a:pt x="1" y="0"/>
                  </a:moveTo>
                  <a:lnTo>
                    <a:pt x="3344" y="7683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928;p64">
              <a:extLst>
                <a:ext uri="{FF2B5EF4-FFF2-40B4-BE49-F238E27FC236}">
                  <a16:creationId xmlns:a16="http://schemas.microsoft.com/office/drawing/2014/main" id="{D9BE5B3D-6F9B-5F50-DB05-8E37109B2382}"/>
                </a:ext>
              </a:extLst>
            </p:cNvPr>
            <p:cNvSpPr/>
            <p:nvPr/>
          </p:nvSpPr>
          <p:spPr>
            <a:xfrm>
              <a:off x="2393200" y="3219525"/>
              <a:ext cx="106125" cy="202725"/>
            </a:xfrm>
            <a:custGeom>
              <a:avLst/>
              <a:gdLst/>
              <a:ahLst/>
              <a:cxnLst/>
              <a:rect l="l" t="t" r="r" b="b"/>
              <a:pathLst>
                <a:path w="4245" h="8109" extrusionOk="0">
                  <a:moveTo>
                    <a:pt x="3794" y="450"/>
                  </a:moveTo>
                  <a:lnTo>
                    <a:pt x="3427" y="6978"/>
                  </a:lnTo>
                  <a:lnTo>
                    <a:pt x="547" y="450"/>
                  </a:lnTo>
                  <a:close/>
                  <a:moveTo>
                    <a:pt x="226" y="0"/>
                  </a:moveTo>
                  <a:cubicBezTo>
                    <a:pt x="162" y="0"/>
                    <a:pt x="97" y="64"/>
                    <a:pt x="65" y="97"/>
                  </a:cubicBezTo>
                  <a:cubicBezTo>
                    <a:pt x="33" y="161"/>
                    <a:pt x="1" y="257"/>
                    <a:pt x="33" y="322"/>
                  </a:cubicBezTo>
                  <a:lnTo>
                    <a:pt x="3376" y="7972"/>
                  </a:lnTo>
                  <a:cubicBezTo>
                    <a:pt x="3429" y="8051"/>
                    <a:pt x="3504" y="8109"/>
                    <a:pt x="3582" y="8109"/>
                  </a:cubicBezTo>
                  <a:cubicBezTo>
                    <a:pt x="3599" y="8109"/>
                    <a:pt x="3616" y="8106"/>
                    <a:pt x="3633" y="8101"/>
                  </a:cubicBezTo>
                  <a:cubicBezTo>
                    <a:pt x="3730" y="8101"/>
                    <a:pt x="3794" y="8004"/>
                    <a:pt x="3794" y="7908"/>
                  </a:cubicBezTo>
                  <a:lnTo>
                    <a:pt x="4244" y="225"/>
                  </a:lnTo>
                  <a:cubicBezTo>
                    <a:pt x="4244" y="193"/>
                    <a:pt x="4212" y="129"/>
                    <a:pt x="4180" y="97"/>
                  </a:cubicBezTo>
                  <a:cubicBezTo>
                    <a:pt x="4148" y="32"/>
                    <a:pt x="4083" y="0"/>
                    <a:pt x="4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929;p64">
              <a:extLst>
                <a:ext uri="{FF2B5EF4-FFF2-40B4-BE49-F238E27FC236}">
                  <a16:creationId xmlns:a16="http://schemas.microsoft.com/office/drawing/2014/main" id="{61F3D383-F4CB-0B9A-9C66-537947D336AC}"/>
                </a:ext>
              </a:extLst>
            </p:cNvPr>
            <p:cNvSpPr/>
            <p:nvPr/>
          </p:nvSpPr>
          <p:spPr>
            <a:xfrm>
              <a:off x="2377950" y="3209875"/>
              <a:ext cx="104475" cy="207350"/>
            </a:xfrm>
            <a:custGeom>
              <a:avLst/>
              <a:gdLst/>
              <a:ahLst/>
              <a:cxnLst/>
              <a:rect l="l" t="t" r="r" b="b"/>
              <a:pathLst>
                <a:path w="4179" h="8294" extrusionOk="0">
                  <a:moveTo>
                    <a:pt x="0" y="0"/>
                  </a:moveTo>
                  <a:lnTo>
                    <a:pt x="4179" y="8294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930;p64">
              <a:extLst>
                <a:ext uri="{FF2B5EF4-FFF2-40B4-BE49-F238E27FC236}">
                  <a16:creationId xmlns:a16="http://schemas.microsoft.com/office/drawing/2014/main" id="{9443925A-E9D9-D274-908D-26811772E462}"/>
                </a:ext>
              </a:extLst>
            </p:cNvPr>
            <p:cNvSpPr/>
            <p:nvPr/>
          </p:nvSpPr>
          <p:spPr>
            <a:xfrm>
              <a:off x="2372325" y="3205050"/>
              <a:ext cx="115725" cy="217225"/>
            </a:xfrm>
            <a:custGeom>
              <a:avLst/>
              <a:gdLst/>
              <a:ahLst/>
              <a:cxnLst/>
              <a:rect l="l" t="t" r="r" b="b"/>
              <a:pathLst>
                <a:path w="4629" h="8689" extrusionOk="0">
                  <a:moveTo>
                    <a:pt x="3825" y="418"/>
                  </a:moveTo>
                  <a:lnTo>
                    <a:pt x="4166" y="7535"/>
                  </a:lnTo>
                  <a:lnTo>
                    <a:pt x="4166" y="7535"/>
                  </a:lnTo>
                  <a:lnTo>
                    <a:pt x="579" y="418"/>
                  </a:lnTo>
                  <a:close/>
                  <a:moveTo>
                    <a:pt x="225" y="1"/>
                  </a:moveTo>
                  <a:cubicBezTo>
                    <a:pt x="161" y="1"/>
                    <a:pt x="97" y="33"/>
                    <a:pt x="64" y="97"/>
                  </a:cubicBezTo>
                  <a:cubicBezTo>
                    <a:pt x="0" y="161"/>
                    <a:pt x="0" y="226"/>
                    <a:pt x="32" y="290"/>
                  </a:cubicBezTo>
                  <a:lnTo>
                    <a:pt x="4243" y="8583"/>
                  </a:lnTo>
                  <a:cubicBezTo>
                    <a:pt x="4270" y="8636"/>
                    <a:pt x="4339" y="8688"/>
                    <a:pt x="4416" y="8688"/>
                  </a:cubicBezTo>
                  <a:cubicBezTo>
                    <a:pt x="4433" y="8688"/>
                    <a:pt x="4451" y="8685"/>
                    <a:pt x="4468" y="8680"/>
                  </a:cubicBezTo>
                  <a:cubicBezTo>
                    <a:pt x="4565" y="8647"/>
                    <a:pt x="4629" y="8551"/>
                    <a:pt x="4629" y="8455"/>
                  </a:cubicBezTo>
                  <a:lnTo>
                    <a:pt x="4211" y="193"/>
                  </a:lnTo>
                  <a:cubicBezTo>
                    <a:pt x="4211" y="97"/>
                    <a:pt x="4115" y="1"/>
                    <a:pt x="4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931;p64">
              <a:extLst>
                <a:ext uri="{FF2B5EF4-FFF2-40B4-BE49-F238E27FC236}">
                  <a16:creationId xmlns:a16="http://schemas.microsoft.com/office/drawing/2014/main" id="{5926BF33-CB46-00B5-73A0-D894B378919C}"/>
                </a:ext>
              </a:extLst>
            </p:cNvPr>
            <p:cNvSpPr/>
            <p:nvPr/>
          </p:nvSpPr>
          <p:spPr>
            <a:xfrm>
              <a:off x="2153725" y="3172900"/>
              <a:ext cx="328700" cy="244325"/>
            </a:xfrm>
            <a:custGeom>
              <a:avLst/>
              <a:gdLst/>
              <a:ahLst/>
              <a:cxnLst/>
              <a:rect l="l" t="t" r="r" b="b"/>
              <a:pathLst>
                <a:path w="13148" h="9773" extrusionOk="0">
                  <a:moveTo>
                    <a:pt x="1" y="1"/>
                  </a:moveTo>
                  <a:lnTo>
                    <a:pt x="2412" y="9773"/>
                  </a:lnTo>
                  <a:lnTo>
                    <a:pt x="13148" y="9773"/>
                  </a:lnTo>
                  <a:lnTo>
                    <a:pt x="11444" y="1126"/>
                  </a:lnTo>
                  <a:lnTo>
                    <a:pt x="6108" y="1126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932;p64">
              <a:extLst>
                <a:ext uri="{FF2B5EF4-FFF2-40B4-BE49-F238E27FC236}">
                  <a16:creationId xmlns:a16="http://schemas.microsoft.com/office/drawing/2014/main" id="{C0598D30-CBFC-64E6-7A1C-B10D70C842CE}"/>
                </a:ext>
              </a:extLst>
            </p:cNvPr>
            <p:cNvSpPr/>
            <p:nvPr/>
          </p:nvSpPr>
          <p:spPr>
            <a:xfrm>
              <a:off x="2148100" y="3168075"/>
              <a:ext cx="339950" cy="253975"/>
            </a:xfrm>
            <a:custGeom>
              <a:avLst/>
              <a:gdLst/>
              <a:ahLst/>
              <a:cxnLst/>
              <a:rect l="l" t="t" r="r" b="b"/>
              <a:pathLst>
                <a:path w="13598" h="10159" extrusionOk="0">
                  <a:moveTo>
                    <a:pt x="5240" y="419"/>
                  </a:moveTo>
                  <a:lnTo>
                    <a:pt x="6173" y="1447"/>
                  </a:lnTo>
                  <a:cubicBezTo>
                    <a:pt x="6205" y="1480"/>
                    <a:pt x="6269" y="1512"/>
                    <a:pt x="6333" y="1512"/>
                  </a:cubicBezTo>
                  <a:lnTo>
                    <a:pt x="11509" y="1512"/>
                  </a:lnTo>
                  <a:lnTo>
                    <a:pt x="13116" y="9741"/>
                  </a:lnTo>
                  <a:lnTo>
                    <a:pt x="2797" y="9741"/>
                  </a:lnTo>
                  <a:lnTo>
                    <a:pt x="483" y="419"/>
                  </a:lnTo>
                  <a:close/>
                  <a:moveTo>
                    <a:pt x="226" y="1"/>
                  </a:moveTo>
                  <a:cubicBezTo>
                    <a:pt x="162" y="1"/>
                    <a:pt x="97" y="33"/>
                    <a:pt x="65" y="65"/>
                  </a:cubicBezTo>
                  <a:cubicBezTo>
                    <a:pt x="1" y="129"/>
                    <a:pt x="1" y="194"/>
                    <a:pt x="1" y="258"/>
                  </a:cubicBezTo>
                  <a:lnTo>
                    <a:pt x="2412" y="9998"/>
                  </a:lnTo>
                  <a:cubicBezTo>
                    <a:pt x="2444" y="10094"/>
                    <a:pt x="2540" y="10159"/>
                    <a:pt x="2637" y="10159"/>
                  </a:cubicBezTo>
                  <a:lnTo>
                    <a:pt x="13373" y="10159"/>
                  </a:lnTo>
                  <a:cubicBezTo>
                    <a:pt x="13437" y="10159"/>
                    <a:pt x="13502" y="10126"/>
                    <a:pt x="13566" y="10094"/>
                  </a:cubicBezTo>
                  <a:cubicBezTo>
                    <a:pt x="13598" y="10030"/>
                    <a:pt x="13598" y="9966"/>
                    <a:pt x="13598" y="9901"/>
                  </a:cubicBezTo>
                  <a:lnTo>
                    <a:pt x="11894" y="1254"/>
                  </a:lnTo>
                  <a:cubicBezTo>
                    <a:pt x="11862" y="1158"/>
                    <a:pt x="11798" y="1094"/>
                    <a:pt x="11669" y="1094"/>
                  </a:cubicBezTo>
                  <a:lnTo>
                    <a:pt x="6435" y="1094"/>
                  </a:lnTo>
                  <a:lnTo>
                    <a:pt x="5498" y="65"/>
                  </a:lnTo>
                  <a:cubicBezTo>
                    <a:pt x="5465" y="1"/>
                    <a:pt x="5401" y="1"/>
                    <a:pt x="5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933;p64">
              <a:extLst>
                <a:ext uri="{FF2B5EF4-FFF2-40B4-BE49-F238E27FC236}">
                  <a16:creationId xmlns:a16="http://schemas.microsoft.com/office/drawing/2014/main" id="{71F860FA-96C8-3475-98C6-516E10A8B6A7}"/>
                </a:ext>
              </a:extLst>
            </p:cNvPr>
            <p:cNvSpPr/>
            <p:nvPr/>
          </p:nvSpPr>
          <p:spPr>
            <a:xfrm>
              <a:off x="4591075" y="3348900"/>
              <a:ext cx="148700" cy="199325"/>
            </a:xfrm>
            <a:custGeom>
              <a:avLst/>
              <a:gdLst/>
              <a:ahLst/>
              <a:cxnLst/>
              <a:rect l="l" t="t" r="r" b="b"/>
              <a:pathLst>
                <a:path w="5948" h="7973" extrusionOk="0">
                  <a:moveTo>
                    <a:pt x="1" y="0"/>
                  </a:moveTo>
                  <a:lnTo>
                    <a:pt x="3987" y="7972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934;p64">
              <a:extLst>
                <a:ext uri="{FF2B5EF4-FFF2-40B4-BE49-F238E27FC236}">
                  <a16:creationId xmlns:a16="http://schemas.microsoft.com/office/drawing/2014/main" id="{8C758F4B-0E9C-AF0D-B315-18A9A4A481F6}"/>
                </a:ext>
              </a:extLst>
            </p:cNvPr>
            <p:cNvSpPr/>
            <p:nvPr/>
          </p:nvSpPr>
          <p:spPr>
            <a:xfrm>
              <a:off x="4585450" y="3344075"/>
              <a:ext cx="159950" cy="209775"/>
            </a:xfrm>
            <a:custGeom>
              <a:avLst/>
              <a:gdLst/>
              <a:ahLst/>
              <a:cxnLst/>
              <a:rect l="l" t="t" r="r" b="b"/>
              <a:pathLst>
                <a:path w="6398" h="8391" extrusionOk="0">
                  <a:moveTo>
                    <a:pt x="5883" y="418"/>
                  </a:moveTo>
                  <a:lnTo>
                    <a:pt x="4135" y="7530"/>
                  </a:lnTo>
                  <a:lnTo>
                    <a:pt x="4135" y="7530"/>
                  </a:lnTo>
                  <a:lnTo>
                    <a:pt x="579" y="418"/>
                  </a:lnTo>
                  <a:close/>
                  <a:moveTo>
                    <a:pt x="226" y="1"/>
                  </a:moveTo>
                  <a:cubicBezTo>
                    <a:pt x="162" y="1"/>
                    <a:pt x="65" y="33"/>
                    <a:pt x="33" y="97"/>
                  </a:cubicBezTo>
                  <a:cubicBezTo>
                    <a:pt x="1" y="161"/>
                    <a:pt x="1" y="226"/>
                    <a:pt x="33" y="290"/>
                  </a:cubicBezTo>
                  <a:lnTo>
                    <a:pt x="4019" y="8262"/>
                  </a:lnTo>
                  <a:cubicBezTo>
                    <a:pt x="4051" y="8358"/>
                    <a:pt x="4147" y="8390"/>
                    <a:pt x="4244" y="8390"/>
                  </a:cubicBezTo>
                  <a:cubicBezTo>
                    <a:pt x="4308" y="8358"/>
                    <a:pt x="4405" y="8294"/>
                    <a:pt x="4405" y="8229"/>
                  </a:cubicBezTo>
                  <a:lnTo>
                    <a:pt x="6365" y="258"/>
                  </a:lnTo>
                  <a:cubicBezTo>
                    <a:pt x="6398" y="193"/>
                    <a:pt x="6365" y="129"/>
                    <a:pt x="6333" y="65"/>
                  </a:cubicBezTo>
                  <a:cubicBezTo>
                    <a:pt x="6301" y="33"/>
                    <a:pt x="6237" y="1"/>
                    <a:pt x="6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935;p64">
              <a:extLst>
                <a:ext uri="{FF2B5EF4-FFF2-40B4-BE49-F238E27FC236}">
                  <a16:creationId xmlns:a16="http://schemas.microsoft.com/office/drawing/2014/main" id="{0F38610B-A404-9BC7-4508-32D06CFD6DB3}"/>
                </a:ext>
              </a:extLst>
            </p:cNvPr>
            <p:cNvSpPr/>
            <p:nvPr/>
          </p:nvSpPr>
          <p:spPr>
            <a:xfrm>
              <a:off x="4607150" y="3356925"/>
              <a:ext cx="94050" cy="191300"/>
            </a:xfrm>
            <a:custGeom>
              <a:avLst/>
              <a:gdLst/>
              <a:ahLst/>
              <a:cxnLst/>
              <a:rect l="l" t="t" r="r" b="b"/>
              <a:pathLst>
                <a:path w="3762" h="7652" extrusionOk="0">
                  <a:moveTo>
                    <a:pt x="1" y="1"/>
                  </a:moveTo>
                  <a:lnTo>
                    <a:pt x="3344" y="7651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936;p64">
              <a:extLst>
                <a:ext uri="{FF2B5EF4-FFF2-40B4-BE49-F238E27FC236}">
                  <a16:creationId xmlns:a16="http://schemas.microsoft.com/office/drawing/2014/main" id="{CDD64B82-C827-8619-B8B5-A05B0FF25B27}"/>
                </a:ext>
              </a:extLst>
            </p:cNvPr>
            <p:cNvSpPr/>
            <p:nvPr/>
          </p:nvSpPr>
          <p:spPr>
            <a:xfrm>
              <a:off x="4601525" y="3351300"/>
              <a:ext cx="105300" cy="202550"/>
            </a:xfrm>
            <a:custGeom>
              <a:avLst/>
              <a:gdLst/>
              <a:ahLst/>
              <a:cxnLst/>
              <a:rect l="l" t="t" r="r" b="b"/>
              <a:pathLst>
                <a:path w="4212" h="8102" extrusionOk="0">
                  <a:moveTo>
                    <a:pt x="3762" y="419"/>
                  </a:moveTo>
                  <a:lnTo>
                    <a:pt x="3395" y="6968"/>
                  </a:lnTo>
                  <a:lnTo>
                    <a:pt x="547" y="419"/>
                  </a:lnTo>
                  <a:close/>
                  <a:moveTo>
                    <a:pt x="226" y="1"/>
                  </a:moveTo>
                  <a:cubicBezTo>
                    <a:pt x="129" y="1"/>
                    <a:pt x="65" y="33"/>
                    <a:pt x="33" y="97"/>
                  </a:cubicBezTo>
                  <a:cubicBezTo>
                    <a:pt x="1" y="162"/>
                    <a:pt x="1" y="226"/>
                    <a:pt x="33" y="290"/>
                  </a:cubicBezTo>
                  <a:lnTo>
                    <a:pt x="3376" y="7973"/>
                  </a:lnTo>
                  <a:cubicBezTo>
                    <a:pt x="3408" y="8069"/>
                    <a:pt x="3504" y="8101"/>
                    <a:pt x="3601" y="8101"/>
                  </a:cubicBezTo>
                  <a:cubicBezTo>
                    <a:pt x="3697" y="8069"/>
                    <a:pt x="3762" y="8005"/>
                    <a:pt x="3762" y="7908"/>
                  </a:cubicBezTo>
                  <a:lnTo>
                    <a:pt x="4212" y="226"/>
                  </a:lnTo>
                  <a:cubicBezTo>
                    <a:pt x="4212" y="162"/>
                    <a:pt x="4179" y="97"/>
                    <a:pt x="4147" y="65"/>
                  </a:cubicBezTo>
                  <a:cubicBezTo>
                    <a:pt x="4115" y="33"/>
                    <a:pt x="4051" y="1"/>
                    <a:pt x="39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937;p64">
              <a:extLst>
                <a:ext uri="{FF2B5EF4-FFF2-40B4-BE49-F238E27FC236}">
                  <a16:creationId xmlns:a16="http://schemas.microsoft.com/office/drawing/2014/main" id="{FBF46091-BF6B-85ED-F2AB-DDC2C863AD29}"/>
                </a:ext>
              </a:extLst>
            </p:cNvPr>
            <p:cNvSpPr/>
            <p:nvPr/>
          </p:nvSpPr>
          <p:spPr>
            <a:xfrm>
              <a:off x="4586250" y="3341675"/>
              <a:ext cx="104500" cy="206550"/>
            </a:xfrm>
            <a:custGeom>
              <a:avLst/>
              <a:gdLst/>
              <a:ahLst/>
              <a:cxnLst/>
              <a:rect l="l" t="t" r="r" b="b"/>
              <a:pathLst>
                <a:path w="4180" h="8262" extrusionOk="0">
                  <a:moveTo>
                    <a:pt x="1" y="0"/>
                  </a:moveTo>
                  <a:lnTo>
                    <a:pt x="4180" y="8261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938;p64">
              <a:extLst>
                <a:ext uri="{FF2B5EF4-FFF2-40B4-BE49-F238E27FC236}">
                  <a16:creationId xmlns:a16="http://schemas.microsoft.com/office/drawing/2014/main" id="{1193EB7D-AB4B-BE88-088B-1FE5BECBE8DE}"/>
                </a:ext>
              </a:extLst>
            </p:cNvPr>
            <p:cNvSpPr/>
            <p:nvPr/>
          </p:nvSpPr>
          <p:spPr>
            <a:xfrm>
              <a:off x="4580625" y="3336050"/>
              <a:ext cx="115750" cy="217800"/>
            </a:xfrm>
            <a:custGeom>
              <a:avLst/>
              <a:gdLst/>
              <a:ahLst/>
              <a:cxnLst/>
              <a:rect l="l" t="t" r="r" b="b"/>
              <a:pathLst>
                <a:path w="4630" h="8712" extrusionOk="0">
                  <a:moveTo>
                    <a:pt x="3794" y="450"/>
                  </a:moveTo>
                  <a:lnTo>
                    <a:pt x="4131" y="7475"/>
                  </a:lnTo>
                  <a:lnTo>
                    <a:pt x="547" y="450"/>
                  </a:lnTo>
                  <a:close/>
                  <a:moveTo>
                    <a:pt x="226" y="0"/>
                  </a:moveTo>
                  <a:cubicBezTo>
                    <a:pt x="130" y="0"/>
                    <a:pt x="65" y="64"/>
                    <a:pt x="33" y="129"/>
                  </a:cubicBezTo>
                  <a:cubicBezTo>
                    <a:pt x="1" y="193"/>
                    <a:pt x="1" y="257"/>
                    <a:pt x="33" y="322"/>
                  </a:cubicBezTo>
                  <a:lnTo>
                    <a:pt x="4212" y="8583"/>
                  </a:lnTo>
                  <a:cubicBezTo>
                    <a:pt x="4244" y="8679"/>
                    <a:pt x="4340" y="8711"/>
                    <a:pt x="4437" y="8711"/>
                  </a:cubicBezTo>
                  <a:cubicBezTo>
                    <a:pt x="4533" y="8679"/>
                    <a:pt x="4630" y="8583"/>
                    <a:pt x="4598" y="8486"/>
                  </a:cubicBezTo>
                  <a:lnTo>
                    <a:pt x="4593" y="8392"/>
                  </a:lnTo>
                  <a:lnTo>
                    <a:pt x="4593" y="8392"/>
                  </a:lnTo>
                  <a:lnTo>
                    <a:pt x="4598" y="8390"/>
                  </a:lnTo>
                  <a:lnTo>
                    <a:pt x="4593" y="8380"/>
                  </a:lnTo>
                  <a:lnTo>
                    <a:pt x="4212" y="225"/>
                  </a:lnTo>
                  <a:cubicBezTo>
                    <a:pt x="4212" y="96"/>
                    <a:pt x="4115" y="0"/>
                    <a:pt x="3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939;p64">
              <a:extLst>
                <a:ext uri="{FF2B5EF4-FFF2-40B4-BE49-F238E27FC236}">
                  <a16:creationId xmlns:a16="http://schemas.microsoft.com/office/drawing/2014/main" id="{BC4E92F6-0B73-715D-7081-BCB99B261EBF}"/>
                </a:ext>
              </a:extLst>
            </p:cNvPr>
            <p:cNvSpPr/>
            <p:nvPr/>
          </p:nvSpPr>
          <p:spPr>
            <a:xfrm>
              <a:off x="4361250" y="3304700"/>
              <a:ext cx="329500" cy="243525"/>
            </a:xfrm>
            <a:custGeom>
              <a:avLst/>
              <a:gdLst/>
              <a:ahLst/>
              <a:cxnLst/>
              <a:rect l="l" t="t" r="r" b="b"/>
              <a:pathLst>
                <a:path w="13180" h="9741" extrusionOk="0">
                  <a:moveTo>
                    <a:pt x="1" y="0"/>
                  </a:moveTo>
                  <a:lnTo>
                    <a:pt x="2411" y="9740"/>
                  </a:lnTo>
                  <a:lnTo>
                    <a:pt x="13180" y="9740"/>
                  </a:lnTo>
                  <a:lnTo>
                    <a:pt x="11476" y="1093"/>
                  </a:lnTo>
                  <a:lnTo>
                    <a:pt x="6108" y="1093"/>
                  </a:lnTo>
                  <a:lnTo>
                    <a:pt x="5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940;p64">
              <a:extLst>
                <a:ext uri="{FF2B5EF4-FFF2-40B4-BE49-F238E27FC236}">
                  <a16:creationId xmlns:a16="http://schemas.microsoft.com/office/drawing/2014/main" id="{E31E12A0-71C9-1DA8-E492-6DCA9068F97F}"/>
                </a:ext>
              </a:extLst>
            </p:cNvPr>
            <p:cNvSpPr/>
            <p:nvPr/>
          </p:nvSpPr>
          <p:spPr>
            <a:xfrm>
              <a:off x="4355625" y="3299075"/>
              <a:ext cx="340750" cy="254775"/>
            </a:xfrm>
            <a:custGeom>
              <a:avLst/>
              <a:gdLst/>
              <a:ahLst/>
              <a:cxnLst/>
              <a:rect l="l" t="t" r="r" b="b"/>
              <a:pathLst>
                <a:path w="13630" h="10191" extrusionOk="0">
                  <a:moveTo>
                    <a:pt x="5272" y="418"/>
                  </a:moveTo>
                  <a:lnTo>
                    <a:pt x="6172" y="1479"/>
                  </a:lnTo>
                  <a:cubicBezTo>
                    <a:pt x="6204" y="1511"/>
                    <a:pt x="6269" y="1543"/>
                    <a:pt x="6333" y="1543"/>
                  </a:cubicBezTo>
                  <a:lnTo>
                    <a:pt x="11508" y="1543"/>
                  </a:lnTo>
                  <a:lnTo>
                    <a:pt x="13148" y="9772"/>
                  </a:lnTo>
                  <a:lnTo>
                    <a:pt x="2797" y="9772"/>
                  </a:lnTo>
                  <a:lnTo>
                    <a:pt x="515" y="418"/>
                  </a:lnTo>
                  <a:close/>
                  <a:moveTo>
                    <a:pt x="226" y="0"/>
                  </a:moveTo>
                  <a:cubicBezTo>
                    <a:pt x="161" y="0"/>
                    <a:pt x="97" y="33"/>
                    <a:pt x="65" y="97"/>
                  </a:cubicBezTo>
                  <a:cubicBezTo>
                    <a:pt x="33" y="129"/>
                    <a:pt x="1" y="193"/>
                    <a:pt x="33" y="258"/>
                  </a:cubicBezTo>
                  <a:lnTo>
                    <a:pt x="2444" y="10029"/>
                  </a:lnTo>
                  <a:cubicBezTo>
                    <a:pt x="2444" y="10126"/>
                    <a:pt x="2540" y="10190"/>
                    <a:pt x="2636" y="10190"/>
                  </a:cubicBezTo>
                  <a:lnTo>
                    <a:pt x="13405" y="10190"/>
                  </a:lnTo>
                  <a:cubicBezTo>
                    <a:pt x="13469" y="10190"/>
                    <a:pt x="13533" y="10158"/>
                    <a:pt x="13565" y="10094"/>
                  </a:cubicBezTo>
                  <a:cubicBezTo>
                    <a:pt x="13598" y="10062"/>
                    <a:pt x="13630" y="9997"/>
                    <a:pt x="13598" y="9933"/>
                  </a:cubicBezTo>
                  <a:lnTo>
                    <a:pt x="11894" y="1286"/>
                  </a:lnTo>
                  <a:cubicBezTo>
                    <a:pt x="11894" y="1190"/>
                    <a:pt x="11798" y="1125"/>
                    <a:pt x="11701" y="1125"/>
                  </a:cubicBezTo>
                  <a:lnTo>
                    <a:pt x="6439" y="1125"/>
                  </a:lnTo>
                  <a:lnTo>
                    <a:pt x="5529" y="65"/>
                  </a:lnTo>
                  <a:cubicBezTo>
                    <a:pt x="5465" y="33"/>
                    <a:pt x="5433" y="0"/>
                    <a:pt x="5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941;p64">
              <a:extLst>
                <a:ext uri="{FF2B5EF4-FFF2-40B4-BE49-F238E27FC236}">
                  <a16:creationId xmlns:a16="http://schemas.microsoft.com/office/drawing/2014/main" id="{921E9245-8505-8E6C-0E92-C3F0341141E3}"/>
                </a:ext>
              </a:extLst>
            </p:cNvPr>
            <p:cNvSpPr/>
            <p:nvPr/>
          </p:nvSpPr>
          <p:spPr>
            <a:xfrm>
              <a:off x="4591075" y="2493850"/>
              <a:ext cx="148700" cy="199325"/>
            </a:xfrm>
            <a:custGeom>
              <a:avLst/>
              <a:gdLst/>
              <a:ahLst/>
              <a:cxnLst/>
              <a:rect l="l" t="t" r="r" b="b"/>
              <a:pathLst>
                <a:path w="5948" h="7973" extrusionOk="0">
                  <a:moveTo>
                    <a:pt x="1" y="1"/>
                  </a:moveTo>
                  <a:lnTo>
                    <a:pt x="3987" y="7972"/>
                  </a:lnTo>
                  <a:lnTo>
                    <a:pt x="59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942;p64">
              <a:extLst>
                <a:ext uri="{FF2B5EF4-FFF2-40B4-BE49-F238E27FC236}">
                  <a16:creationId xmlns:a16="http://schemas.microsoft.com/office/drawing/2014/main" id="{F0839A42-58F9-F3FF-4ED5-FF5477E8452C}"/>
                </a:ext>
              </a:extLst>
            </p:cNvPr>
            <p:cNvSpPr/>
            <p:nvPr/>
          </p:nvSpPr>
          <p:spPr>
            <a:xfrm>
              <a:off x="4585450" y="2489025"/>
              <a:ext cx="159950" cy="209775"/>
            </a:xfrm>
            <a:custGeom>
              <a:avLst/>
              <a:gdLst/>
              <a:ahLst/>
              <a:cxnLst/>
              <a:rect l="l" t="t" r="r" b="b"/>
              <a:pathLst>
                <a:path w="6398" h="8391" extrusionOk="0">
                  <a:moveTo>
                    <a:pt x="5883" y="419"/>
                  </a:moveTo>
                  <a:lnTo>
                    <a:pt x="4135" y="7530"/>
                  </a:lnTo>
                  <a:lnTo>
                    <a:pt x="579" y="419"/>
                  </a:lnTo>
                  <a:close/>
                  <a:moveTo>
                    <a:pt x="226" y="1"/>
                  </a:moveTo>
                  <a:cubicBezTo>
                    <a:pt x="162" y="1"/>
                    <a:pt x="65" y="33"/>
                    <a:pt x="33" y="97"/>
                  </a:cubicBezTo>
                  <a:cubicBezTo>
                    <a:pt x="1" y="161"/>
                    <a:pt x="1" y="226"/>
                    <a:pt x="33" y="290"/>
                  </a:cubicBezTo>
                  <a:lnTo>
                    <a:pt x="4019" y="8262"/>
                  </a:lnTo>
                  <a:cubicBezTo>
                    <a:pt x="4051" y="8358"/>
                    <a:pt x="4147" y="8390"/>
                    <a:pt x="4244" y="8390"/>
                  </a:cubicBezTo>
                  <a:cubicBezTo>
                    <a:pt x="4308" y="8390"/>
                    <a:pt x="4405" y="8326"/>
                    <a:pt x="4405" y="8230"/>
                  </a:cubicBezTo>
                  <a:lnTo>
                    <a:pt x="6365" y="258"/>
                  </a:lnTo>
                  <a:cubicBezTo>
                    <a:pt x="6398" y="194"/>
                    <a:pt x="6365" y="129"/>
                    <a:pt x="6333" y="65"/>
                  </a:cubicBezTo>
                  <a:cubicBezTo>
                    <a:pt x="6301" y="33"/>
                    <a:pt x="6237" y="1"/>
                    <a:pt x="6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943;p64">
              <a:extLst>
                <a:ext uri="{FF2B5EF4-FFF2-40B4-BE49-F238E27FC236}">
                  <a16:creationId xmlns:a16="http://schemas.microsoft.com/office/drawing/2014/main" id="{7D3DEB68-4CDF-D508-913A-4C4E24C6DC16}"/>
                </a:ext>
              </a:extLst>
            </p:cNvPr>
            <p:cNvSpPr/>
            <p:nvPr/>
          </p:nvSpPr>
          <p:spPr>
            <a:xfrm>
              <a:off x="4607150" y="2501900"/>
              <a:ext cx="94050" cy="191275"/>
            </a:xfrm>
            <a:custGeom>
              <a:avLst/>
              <a:gdLst/>
              <a:ahLst/>
              <a:cxnLst/>
              <a:rect l="l" t="t" r="r" b="b"/>
              <a:pathLst>
                <a:path w="3762" h="7651" extrusionOk="0">
                  <a:moveTo>
                    <a:pt x="1" y="0"/>
                  </a:moveTo>
                  <a:lnTo>
                    <a:pt x="3344" y="7650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944;p64">
              <a:extLst>
                <a:ext uri="{FF2B5EF4-FFF2-40B4-BE49-F238E27FC236}">
                  <a16:creationId xmlns:a16="http://schemas.microsoft.com/office/drawing/2014/main" id="{91C8F3F4-1522-170E-589C-C0DCE446ACD7}"/>
                </a:ext>
              </a:extLst>
            </p:cNvPr>
            <p:cNvSpPr/>
            <p:nvPr/>
          </p:nvSpPr>
          <p:spPr>
            <a:xfrm>
              <a:off x="4601525" y="2496275"/>
              <a:ext cx="105300" cy="202525"/>
            </a:xfrm>
            <a:custGeom>
              <a:avLst/>
              <a:gdLst/>
              <a:ahLst/>
              <a:cxnLst/>
              <a:rect l="l" t="t" r="r" b="b"/>
              <a:pathLst>
                <a:path w="4212" h="8101" extrusionOk="0">
                  <a:moveTo>
                    <a:pt x="3762" y="418"/>
                  </a:moveTo>
                  <a:lnTo>
                    <a:pt x="3395" y="6967"/>
                  </a:lnTo>
                  <a:lnTo>
                    <a:pt x="547" y="418"/>
                  </a:lnTo>
                  <a:close/>
                  <a:moveTo>
                    <a:pt x="226" y="0"/>
                  </a:moveTo>
                  <a:cubicBezTo>
                    <a:pt x="129" y="0"/>
                    <a:pt x="65" y="32"/>
                    <a:pt x="33" y="96"/>
                  </a:cubicBezTo>
                  <a:cubicBezTo>
                    <a:pt x="1" y="161"/>
                    <a:pt x="1" y="225"/>
                    <a:pt x="33" y="321"/>
                  </a:cubicBezTo>
                  <a:lnTo>
                    <a:pt x="3376" y="7972"/>
                  </a:lnTo>
                  <a:cubicBezTo>
                    <a:pt x="3408" y="8068"/>
                    <a:pt x="3504" y="8100"/>
                    <a:pt x="3601" y="8100"/>
                  </a:cubicBezTo>
                  <a:cubicBezTo>
                    <a:pt x="3697" y="8068"/>
                    <a:pt x="3762" y="8004"/>
                    <a:pt x="3762" y="7908"/>
                  </a:cubicBezTo>
                  <a:lnTo>
                    <a:pt x="4212" y="225"/>
                  </a:lnTo>
                  <a:cubicBezTo>
                    <a:pt x="4212" y="161"/>
                    <a:pt x="4179" y="129"/>
                    <a:pt x="4147" y="64"/>
                  </a:cubicBezTo>
                  <a:cubicBezTo>
                    <a:pt x="4115" y="32"/>
                    <a:pt x="4051" y="0"/>
                    <a:pt x="3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945;p64">
              <a:extLst>
                <a:ext uri="{FF2B5EF4-FFF2-40B4-BE49-F238E27FC236}">
                  <a16:creationId xmlns:a16="http://schemas.microsoft.com/office/drawing/2014/main" id="{E81F0A8C-0CF3-7C9E-7053-FBA7640BA1C2}"/>
                </a:ext>
              </a:extLst>
            </p:cNvPr>
            <p:cNvSpPr/>
            <p:nvPr/>
          </p:nvSpPr>
          <p:spPr>
            <a:xfrm>
              <a:off x="4586250" y="2486625"/>
              <a:ext cx="104500" cy="206550"/>
            </a:xfrm>
            <a:custGeom>
              <a:avLst/>
              <a:gdLst/>
              <a:ahLst/>
              <a:cxnLst/>
              <a:rect l="l" t="t" r="r" b="b"/>
              <a:pathLst>
                <a:path w="4180" h="8262" extrusionOk="0">
                  <a:moveTo>
                    <a:pt x="1" y="0"/>
                  </a:moveTo>
                  <a:lnTo>
                    <a:pt x="4180" y="8261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946;p64">
              <a:extLst>
                <a:ext uri="{FF2B5EF4-FFF2-40B4-BE49-F238E27FC236}">
                  <a16:creationId xmlns:a16="http://schemas.microsoft.com/office/drawing/2014/main" id="{4CD69837-FEF3-E2E7-19AA-EAEF2F5F8163}"/>
                </a:ext>
              </a:extLst>
            </p:cNvPr>
            <p:cNvSpPr/>
            <p:nvPr/>
          </p:nvSpPr>
          <p:spPr>
            <a:xfrm>
              <a:off x="4580625" y="2481800"/>
              <a:ext cx="115750" cy="217200"/>
            </a:xfrm>
            <a:custGeom>
              <a:avLst/>
              <a:gdLst/>
              <a:ahLst/>
              <a:cxnLst/>
              <a:rect l="l" t="t" r="r" b="b"/>
              <a:pathLst>
                <a:path w="4630" h="8688" extrusionOk="0">
                  <a:moveTo>
                    <a:pt x="3794" y="418"/>
                  </a:moveTo>
                  <a:lnTo>
                    <a:pt x="4130" y="7441"/>
                  </a:lnTo>
                  <a:lnTo>
                    <a:pt x="547" y="418"/>
                  </a:lnTo>
                  <a:close/>
                  <a:moveTo>
                    <a:pt x="226" y="0"/>
                  </a:moveTo>
                  <a:cubicBezTo>
                    <a:pt x="130" y="0"/>
                    <a:pt x="65" y="33"/>
                    <a:pt x="33" y="97"/>
                  </a:cubicBezTo>
                  <a:cubicBezTo>
                    <a:pt x="1" y="161"/>
                    <a:pt x="1" y="225"/>
                    <a:pt x="33" y="290"/>
                  </a:cubicBezTo>
                  <a:lnTo>
                    <a:pt x="4212" y="8551"/>
                  </a:lnTo>
                  <a:cubicBezTo>
                    <a:pt x="4238" y="8630"/>
                    <a:pt x="4308" y="8688"/>
                    <a:pt x="4386" y="8688"/>
                  </a:cubicBezTo>
                  <a:cubicBezTo>
                    <a:pt x="4403" y="8688"/>
                    <a:pt x="4420" y="8685"/>
                    <a:pt x="4437" y="8679"/>
                  </a:cubicBezTo>
                  <a:cubicBezTo>
                    <a:pt x="4533" y="8647"/>
                    <a:pt x="4630" y="8551"/>
                    <a:pt x="4598" y="8454"/>
                  </a:cubicBezTo>
                  <a:lnTo>
                    <a:pt x="4593" y="8360"/>
                  </a:lnTo>
                  <a:lnTo>
                    <a:pt x="4598" y="8358"/>
                  </a:lnTo>
                  <a:lnTo>
                    <a:pt x="4593" y="8348"/>
                  </a:lnTo>
                  <a:lnTo>
                    <a:pt x="4212" y="193"/>
                  </a:lnTo>
                  <a:cubicBezTo>
                    <a:pt x="4212" y="65"/>
                    <a:pt x="4115" y="0"/>
                    <a:pt x="3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947;p64">
              <a:extLst>
                <a:ext uri="{FF2B5EF4-FFF2-40B4-BE49-F238E27FC236}">
                  <a16:creationId xmlns:a16="http://schemas.microsoft.com/office/drawing/2014/main" id="{C13C469B-4FFF-A890-CB13-B67F9465066F}"/>
                </a:ext>
              </a:extLst>
            </p:cNvPr>
            <p:cNvSpPr/>
            <p:nvPr/>
          </p:nvSpPr>
          <p:spPr>
            <a:xfrm>
              <a:off x="4361250" y="2449650"/>
              <a:ext cx="329500" cy="243525"/>
            </a:xfrm>
            <a:custGeom>
              <a:avLst/>
              <a:gdLst/>
              <a:ahLst/>
              <a:cxnLst/>
              <a:rect l="l" t="t" r="r" b="b"/>
              <a:pathLst>
                <a:path w="13180" h="9741" extrusionOk="0">
                  <a:moveTo>
                    <a:pt x="1" y="1"/>
                  </a:moveTo>
                  <a:lnTo>
                    <a:pt x="2411" y="9740"/>
                  </a:lnTo>
                  <a:lnTo>
                    <a:pt x="13180" y="9740"/>
                  </a:lnTo>
                  <a:lnTo>
                    <a:pt x="11476" y="1094"/>
                  </a:lnTo>
                  <a:lnTo>
                    <a:pt x="6108" y="1094"/>
                  </a:lnTo>
                  <a:lnTo>
                    <a:pt x="5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948;p64">
              <a:extLst>
                <a:ext uri="{FF2B5EF4-FFF2-40B4-BE49-F238E27FC236}">
                  <a16:creationId xmlns:a16="http://schemas.microsoft.com/office/drawing/2014/main" id="{6B3C0719-BD96-506B-4453-5037BA1AC0BB}"/>
                </a:ext>
              </a:extLst>
            </p:cNvPr>
            <p:cNvSpPr/>
            <p:nvPr/>
          </p:nvSpPr>
          <p:spPr>
            <a:xfrm>
              <a:off x="4355625" y="2444025"/>
              <a:ext cx="340750" cy="254775"/>
            </a:xfrm>
            <a:custGeom>
              <a:avLst/>
              <a:gdLst/>
              <a:ahLst/>
              <a:cxnLst/>
              <a:rect l="l" t="t" r="r" b="b"/>
              <a:pathLst>
                <a:path w="13630" h="10191" extrusionOk="0">
                  <a:moveTo>
                    <a:pt x="5272" y="451"/>
                  </a:moveTo>
                  <a:lnTo>
                    <a:pt x="6172" y="1479"/>
                  </a:lnTo>
                  <a:cubicBezTo>
                    <a:pt x="6204" y="1511"/>
                    <a:pt x="6269" y="1544"/>
                    <a:pt x="6333" y="1544"/>
                  </a:cubicBezTo>
                  <a:lnTo>
                    <a:pt x="11508" y="1544"/>
                  </a:lnTo>
                  <a:lnTo>
                    <a:pt x="13148" y="9773"/>
                  </a:lnTo>
                  <a:lnTo>
                    <a:pt x="2797" y="9773"/>
                  </a:lnTo>
                  <a:lnTo>
                    <a:pt x="515" y="451"/>
                  </a:lnTo>
                  <a:close/>
                  <a:moveTo>
                    <a:pt x="226" y="1"/>
                  </a:moveTo>
                  <a:cubicBezTo>
                    <a:pt x="161" y="1"/>
                    <a:pt x="97" y="33"/>
                    <a:pt x="65" y="97"/>
                  </a:cubicBezTo>
                  <a:cubicBezTo>
                    <a:pt x="33" y="161"/>
                    <a:pt x="1" y="226"/>
                    <a:pt x="33" y="290"/>
                  </a:cubicBezTo>
                  <a:lnTo>
                    <a:pt x="2444" y="10030"/>
                  </a:lnTo>
                  <a:cubicBezTo>
                    <a:pt x="2444" y="10126"/>
                    <a:pt x="2540" y="10190"/>
                    <a:pt x="2636" y="10190"/>
                  </a:cubicBezTo>
                  <a:lnTo>
                    <a:pt x="13405" y="10190"/>
                  </a:lnTo>
                  <a:cubicBezTo>
                    <a:pt x="13469" y="10190"/>
                    <a:pt x="13533" y="10158"/>
                    <a:pt x="13565" y="10126"/>
                  </a:cubicBezTo>
                  <a:cubicBezTo>
                    <a:pt x="13598" y="10062"/>
                    <a:pt x="13630" y="9998"/>
                    <a:pt x="13598" y="9933"/>
                  </a:cubicBezTo>
                  <a:lnTo>
                    <a:pt x="11894" y="1286"/>
                  </a:lnTo>
                  <a:cubicBezTo>
                    <a:pt x="11894" y="1190"/>
                    <a:pt x="11798" y="1126"/>
                    <a:pt x="11701" y="1126"/>
                  </a:cubicBezTo>
                  <a:lnTo>
                    <a:pt x="6437" y="1126"/>
                  </a:lnTo>
                  <a:lnTo>
                    <a:pt x="5529" y="97"/>
                  </a:lnTo>
                  <a:cubicBezTo>
                    <a:pt x="5465" y="33"/>
                    <a:pt x="5433" y="1"/>
                    <a:pt x="5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949;p64">
              <a:extLst>
                <a:ext uri="{FF2B5EF4-FFF2-40B4-BE49-F238E27FC236}">
                  <a16:creationId xmlns:a16="http://schemas.microsoft.com/office/drawing/2014/main" id="{D9FC4AD3-57C4-DC36-D03A-0DC74BC595C8}"/>
                </a:ext>
              </a:extLst>
            </p:cNvPr>
            <p:cNvSpPr/>
            <p:nvPr/>
          </p:nvSpPr>
          <p:spPr>
            <a:xfrm>
              <a:off x="4591075" y="3692850"/>
              <a:ext cx="148700" cy="199325"/>
            </a:xfrm>
            <a:custGeom>
              <a:avLst/>
              <a:gdLst/>
              <a:ahLst/>
              <a:cxnLst/>
              <a:rect l="l" t="t" r="r" b="b"/>
              <a:pathLst>
                <a:path w="5948" h="7973" extrusionOk="0">
                  <a:moveTo>
                    <a:pt x="1" y="0"/>
                  </a:moveTo>
                  <a:lnTo>
                    <a:pt x="3987" y="7972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950;p64">
              <a:extLst>
                <a:ext uri="{FF2B5EF4-FFF2-40B4-BE49-F238E27FC236}">
                  <a16:creationId xmlns:a16="http://schemas.microsoft.com/office/drawing/2014/main" id="{7138AEE8-CDD9-EBE9-C7FC-D5FCB7E79F84}"/>
                </a:ext>
              </a:extLst>
            </p:cNvPr>
            <p:cNvSpPr/>
            <p:nvPr/>
          </p:nvSpPr>
          <p:spPr>
            <a:xfrm>
              <a:off x="4585450" y="3687225"/>
              <a:ext cx="159950" cy="209975"/>
            </a:xfrm>
            <a:custGeom>
              <a:avLst/>
              <a:gdLst/>
              <a:ahLst/>
              <a:cxnLst/>
              <a:rect l="l" t="t" r="r" b="b"/>
              <a:pathLst>
                <a:path w="6398" h="8399" extrusionOk="0">
                  <a:moveTo>
                    <a:pt x="5883" y="418"/>
                  </a:moveTo>
                  <a:lnTo>
                    <a:pt x="4130" y="7549"/>
                  </a:lnTo>
                  <a:lnTo>
                    <a:pt x="579" y="418"/>
                  </a:lnTo>
                  <a:close/>
                  <a:moveTo>
                    <a:pt x="226" y="0"/>
                  </a:moveTo>
                  <a:cubicBezTo>
                    <a:pt x="162" y="0"/>
                    <a:pt x="65" y="32"/>
                    <a:pt x="33" y="97"/>
                  </a:cubicBezTo>
                  <a:cubicBezTo>
                    <a:pt x="1" y="161"/>
                    <a:pt x="1" y="257"/>
                    <a:pt x="33" y="322"/>
                  </a:cubicBezTo>
                  <a:lnTo>
                    <a:pt x="4019" y="8293"/>
                  </a:lnTo>
                  <a:cubicBezTo>
                    <a:pt x="4045" y="8346"/>
                    <a:pt x="4114" y="8398"/>
                    <a:pt x="4191" y="8398"/>
                  </a:cubicBezTo>
                  <a:cubicBezTo>
                    <a:pt x="4209" y="8398"/>
                    <a:pt x="4226" y="8396"/>
                    <a:pt x="4244" y="8390"/>
                  </a:cubicBezTo>
                  <a:cubicBezTo>
                    <a:pt x="4308" y="8390"/>
                    <a:pt x="4405" y="8326"/>
                    <a:pt x="4405" y="8229"/>
                  </a:cubicBezTo>
                  <a:lnTo>
                    <a:pt x="6365" y="257"/>
                  </a:lnTo>
                  <a:cubicBezTo>
                    <a:pt x="6398" y="193"/>
                    <a:pt x="6365" y="129"/>
                    <a:pt x="6333" y="97"/>
                  </a:cubicBezTo>
                  <a:cubicBezTo>
                    <a:pt x="6301" y="32"/>
                    <a:pt x="6237" y="0"/>
                    <a:pt x="6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951;p64">
              <a:extLst>
                <a:ext uri="{FF2B5EF4-FFF2-40B4-BE49-F238E27FC236}">
                  <a16:creationId xmlns:a16="http://schemas.microsoft.com/office/drawing/2014/main" id="{EA6A2A99-988F-3B5B-060D-8BB0D651CDC3}"/>
                </a:ext>
              </a:extLst>
            </p:cNvPr>
            <p:cNvSpPr/>
            <p:nvPr/>
          </p:nvSpPr>
          <p:spPr>
            <a:xfrm>
              <a:off x="4607150" y="3700075"/>
              <a:ext cx="94050" cy="192100"/>
            </a:xfrm>
            <a:custGeom>
              <a:avLst/>
              <a:gdLst/>
              <a:ahLst/>
              <a:cxnLst/>
              <a:rect l="l" t="t" r="r" b="b"/>
              <a:pathLst>
                <a:path w="3762" h="7684" extrusionOk="0">
                  <a:moveTo>
                    <a:pt x="1" y="1"/>
                  </a:moveTo>
                  <a:lnTo>
                    <a:pt x="3344" y="7683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952;p64">
              <a:extLst>
                <a:ext uri="{FF2B5EF4-FFF2-40B4-BE49-F238E27FC236}">
                  <a16:creationId xmlns:a16="http://schemas.microsoft.com/office/drawing/2014/main" id="{6A9941D9-655B-A240-64B6-3F5989CC167C}"/>
                </a:ext>
              </a:extLst>
            </p:cNvPr>
            <p:cNvSpPr/>
            <p:nvPr/>
          </p:nvSpPr>
          <p:spPr>
            <a:xfrm>
              <a:off x="4601525" y="3695250"/>
              <a:ext cx="105300" cy="201950"/>
            </a:xfrm>
            <a:custGeom>
              <a:avLst/>
              <a:gdLst/>
              <a:ahLst/>
              <a:cxnLst/>
              <a:rect l="l" t="t" r="r" b="b"/>
              <a:pathLst>
                <a:path w="4212" h="8078" extrusionOk="0">
                  <a:moveTo>
                    <a:pt x="3762" y="419"/>
                  </a:moveTo>
                  <a:lnTo>
                    <a:pt x="3395" y="6939"/>
                  </a:lnTo>
                  <a:lnTo>
                    <a:pt x="547" y="419"/>
                  </a:lnTo>
                  <a:close/>
                  <a:moveTo>
                    <a:pt x="226" y="1"/>
                  </a:moveTo>
                  <a:cubicBezTo>
                    <a:pt x="129" y="1"/>
                    <a:pt x="65" y="33"/>
                    <a:pt x="33" y="97"/>
                  </a:cubicBezTo>
                  <a:cubicBezTo>
                    <a:pt x="1" y="129"/>
                    <a:pt x="1" y="226"/>
                    <a:pt x="33" y="290"/>
                  </a:cubicBezTo>
                  <a:lnTo>
                    <a:pt x="3376" y="7940"/>
                  </a:lnTo>
                  <a:cubicBezTo>
                    <a:pt x="3402" y="8020"/>
                    <a:pt x="3472" y="8077"/>
                    <a:pt x="3550" y="8077"/>
                  </a:cubicBezTo>
                  <a:cubicBezTo>
                    <a:pt x="3567" y="8077"/>
                    <a:pt x="3584" y="8075"/>
                    <a:pt x="3601" y="8069"/>
                  </a:cubicBezTo>
                  <a:cubicBezTo>
                    <a:pt x="3697" y="8069"/>
                    <a:pt x="3762" y="7972"/>
                    <a:pt x="3762" y="7876"/>
                  </a:cubicBezTo>
                  <a:lnTo>
                    <a:pt x="4212" y="226"/>
                  </a:lnTo>
                  <a:cubicBezTo>
                    <a:pt x="4212" y="161"/>
                    <a:pt x="4179" y="97"/>
                    <a:pt x="4147" y="65"/>
                  </a:cubicBezTo>
                  <a:cubicBezTo>
                    <a:pt x="4115" y="1"/>
                    <a:pt x="4051" y="1"/>
                    <a:pt x="39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953;p64">
              <a:extLst>
                <a:ext uri="{FF2B5EF4-FFF2-40B4-BE49-F238E27FC236}">
                  <a16:creationId xmlns:a16="http://schemas.microsoft.com/office/drawing/2014/main" id="{9FA763D4-79D4-27B4-2694-EDFFFF732676}"/>
                </a:ext>
              </a:extLst>
            </p:cNvPr>
            <p:cNvSpPr/>
            <p:nvPr/>
          </p:nvSpPr>
          <p:spPr>
            <a:xfrm>
              <a:off x="4586250" y="3685600"/>
              <a:ext cx="104500" cy="206575"/>
            </a:xfrm>
            <a:custGeom>
              <a:avLst/>
              <a:gdLst/>
              <a:ahLst/>
              <a:cxnLst/>
              <a:rect l="l" t="t" r="r" b="b"/>
              <a:pathLst>
                <a:path w="4180" h="8263" extrusionOk="0">
                  <a:moveTo>
                    <a:pt x="1" y="1"/>
                  </a:moveTo>
                  <a:lnTo>
                    <a:pt x="4180" y="8262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954;p64">
              <a:extLst>
                <a:ext uri="{FF2B5EF4-FFF2-40B4-BE49-F238E27FC236}">
                  <a16:creationId xmlns:a16="http://schemas.microsoft.com/office/drawing/2014/main" id="{2122C2DE-2043-1457-D7A8-89D7505D906F}"/>
                </a:ext>
              </a:extLst>
            </p:cNvPr>
            <p:cNvSpPr/>
            <p:nvPr/>
          </p:nvSpPr>
          <p:spPr>
            <a:xfrm>
              <a:off x="4580625" y="3679975"/>
              <a:ext cx="115750" cy="217300"/>
            </a:xfrm>
            <a:custGeom>
              <a:avLst/>
              <a:gdLst/>
              <a:ahLst/>
              <a:cxnLst/>
              <a:rect l="l" t="t" r="r" b="b"/>
              <a:pathLst>
                <a:path w="4630" h="8692" extrusionOk="0">
                  <a:moveTo>
                    <a:pt x="3794" y="419"/>
                  </a:moveTo>
                  <a:lnTo>
                    <a:pt x="4131" y="7473"/>
                  </a:lnTo>
                  <a:lnTo>
                    <a:pt x="547" y="419"/>
                  </a:lnTo>
                  <a:close/>
                  <a:moveTo>
                    <a:pt x="226" y="1"/>
                  </a:moveTo>
                  <a:cubicBezTo>
                    <a:pt x="130" y="1"/>
                    <a:pt x="65" y="33"/>
                    <a:pt x="33" y="97"/>
                  </a:cubicBezTo>
                  <a:cubicBezTo>
                    <a:pt x="1" y="162"/>
                    <a:pt x="1" y="258"/>
                    <a:pt x="33" y="322"/>
                  </a:cubicBezTo>
                  <a:lnTo>
                    <a:pt x="4212" y="8583"/>
                  </a:lnTo>
                  <a:cubicBezTo>
                    <a:pt x="4236" y="8656"/>
                    <a:pt x="4296" y="8692"/>
                    <a:pt x="4366" y="8692"/>
                  </a:cubicBezTo>
                  <a:cubicBezTo>
                    <a:pt x="4389" y="8692"/>
                    <a:pt x="4413" y="8688"/>
                    <a:pt x="4437" y="8680"/>
                  </a:cubicBezTo>
                  <a:cubicBezTo>
                    <a:pt x="4533" y="8648"/>
                    <a:pt x="4630" y="8583"/>
                    <a:pt x="4598" y="8455"/>
                  </a:cubicBezTo>
                  <a:lnTo>
                    <a:pt x="4595" y="8392"/>
                  </a:lnTo>
                  <a:lnTo>
                    <a:pt x="4595" y="8392"/>
                  </a:lnTo>
                  <a:lnTo>
                    <a:pt x="4598" y="8391"/>
                  </a:lnTo>
                  <a:lnTo>
                    <a:pt x="4594" y="8384"/>
                  </a:lnTo>
                  <a:lnTo>
                    <a:pt x="4594" y="8384"/>
                  </a:lnTo>
                  <a:lnTo>
                    <a:pt x="4212" y="194"/>
                  </a:lnTo>
                  <a:cubicBezTo>
                    <a:pt x="4212" y="97"/>
                    <a:pt x="4115" y="1"/>
                    <a:pt x="39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955;p64">
              <a:extLst>
                <a:ext uri="{FF2B5EF4-FFF2-40B4-BE49-F238E27FC236}">
                  <a16:creationId xmlns:a16="http://schemas.microsoft.com/office/drawing/2014/main" id="{8AD52B39-05B2-4426-3A8B-FBCF9B64009B}"/>
                </a:ext>
              </a:extLst>
            </p:cNvPr>
            <p:cNvSpPr/>
            <p:nvPr/>
          </p:nvSpPr>
          <p:spPr>
            <a:xfrm>
              <a:off x="4361250" y="3647850"/>
              <a:ext cx="329500" cy="244325"/>
            </a:xfrm>
            <a:custGeom>
              <a:avLst/>
              <a:gdLst/>
              <a:ahLst/>
              <a:cxnLst/>
              <a:rect l="l" t="t" r="r" b="b"/>
              <a:pathLst>
                <a:path w="13180" h="9773" extrusionOk="0">
                  <a:moveTo>
                    <a:pt x="1" y="0"/>
                  </a:moveTo>
                  <a:lnTo>
                    <a:pt x="2411" y="9772"/>
                  </a:lnTo>
                  <a:lnTo>
                    <a:pt x="13180" y="9772"/>
                  </a:lnTo>
                  <a:lnTo>
                    <a:pt x="11476" y="1125"/>
                  </a:lnTo>
                  <a:lnTo>
                    <a:pt x="6108" y="1125"/>
                  </a:lnTo>
                  <a:lnTo>
                    <a:pt x="5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956;p64">
              <a:extLst>
                <a:ext uri="{FF2B5EF4-FFF2-40B4-BE49-F238E27FC236}">
                  <a16:creationId xmlns:a16="http://schemas.microsoft.com/office/drawing/2014/main" id="{9BF4AA72-AA7C-122F-987D-CE3CADAAFDA7}"/>
                </a:ext>
              </a:extLst>
            </p:cNvPr>
            <p:cNvSpPr/>
            <p:nvPr/>
          </p:nvSpPr>
          <p:spPr>
            <a:xfrm>
              <a:off x="4355625" y="3643025"/>
              <a:ext cx="340750" cy="253950"/>
            </a:xfrm>
            <a:custGeom>
              <a:avLst/>
              <a:gdLst/>
              <a:ahLst/>
              <a:cxnLst/>
              <a:rect l="l" t="t" r="r" b="b"/>
              <a:pathLst>
                <a:path w="13630" h="10158" extrusionOk="0">
                  <a:moveTo>
                    <a:pt x="5272" y="418"/>
                  </a:moveTo>
                  <a:lnTo>
                    <a:pt x="6172" y="1447"/>
                  </a:lnTo>
                  <a:cubicBezTo>
                    <a:pt x="6204" y="1511"/>
                    <a:pt x="6269" y="1511"/>
                    <a:pt x="6333" y="1511"/>
                  </a:cubicBezTo>
                  <a:lnTo>
                    <a:pt x="11508" y="1511"/>
                  </a:lnTo>
                  <a:lnTo>
                    <a:pt x="13148" y="9740"/>
                  </a:lnTo>
                  <a:lnTo>
                    <a:pt x="2797" y="9740"/>
                  </a:lnTo>
                  <a:lnTo>
                    <a:pt x="515" y="418"/>
                  </a:lnTo>
                  <a:close/>
                  <a:moveTo>
                    <a:pt x="226" y="0"/>
                  </a:moveTo>
                  <a:cubicBezTo>
                    <a:pt x="161" y="0"/>
                    <a:pt x="97" y="32"/>
                    <a:pt x="65" y="65"/>
                  </a:cubicBezTo>
                  <a:cubicBezTo>
                    <a:pt x="33" y="129"/>
                    <a:pt x="1" y="193"/>
                    <a:pt x="33" y="257"/>
                  </a:cubicBezTo>
                  <a:lnTo>
                    <a:pt x="2444" y="9997"/>
                  </a:lnTo>
                  <a:cubicBezTo>
                    <a:pt x="2444" y="10094"/>
                    <a:pt x="2540" y="10158"/>
                    <a:pt x="2636" y="10158"/>
                  </a:cubicBezTo>
                  <a:lnTo>
                    <a:pt x="13405" y="10158"/>
                  </a:lnTo>
                  <a:cubicBezTo>
                    <a:pt x="13469" y="10158"/>
                    <a:pt x="13533" y="10126"/>
                    <a:pt x="13565" y="10094"/>
                  </a:cubicBezTo>
                  <a:cubicBezTo>
                    <a:pt x="13598" y="10029"/>
                    <a:pt x="13630" y="9965"/>
                    <a:pt x="13598" y="9901"/>
                  </a:cubicBezTo>
                  <a:lnTo>
                    <a:pt x="11894" y="1286"/>
                  </a:lnTo>
                  <a:cubicBezTo>
                    <a:pt x="11894" y="1157"/>
                    <a:pt x="11798" y="1093"/>
                    <a:pt x="11701" y="1093"/>
                  </a:cubicBezTo>
                  <a:lnTo>
                    <a:pt x="6437" y="1093"/>
                  </a:lnTo>
                  <a:lnTo>
                    <a:pt x="5529" y="65"/>
                  </a:lnTo>
                  <a:cubicBezTo>
                    <a:pt x="5465" y="32"/>
                    <a:pt x="5433" y="0"/>
                    <a:pt x="5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957;p64">
              <a:extLst>
                <a:ext uri="{FF2B5EF4-FFF2-40B4-BE49-F238E27FC236}">
                  <a16:creationId xmlns:a16="http://schemas.microsoft.com/office/drawing/2014/main" id="{A1C37103-C586-F635-25AE-4514E98051E6}"/>
                </a:ext>
              </a:extLst>
            </p:cNvPr>
            <p:cNvSpPr/>
            <p:nvPr/>
          </p:nvSpPr>
          <p:spPr>
            <a:xfrm>
              <a:off x="3617100" y="2493050"/>
              <a:ext cx="253975" cy="908100"/>
            </a:xfrm>
            <a:custGeom>
              <a:avLst/>
              <a:gdLst/>
              <a:ahLst/>
              <a:cxnLst/>
              <a:rect l="l" t="t" r="r" b="b"/>
              <a:pathLst>
                <a:path w="10159" h="36324" extrusionOk="0">
                  <a:moveTo>
                    <a:pt x="9741" y="0"/>
                  </a:moveTo>
                  <a:lnTo>
                    <a:pt x="9741" y="10544"/>
                  </a:lnTo>
                  <a:lnTo>
                    <a:pt x="1" y="10544"/>
                  </a:lnTo>
                  <a:lnTo>
                    <a:pt x="1" y="36324"/>
                  </a:lnTo>
                  <a:lnTo>
                    <a:pt x="419" y="36324"/>
                  </a:lnTo>
                  <a:lnTo>
                    <a:pt x="419" y="10962"/>
                  </a:lnTo>
                  <a:lnTo>
                    <a:pt x="10158" y="10962"/>
                  </a:lnTo>
                  <a:lnTo>
                    <a:pt x="10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958;p64">
              <a:extLst>
                <a:ext uri="{FF2B5EF4-FFF2-40B4-BE49-F238E27FC236}">
                  <a16:creationId xmlns:a16="http://schemas.microsoft.com/office/drawing/2014/main" id="{C9B0D09F-EC1C-F4D2-3327-E076E4EDBDF0}"/>
                </a:ext>
              </a:extLst>
            </p:cNvPr>
            <p:cNvSpPr/>
            <p:nvPr/>
          </p:nvSpPr>
          <p:spPr>
            <a:xfrm>
              <a:off x="3711925" y="2493050"/>
              <a:ext cx="11275" cy="266025"/>
            </a:xfrm>
            <a:custGeom>
              <a:avLst/>
              <a:gdLst/>
              <a:ahLst/>
              <a:cxnLst/>
              <a:rect l="l" t="t" r="r" b="b"/>
              <a:pathLst>
                <a:path w="451" h="10641" extrusionOk="0">
                  <a:moveTo>
                    <a:pt x="1" y="0"/>
                  </a:moveTo>
                  <a:lnTo>
                    <a:pt x="1" y="10640"/>
                  </a:lnTo>
                  <a:lnTo>
                    <a:pt x="451" y="10640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59;p64">
              <a:extLst>
                <a:ext uri="{FF2B5EF4-FFF2-40B4-BE49-F238E27FC236}">
                  <a16:creationId xmlns:a16="http://schemas.microsoft.com/office/drawing/2014/main" id="{774DC1CD-673A-547F-E4EC-7A6CEA3C98D3}"/>
                </a:ext>
              </a:extLst>
            </p:cNvPr>
            <p:cNvSpPr/>
            <p:nvPr/>
          </p:nvSpPr>
          <p:spPr>
            <a:xfrm>
              <a:off x="3850150" y="24769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4" y="1"/>
                  </a:moveTo>
                  <a:cubicBezTo>
                    <a:pt x="290" y="1"/>
                    <a:pt x="1" y="290"/>
                    <a:pt x="1" y="643"/>
                  </a:cubicBezTo>
                  <a:cubicBezTo>
                    <a:pt x="1" y="997"/>
                    <a:pt x="290" y="1254"/>
                    <a:pt x="644" y="1254"/>
                  </a:cubicBezTo>
                  <a:cubicBezTo>
                    <a:pt x="965" y="1254"/>
                    <a:pt x="1254" y="997"/>
                    <a:pt x="1254" y="643"/>
                  </a:cubicBezTo>
                  <a:cubicBezTo>
                    <a:pt x="1254" y="290"/>
                    <a:pt x="965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60;p64">
              <a:extLst>
                <a:ext uri="{FF2B5EF4-FFF2-40B4-BE49-F238E27FC236}">
                  <a16:creationId xmlns:a16="http://schemas.microsoft.com/office/drawing/2014/main" id="{F5F7F9DE-6836-8DEF-6CD3-BB10C837764B}"/>
                </a:ext>
              </a:extLst>
            </p:cNvPr>
            <p:cNvSpPr/>
            <p:nvPr/>
          </p:nvSpPr>
          <p:spPr>
            <a:xfrm>
              <a:off x="3844525" y="2472150"/>
              <a:ext cx="42625" cy="41825"/>
            </a:xfrm>
            <a:custGeom>
              <a:avLst/>
              <a:gdLst/>
              <a:ahLst/>
              <a:cxnLst/>
              <a:rect l="l" t="t" r="r" b="b"/>
              <a:pathLst>
                <a:path w="1705" h="1673" extrusionOk="0">
                  <a:moveTo>
                    <a:pt x="869" y="419"/>
                  </a:moveTo>
                  <a:cubicBezTo>
                    <a:pt x="1094" y="419"/>
                    <a:pt x="1254" y="611"/>
                    <a:pt x="1254" y="836"/>
                  </a:cubicBezTo>
                  <a:cubicBezTo>
                    <a:pt x="1254" y="1061"/>
                    <a:pt x="1094" y="1254"/>
                    <a:pt x="869" y="1254"/>
                  </a:cubicBezTo>
                  <a:cubicBezTo>
                    <a:pt x="611" y="1254"/>
                    <a:pt x="451" y="1061"/>
                    <a:pt x="451" y="836"/>
                  </a:cubicBezTo>
                  <a:cubicBezTo>
                    <a:pt x="451" y="611"/>
                    <a:pt x="611" y="419"/>
                    <a:pt x="869" y="419"/>
                  </a:cubicBezTo>
                  <a:close/>
                  <a:moveTo>
                    <a:pt x="869" y="1"/>
                  </a:moveTo>
                  <a:cubicBezTo>
                    <a:pt x="386" y="1"/>
                    <a:pt x="1" y="354"/>
                    <a:pt x="1" y="836"/>
                  </a:cubicBezTo>
                  <a:cubicBezTo>
                    <a:pt x="1" y="1286"/>
                    <a:pt x="386" y="1672"/>
                    <a:pt x="869" y="1672"/>
                  </a:cubicBezTo>
                  <a:cubicBezTo>
                    <a:pt x="1319" y="1672"/>
                    <a:pt x="1704" y="1286"/>
                    <a:pt x="1704" y="836"/>
                  </a:cubicBezTo>
                  <a:cubicBezTo>
                    <a:pt x="1704" y="354"/>
                    <a:pt x="1319" y="1"/>
                    <a:pt x="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61;p64">
              <a:extLst>
                <a:ext uri="{FF2B5EF4-FFF2-40B4-BE49-F238E27FC236}">
                  <a16:creationId xmlns:a16="http://schemas.microsoft.com/office/drawing/2014/main" id="{252AC047-97EA-5DBA-7B54-B13706C6C618}"/>
                </a:ext>
              </a:extLst>
            </p:cNvPr>
            <p:cNvSpPr/>
            <p:nvPr/>
          </p:nvSpPr>
          <p:spPr>
            <a:xfrm>
              <a:off x="3702300" y="2476975"/>
              <a:ext cx="31350" cy="31375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643" y="1"/>
                  </a:moveTo>
                  <a:cubicBezTo>
                    <a:pt x="289" y="1"/>
                    <a:pt x="0" y="290"/>
                    <a:pt x="0" y="643"/>
                  </a:cubicBezTo>
                  <a:cubicBezTo>
                    <a:pt x="0" y="997"/>
                    <a:pt x="289" y="1254"/>
                    <a:pt x="643" y="1254"/>
                  </a:cubicBezTo>
                  <a:cubicBezTo>
                    <a:pt x="997" y="1254"/>
                    <a:pt x="1254" y="997"/>
                    <a:pt x="1254" y="643"/>
                  </a:cubicBezTo>
                  <a:cubicBezTo>
                    <a:pt x="1254" y="290"/>
                    <a:pt x="997" y="1"/>
                    <a:pt x="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62;p64">
              <a:extLst>
                <a:ext uri="{FF2B5EF4-FFF2-40B4-BE49-F238E27FC236}">
                  <a16:creationId xmlns:a16="http://schemas.microsoft.com/office/drawing/2014/main" id="{BC1A1780-4032-19B9-D086-0B4ABBFCE1B9}"/>
                </a:ext>
              </a:extLst>
            </p:cNvPr>
            <p:cNvSpPr/>
            <p:nvPr/>
          </p:nvSpPr>
          <p:spPr>
            <a:xfrm>
              <a:off x="3697475" y="2472150"/>
              <a:ext cx="41800" cy="41825"/>
            </a:xfrm>
            <a:custGeom>
              <a:avLst/>
              <a:gdLst/>
              <a:ahLst/>
              <a:cxnLst/>
              <a:rect l="l" t="t" r="r" b="b"/>
              <a:pathLst>
                <a:path w="1672" h="1673" extrusionOk="0">
                  <a:moveTo>
                    <a:pt x="836" y="419"/>
                  </a:moveTo>
                  <a:cubicBezTo>
                    <a:pt x="1061" y="419"/>
                    <a:pt x="1254" y="611"/>
                    <a:pt x="1254" y="836"/>
                  </a:cubicBezTo>
                  <a:cubicBezTo>
                    <a:pt x="1254" y="1061"/>
                    <a:pt x="1061" y="1254"/>
                    <a:pt x="836" y="1254"/>
                  </a:cubicBezTo>
                  <a:cubicBezTo>
                    <a:pt x="611" y="1254"/>
                    <a:pt x="418" y="1061"/>
                    <a:pt x="418" y="836"/>
                  </a:cubicBezTo>
                  <a:cubicBezTo>
                    <a:pt x="418" y="611"/>
                    <a:pt x="611" y="419"/>
                    <a:pt x="836" y="419"/>
                  </a:cubicBezTo>
                  <a:close/>
                  <a:moveTo>
                    <a:pt x="836" y="1"/>
                  </a:moveTo>
                  <a:cubicBezTo>
                    <a:pt x="354" y="1"/>
                    <a:pt x="0" y="354"/>
                    <a:pt x="0" y="836"/>
                  </a:cubicBezTo>
                  <a:cubicBezTo>
                    <a:pt x="0" y="1286"/>
                    <a:pt x="354" y="1672"/>
                    <a:pt x="836" y="1672"/>
                  </a:cubicBezTo>
                  <a:cubicBezTo>
                    <a:pt x="1286" y="1672"/>
                    <a:pt x="1672" y="1286"/>
                    <a:pt x="1672" y="836"/>
                  </a:cubicBezTo>
                  <a:cubicBezTo>
                    <a:pt x="1672" y="354"/>
                    <a:pt x="128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63;p64">
              <a:extLst>
                <a:ext uri="{FF2B5EF4-FFF2-40B4-BE49-F238E27FC236}">
                  <a16:creationId xmlns:a16="http://schemas.microsoft.com/office/drawing/2014/main" id="{4FA0E683-656C-D2F4-7069-DD5583CDDCB6}"/>
                </a:ext>
              </a:extLst>
            </p:cNvPr>
            <p:cNvSpPr/>
            <p:nvPr/>
          </p:nvSpPr>
          <p:spPr>
            <a:xfrm>
              <a:off x="3163075" y="2504300"/>
              <a:ext cx="87625" cy="532825"/>
            </a:xfrm>
            <a:custGeom>
              <a:avLst/>
              <a:gdLst/>
              <a:ahLst/>
              <a:cxnLst/>
              <a:rect l="l" t="t" r="r" b="b"/>
              <a:pathLst>
                <a:path w="3505" h="21313" extrusionOk="0">
                  <a:moveTo>
                    <a:pt x="0" y="0"/>
                  </a:moveTo>
                  <a:lnTo>
                    <a:pt x="0" y="7779"/>
                  </a:lnTo>
                  <a:lnTo>
                    <a:pt x="3086" y="10865"/>
                  </a:lnTo>
                  <a:lnTo>
                    <a:pt x="3086" y="21312"/>
                  </a:lnTo>
                  <a:lnTo>
                    <a:pt x="3504" y="21312"/>
                  </a:lnTo>
                  <a:lnTo>
                    <a:pt x="3504" y="10672"/>
                  </a:lnTo>
                  <a:lnTo>
                    <a:pt x="450" y="7619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64;p64">
              <a:extLst>
                <a:ext uri="{FF2B5EF4-FFF2-40B4-BE49-F238E27FC236}">
                  <a16:creationId xmlns:a16="http://schemas.microsoft.com/office/drawing/2014/main" id="{FD79C34B-660F-F041-CB54-DE8773E569F7}"/>
                </a:ext>
              </a:extLst>
            </p:cNvPr>
            <p:cNvSpPr/>
            <p:nvPr/>
          </p:nvSpPr>
          <p:spPr>
            <a:xfrm>
              <a:off x="3153425" y="2481000"/>
              <a:ext cx="31375" cy="31350"/>
            </a:xfrm>
            <a:custGeom>
              <a:avLst/>
              <a:gdLst/>
              <a:ahLst/>
              <a:cxnLst/>
              <a:rect l="l" t="t" r="r" b="b"/>
              <a:pathLst>
                <a:path w="1255" h="1254" extrusionOk="0">
                  <a:moveTo>
                    <a:pt x="611" y="0"/>
                  </a:moveTo>
                  <a:cubicBezTo>
                    <a:pt x="258" y="0"/>
                    <a:pt x="1" y="290"/>
                    <a:pt x="1" y="611"/>
                  </a:cubicBezTo>
                  <a:cubicBezTo>
                    <a:pt x="1" y="965"/>
                    <a:pt x="258" y="1254"/>
                    <a:pt x="611" y="1254"/>
                  </a:cubicBezTo>
                  <a:cubicBezTo>
                    <a:pt x="965" y="1254"/>
                    <a:pt x="1254" y="965"/>
                    <a:pt x="1254" y="611"/>
                  </a:cubicBezTo>
                  <a:cubicBezTo>
                    <a:pt x="1254" y="290"/>
                    <a:pt x="965" y="0"/>
                    <a:pt x="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5;p64">
              <a:extLst>
                <a:ext uri="{FF2B5EF4-FFF2-40B4-BE49-F238E27FC236}">
                  <a16:creationId xmlns:a16="http://schemas.microsoft.com/office/drawing/2014/main" id="{D5AA5A3D-26ED-04AA-2BF5-018D046C0E14}"/>
                </a:ext>
              </a:extLst>
            </p:cNvPr>
            <p:cNvSpPr/>
            <p:nvPr/>
          </p:nvSpPr>
          <p:spPr>
            <a:xfrm>
              <a:off x="3147800" y="2475375"/>
              <a:ext cx="41825" cy="41800"/>
            </a:xfrm>
            <a:custGeom>
              <a:avLst/>
              <a:gdLst/>
              <a:ahLst/>
              <a:cxnLst/>
              <a:rect l="l" t="t" r="r" b="b"/>
              <a:pathLst>
                <a:path w="1673" h="1672" extrusionOk="0">
                  <a:moveTo>
                    <a:pt x="836" y="418"/>
                  </a:moveTo>
                  <a:cubicBezTo>
                    <a:pt x="1061" y="418"/>
                    <a:pt x="1254" y="611"/>
                    <a:pt x="1254" y="836"/>
                  </a:cubicBezTo>
                  <a:cubicBezTo>
                    <a:pt x="1254" y="1061"/>
                    <a:pt x="1061" y="1254"/>
                    <a:pt x="836" y="1254"/>
                  </a:cubicBezTo>
                  <a:cubicBezTo>
                    <a:pt x="611" y="1254"/>
                    <a:pt x="418" y="1061"/>
                    <a:pt x="418" y="836"/>
                  </a:cubicBezTo>
                  <a:cubicBezTo>
                    <a:pt x="418" y="611"/>
                    <a:pt x="611" y="418"/>
                    <a:pt x="836" y="418"/>
                  </a:cubicBezTo>
                  <a:close/>
                  <a:moveTo>
                    <a:pt x="836" y="0"/>
                  </a:moveTo>
                  <a:cubicBezTo>
                    <a:pt x="386" y="0"/>
                    <a:pt x="1" y="386"/>
                    <a:pt x="1" y="836"/>
                  </a:cubicBezTo>
                  <a:cubicBezTo>
                    <a:pt x="1" y="1318"/>
                    <a:pt x="386" y="1672"/>
                    <a:pt x="836" y="1672"/>
                  </a:cubicBezTo>
                  <a:cubicBezTo>
                    <a:pt x="1286" y="1672"/>
                    <a:pt x="1672" y="1318"/>
                    <a:pt x="1672" y="836"/>
                  </a:cubicBezTo>
                  <a:cubicBezTo>
                    <a:pt x="1672" y="386"/>
                    <a:pt x="128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66;p64">
              <a:extLst>
                <a:ext uri="{FF2B5EF4-FFF2-40B4-BE49-F238E27FC236}">
                  <a16:creationId xmlns:a16="http://schemas.microsoft.com/office/drawing/2014/main" id="{308152F8-67D6-1E12-2B08-19D147E9CCBE}"/>
                </a:ext>
              </a:extLst>
            </p:cNvPr>
            <p:cNvSpPr/>
            <p:nvPr/>
          </p:nvSpPr>
          <p:spPr>
            <a:xfrm>
              <a:off x="2753225" y="2987275"/>
              <a:ext cx="488625" cy="170375"/>
            </a:xfrm>
            <a:custGeom>
              <a:avLst/>
              <a:gdLst/>
              <a:ahLst/>
              <a:cxnLst/>
              <a:rect l="l" t="t" r="r" b="b"/>
              <a:pathLst>
                <a:path w="19545" h="6815" extrusionOk="0">
                  <a:moveTo>
                    <a:pt x="1" y="0"/>
                  </a:moveTo>
                  <a:lnTo>
                    <a:pt x="1" y="418"/>
                  </a:lnTo>
                  <a:lnTo>
                    <a:pt x="11219" y="418"/>
                  </a:lnTo>
                  <a:lnTo>
                    <a:pt x="11219" y="6815"/>
                  </a:lnTo>
                  <a:lnTo>
                    <a:pt x="19544" y="6815"/>
                  </a:lnTo>
                  <a:lnTo>
                    <a:pt x="19544" y="6365"/>
                  </a:lnTo>
                  <a:lnTo>
                    <a:pt x="11637" y="6365"/>
                  </a:lnTo>
                  <a:lnTo>
                    <a:pt x="116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67;p64">
              <a:extLst>
                <a:ext uri="{FF2B5EF4-FFF2-40B4-BE49-F238E27FC236}">
                  <a16:creationId xmlns:a16="http://schemas.microsoft.com/office/drawing/2014/main" id="{F16EB0D2-D912-1920-CDC2-BF56918BD075}"/>
                </a:ext>
              </a:extLst>
            </p:cNvPr>
            <p:cNvSpPr/>
            <p:nvPr/>
          </p:nvSpPr>
          <p:spPr>
            <a:xfrm>
              <a:off x="2737150" y="29768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4" y="0"/>
                  </a:moveTo>
                  <a:cubicBezTo>
                    <a:pt x="290" y="0"/>
                    <a:pt x="1" y="290"/>
                    <a:pt x="1" y="643"/>
                  </a:cubicBezTo>
                  <a:cubicBezTo>
                    <a:pt x="1" y="997"/>
                    <a:pt x="290" y="1254"/>
                    <a:pt x="644" y="1254"/>
                  </a:cubicBezTo>
                  <a:cubicBezTo>
                    <a:pt x="965" y="1254"/>
                    <a:pt x="1254" y="997"/>
                    <a:pt x="1254" y="643"/>
                  </a:cubicBezTo>
                  <a:cubicBezTo>
                    <a:pt x="1254" y="290"/>
                    <a:pt x="965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68;p64">
              <a:extLst>
                <a:ext uri="{FF2B5EF4-FFF2-40B4-BE49-F238E27FC236}">
                  <a16:creationId xmlns:a16="http://schemas.microsoft.com/office/drawing/2014/main" id="{E9397409-D070-EB9F-7C0C-5942DD2E692C}"/>
                </a:ext>
              </a:extLst>
            </p:cNvPr>
            <p:cNvSpPr/>
            <p:nvPr/>
          </p:nvSpPr>
          <p:spPr>
            <a:xfrm>
              <a:off x="2732325" y="2972000"/>
              <a:ext cx="41825" cy="41825"/>
            </a:xfrm>
            <a:custGeom>
              <a:avLst/>
              <a:gdLst/>
              <a:ahLst/>
              <a:cxnLst/>
              <a:rect l="l" t="t" r="r" b="b"/>
              <a:pathLst>
                <a:path w="1673" h="1673" extrusionOk="0">
                  <a:moveTo>
                    <a:pt x="837" y="418"/>
                  </a:moveTo>
                  <a:cubicBezTo>
                    <a:pt x="1062" y="418"/>
                    <a:pt x="1255" y="611"/>
                    <a:pt x="1255" y="836"/>
                  </a:cubicBezTo>
                  <a:cubicBezTo>
                    <a:pt x="1255" y="1061"/>
                    <a:pt x="1062" y="1254"/>
                    <a:pt x="837" y="1254"/>
                  </a:cubicBezTo>
                  <a:cubicBezTo>
                    <a:pt x="612" y="1254"/>
                    <a:pt x="419" y="1061"/>
                    <a:pt x="419" y="836"/>
                  </a:cubicBezTo>
                  <a:cubicBezTo>
                    <a:pt x="419" y="611"/>
                    <a:pt x="612" y="418"/>
                    <a:pt x="837" y="418"/>
                  </a:cubicBezTo>
                  <a:close/>
                  <a:moveTo>
                    <a:pt x="837" y="1"/>
                  </a:moveTo>
                  <a:cubicBezTo>
                    <a:pt x="354" y="1"/>
                    <a:pt x="1" y="354"/>
                    <a:pt x="1" y="836"/>
                  </a:cubicBezTo>
                  <a:cubicBezTo>
                    <a:pt x="1" y="1286"/>
                    <a:pt x="354" y="1672"/>
                    <a:pt x="837" y="1672"/>
                  </a:cubicBezTo>
                  <a:cubicBezTo>
                    <a:pt x="1287" y="1672"/>
                    <a:pt x="1672" y="1286"/>
                    <a:pt x="1672" y="836"/>
                  </a:cubicBezTo>
                  <a:cubicBezTo>
                    <a:pt x="1672" y="354"/>
                    <a:pt x="128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3969;p64">
              <a:extLst>
                <a:ext uri="{FF2B5EF4-FFF2-40B4-BE49-F238E27FC236}">
                  <a16:creationId xmlns:a16="http://schemas.microsoft.com/office/drawing/2014/main" id="{7E5D6FFF-F7F6-EC35-1453-61B5E4EA30F6}"/>
                </a:ext>
              </a:extLst>
            </p:cNvPr>
            <p:cNvSpPr/>
            <p:nvPr/>
          </p:nvSpPr>
          <p:spPr>
            <a:xfrm>
              <a:off x="2463125" y="3198625"/>
              <a:ext cx="1296250" cy="180825"/>
            </a:xfrm>
            <a:custGeom>
              <a:avLst/>
              <a:gdLst/>
              <a:ahLst/>
              <a:cxnLst/>
              <a:rect l="l" t="t" r="r" b="b"/>
              <a:pathLst>
                <a:path w="51850" h="7233" extrusionOk="0">
                  <a:moveTo>
                    <a:pt x="1" y="0"/>
                  </a:moveTo>
                  <a:lnTo>
                    <a:pt x="1" y="418"/>
                  </a:lnTo>
                  <a:lnTo>
                    <a:pt x="9033" y="418"/>
                  </a:lnTo>
                  <a:lnTo>
                    <a:pt x="9033" y="7233"/>
                  </a:lnTo>
                  <a:lnTo>
                    <a:pt x="51849" y="7233"/>
                  </a:lnTo>
                  <a:lnTo>
                    <a:pt x="51849" y="6815"/>
                  </a:lnTo>
                  <a:lnTo>
                    <a:pt x="9451" y="6815"/>
                  </a:lnTo>
                  <a:lnTo>
                    <a:pt x="94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3970;p64">
              <a:extLst>
                <a:ext uri="{FF2B5EF4-FFF2-40B4-BE49-F238E27FC236}">
                  <a16:creationId xmlns:a16="http://schemas.microsoft.com/office/drawing/2014/main" id="{D82C013C-B678-2C5D-F38A-4602CCEAA7D3}"/>
                </a:ext>
              </a:extLst>
            </p:cNvPr>
            <p:cNvSpPr/>
            <p:nvPr/>
          </p:nvSpPr>
          <p:spPr>
            <a:xfrm>
              <a:off x="2447850" y="318817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4" y="0"/>
                  </a:moveTo>
                  <a:cubicBezTo>
                    <a:pt x="290" y="0"/>
                    <a:pt x="1" y="258"/>
                    <a:pt x="1" y="611"/>
                  </a:cubicBezTo>
                  <a:cubicBezTo>
                    <a:pt x="1" y="965"/>
                    <a:pt x="290" y="1254"/>
                    <a:pt x="644" y="1254"/>
                  </a:cubicBezTo>
                  <a:cubicBezTo>
                    <a:pt x="997" y="1254"/>
                    <a:pt x="1254" y="965"/>
                    <a:pt x="1254" y="611"/>
                  </a:cubicBezTo>
                  <a:cubicBezTo>
                    <a:pt x="1254" y="258"/>
                    <a:pt x="997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3971;p64">
              <a:extLst>
                <a:ext uri="{FF2B5EF4-FFF2-40B4-BE49-F238E27FC236}">
                  <a16:creationId xmlns:a16="http://schemas.microsoft.com/office/drawing/2014/main" id="{4FD6E67E-9102-EEF4-F64B-3F290E64D62A}"/>
                </a:ext>
              </a:extLst>
            </p:cNvPr>
            <p:cNvSpPr/>
            <p:nvPr/>
          </p:nvSpPr>
          <p:spPr>
            <a:xfrm>
              <a:off x="2443025" y="3182550"/>
              <a:ext cx="41825" cy="41800"/>
            </a:xfrm>
            <a:custGeom>
              <a:avLst/>
              <a:gdLst/>
              <a:ahLst/>
              <a:cxnLst/>
              <a:rect l="l" t="t" r="r" b="b"/>
              <a:pathLst>
                <a:path w="1673" h="1672" extrusionOk="0">
                  <a:moveTo>
                    <a:pt x="837" y="418"/>
                  </a:moveTo>
                  <a:cubicBezTo>
                    <a:pt x="1062" y="418"/>
                    <a:pt x="1255" y="611"/>
                    <a:pt x="1255" y="836"/>
                  </a:cubicBezTo>
                  <a:cubicBezTo>
                    <a:pt x="1255" y="1061"/>
                    <a:pt x="1062" y="1254"/>
                    <a:pt x="837" y="1254"/>
                  </a:cubicBezTo>
                  <a:cubicBezTo>
                    <a:pt x="612" y="1254"/>
                    <a:pt x="419" y="1061"/>
                    <a:pt x="419" y="836"/>
                  </a:cubicBezTo>
                  <a:cubicBezTo>
                    <a:pt x="419" y="611"/>
                    <a:pt x="612" y="418"/>
                    <a:pt x="837" y="418"/>
                  </a:cubicBezTo>
                  <a:close/>
                  <a:moveTo>
                    <a:pt x="837" y="0"/>
                  </a:moveTo>
                  <a:cubicBezTo>
                    <a:pt x="355" y="0"/>
                    <a:pt x="1" y="386"/>
                    <a:pt x="1" y="836"/>
                  </a:cubicBezTo>
                  <a:cubicBezTo>
                    <a:pt x="1" y="1318"/>
                    <a:pt x="355" y="1672"/>
                    <a:pt x="837" y="1672"/>
                  </a:cubicBezTo>
                  <a:cubicBezTo>
                    <a:pt x="1287" y="1672"/>
                    <a:pt x="1672" y="1318"/>
                    <a:pt x="1672" y="836"/>
                  </a:cubicBezTo>
                  <a:cubicBezTo>
                    <a:pt x="1672" y="386"/>
                    <a:pt x="128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3972;p64">
              <a:extLst>
                <a:ext uri="{FF2B5EF4-FFF2-40B4-BE49-F238E27FC236}">
                  <a16:creationId xmlns:a16="http://schemas.microsoft.com/office/drawing/2014/main" id="{D062CF9C-1581-2019-41B3-F3085E442913}"/>
                </a:ext>
              </a:extLst>
            </p:cNvPr>
            <p:cNvSpPr/>
            <p:nvPr/>
          </p:nvSpPr>
          <p:spPr>
            <a:xfrm>
              <a:off x="2906725" y="3472650"/>
              <a:ext cx="368075" cy="307000"/>
            </a:xfrm>
            <a:custGeom>
              <a:avLst/>
              <a:gdLst/>
              <a:ahLst/>
              <a:cxnLst/>
              <a:rect l="l" t="t" r="r" b="b"/>
              <a:pathLst>
                <a:path w="14723" h="12280" extrusionOk="0">
                  <a:moveTo>
                    <a:pt x="14272" y="1"/>
                  </a:moveTo>
                  <a:lnTo>
                    <a:pt x="14272" y="5497"/>
                  </a:lnTo>
                  <a:lnTo>
                    <a:pt x="10544" y="5497"/>
                  </a:lnTo>
                  <a:lnTo>
                    <a:pt x="10544" y="11862"/>
                  </a:lnTo>
                  <a:lnTo>
                    <a:pt x="0" y="11862"/>
                  </a:lnTo>
                  <a:lnTo>
                    <a:pt x="0" y="12280"/>
                  </a:lnTo>
                  <a:lnTo>
                    <a:pt x="10961" y="12280"/>
                  </a:lnTo>
                  <a:lnTo>
                    <a:pt x="10961" y="5915"/>
                  </a:lnTo>
                  <a:lnTo>
                    <a:pt x="14722" y="5915"/>
                  </a:lnTo>
                  <a:lnTo>
                    <a:pt x="147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3973;p64">
              <a:extLst>
                <a:ext uri="{FF2B5EF4-FFF2-40B4-BE49-F238E27FC236}">
                  <a16:creationId xmlns:a16="http://schemas.microsoft.com/office/drawing/2014/main" id="{2B6B1FE0-2200-1C33-EE11-34E5311E56DE}"/>
                </a:ext>
              </a:extLst>
            </p:cNvPr>
            <p:cNvSpPr/>
            <p:nvPr/>
          </p:nvSpPr>
          <p:spPr>
            <a:xfrm>
              <a:off x="2892250" y="3755525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4" y="0"/>
                  </a:moveTo>
                  <a:cubicBezTo>
                    <a:pt x="290" y="0"/>
                    <a:pt x="1" y="290"/>
                    <a:pt x="1" y="643"/>
                  </a:cubicBezTo>
                  <a:cubicBezTo>
                    <a:pt x="1" y="997"/>
                    <a:pt x="290" y="1254"/>
                    <a:pt x="644" y="1254"/>
                  </a:cubicBezTo>
                  <a:cubicBezTo>
                    <a:pt x="965" y="1254"/>
                    <a:pt x="1254" y="997"/>
                    <a:pt x="1254" y="643"/>
                  </a:cubicBezTo>
                  <a:cubicBezTo>
                    <a:pt x="1254" y="290"/>
                    <a:pt x="965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3974;p64">
              <a:extLst>
                <a:ext uri="{FF2B5EF4-FFF2-40B4-BE49-F238E27FC236}">
                  <a16:creationId xmlns:a16="http://schemas.microsoft.com/office/drawing/2014/main" id="{07F4C02F-6123-5EE3-AB01-E79EBCB910C3}"/>
                </a:ext>
              </a:extLst>
            </p:cNvPr>
            <p:cNvSpPr/>
            <p:nvPr/>
          </p:nvSpPr>
          <p:spPr>
            <a:xfrm>
              <a:off x="2887425" y="3750700"/>
              <a:ext cx="41825" cy="41825"/>
            </a:xfrm>
            <a:custGeom>
              <a:avLst/>
              <a:gdLst/>
              <a:ahLst/>
              <a:cxnLst/>
              <a:rect l="l" t="t" r="r" b="b"/>
              <a:pathLst>
                <a:path w="1673" h="1673" extrusionOk="0">
                  <a:moveTo>
                    <a:pt x="837" y="418"/>
                  </a:moveTo>
                  <a:cubicBezTo>
                    <a:pt x="1062" y="418"/>
                    <a:pt x="1254" y="611"/>
                    <a:pt x="1254" y="836"/>
                  </a:cubicBezTo>
                  <a:cubicBezTo>
                    <a:pt x="1254" y="1061"/>
                    <a:pt x="1062" y="1254"/>
                    <a:pt x="837" y="1254"/>
                  </a:cubicBezTo>
                  <a:cubicBezTo>
                    <a:pt x="579" y="1254"/>
                    <a:pt x="419" y="1061"/>
                    <a:pt x="419" y="836"/>
                  </a:cubicBezTo>
                  <a:cubicBezTo>
                    <a:pt x="419" y="611"/>
                    <a:pt x="579" y="418"/>
                    <a:pt x="837" y="418"/>
                  </a:cubicBezTo>
                  <a:close/>
                  <a:moveTo>
                    <a:pt x="837" y="1"/>
                  </a:moveTo>
                  <a:cubicBezTo>
                    <a:pt x="354" y="1"/>
                    <a:pt x="1" y="354"/>
                    <a:pt x="1" y="836"/>
                  </a:cubicBezTo>
                  <a:cubicBezTo>
                    <a:pt x="1" y="1286"/>
                    <a:pt x="354" y="1672"/>
                    <a:pt x="837" y="1672"/>
                  </a:cubicBezTo>
                  <a:cubicBezTo>
                    <a:pt x="1287" y="1672"/>
                    <a:pt x="1672" y="1286"/>
                    <a:pt x="1672" y="836"/>
                  </a:cubicBezTo>
                  <a:cubicBezTo>
                    <a:pt x="1672" y="354"/>
                    <a:pt x="128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3975;p64">
              <a:extLst>
                <a:ext uri="{FF2B5EF4-FFF2-40B4-BE49-F238E27FC236}">
                  <a16:creationId xmlns:a16="http://schemas.microsoft.com/office/drawing/2014/main" id="{60FE479A-786B-3AA7-427C-40F3B87D52D9}"/>
                </a:ext>
              </a:extLst>
            </p:cNvPr>
            <p:cNvSpPr/>
            <p:nvPr/>
          </p:nvSpPr>
          <p:spPr>
            <a:xfrm>
              <a:off x="3579350" y="3472650"/>
              <a:ext cx="368075" cy="307000"/>
            </a:xfrm>
            <a:custGeom>
              <a:avLst/>
              <a:gdLst/>
              <a:ahLst/>
              <a:cxnLst/>
              <a:rect l="l" t="t" r="r" b="b"/>
              <a:pathLst>
                <a:path w="14723" h="12280" extrusionOk="0">
                  <a:moveTo>
                    <a:pt x="0" y="1"/>
                  </a:moveTo>
                  <a:lnTo>
                    <a:pt x="0" y="5915"/>
                  </a:lnTo>
                  <a:lnTo>
                    <a:pt x="3729" y="5915"/>
                  </a:lnTo>
                  <a:lnTo>
                    <a:pt x="3729" y="12280"/>
                  </a:lnTo>
                  <a:lnTo>
                    <a:pt x="14722" y="12280"/>
                  </a:lnTo>
                  <a:lnTo>
                    <a:pt x="14722" y="11862"/>
                  </a:lnTo>
                  <a:lnTo>
                    <a:pt x="4147" y="11862"/>
                  </a:lnTo>
                  <a:lnTo>
                    <a:pt x="4147" y="5497"/>
                  </a:lnTo>
                  <a:lnTo>
                    <a:pt x="418" y="5497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3976;p64">
              <a:extLst>
                <a:ext uri="{FF2B5EF4-FFF2-40B4-BE49-F238E27FC236}">
                  <a16:creationId xmlns:a16="http://schemas.microsoft.com/office/drawing/2014/main" id="{2BDEB8C3-B4D5-7B1F-D0B3-B5139E5D90FF}"/>
                </a:ext>
              </a:extLst>
            </p:cNvPr>
            <p:cNvSpPr/>
            <p:nvPr/>
          </p:nvSpPr>
          <p:spPr>
            <a:xfrm>
              <a:off x="3930525" y="3755525"/>
              <a:ext cx="31350" cy="31375"/>
            </a:xfrm>
            <a:custGeom>
              <a:avLst/>
              <a:gdLst/>
              <a:ahLst/>
              <a:cxnLst/>
              <a:rect l="l" t="t" r="r" b="b"/>
              <a:pathLst>
                <a:path w="1254" h="1255" extrusionOk="0">
                  <a:moveTo>
                    <a:pt x="611" y="0"/>
                  </a:moveTo>
                  <a:cubicBezTo>
                    <a:pt x="257" y="0"/>
                    <a:pt x="0" y="290"/>
                    <a:pt x="0" y="643"/>
                  </a:cubicBezTo>
                  <a:cubicBezTo>
                    <a:pt x="0" y="997"/>
                    <a:pt x="257" y="1254"/>
                    <a:pt x="611" y="1254"/>
                  </a:cubicBezTo>
                  <a:cubicBezTo>
                    <a:pt x="964" y="1254"/>
                    <a:pt x="1254" y="997"/>
                    <a:pt x="1254" y="643"/>
                  </a:cubicBezTo>
                  <a:cubicBezTo>
                    <a:pt x="1254" y="290"/>
                    <a:pt x="964" y="0"/>
                    <a:pt x="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3977;p64">
              <a:extLst>
                <a:ext uri="{FF2B5EF4-FFF2-40B4-BE49-F238E27FC236}">
                  <a16:creationId xmlns:a16="http://schemas.microsoft.com/office/drawing/2014/main" id="{79D0DF13-A7DA-761A-4586-33BEA564E18E}"/>
                </a:ext>
              </a:extLst>
            </p:cNvPr>
            <p:cNvSpPr/>
            <p:nvPr/>
          </p:nvSpPr>
          <p:spPr>
            <a:xfrm>
              <a:off x="3924900" y="3750700"/>
              <a:ext cx="41800" cy="41825"/>
            </a:xfrm>
            <a:custGeom>
              <a:avLst/>
              <a:gdLst/>
              <a:ahLst/>
              <a:cxnLst/>
              <a:rect l="l" t="t" r="r" b="b"/>
              <a:pathLst>
                <a:path w="1672" h="1673" extrusionOk="0">
                  <a:moveTo>
                    <a:pt x="836" y="418"/>
                  </a:moveTo>
                  <a:cubicBezTo>
                    <a:pt x="1061" y="418"/>
                    <a:pt x="1254" y="611"/>
                    <a:pt x="1254" y="836"/>
                  </a:cubicBezTo>
                  <a:cubicBezTo>
                    <a:pt x="1254" y="1061"/>
                    <a:pt x="1061" y="1254"/>
                    <a:pt x="836" y="1254"/>
                  </a:cubicBezTo>
                  <a:cubicBezTo>
                    <a:pt x="611" y="1254"/>
                    <a:pt x="418" y="1061"/>
                    <a:pt x="418" y="836"/>
                  </a:cubicBezTo>
                  <a:cubicBezTo>
                    <a:pt x="418" y="611"/>
                    <a:pt x="611" y="418"/>
                    <a:pt x="836" y="418"/>
                  </a:cubicBezTo>
                  <a:close/>
                  <a:moveTo>
                    <a:pt x="836" y="1"/>
                  </a:moveTo>
                  <a:cubicBezTo>
                    <a:pt x="386" y="1"/>
                    <a:pt x="0" y="354"/>
                    <a:pt x="0" y="836"/>
                  </a:cubicBezTo>
                  <a:cubicBezTo>
                    <a:pt x="0" y="1286"/>
                    <a:pt x="386" y="1672"/>
                    <a:pt x="836" y="1672"/>
                  </a:cubicBezTo>
                  <a:cubicBezTo>
                    <a:pt x="1286" y="1672"/>
                    <a:pt x="1672" y="1286"/>
                    <a:pt x="1672" y="836"/>
                  </a:cubicBezTo>
                  <a:cubicBezTo>
                    <a:pt x="1672" y="354"/>
                    <a:pt x="128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3978;p64">
              <a:extLst>
                <a:ext uri="{FF2B5EF4-FFF2-40B4-BE49-F238E27FC236}">
                  <a16:creationId xmlns:a16="http://schemas.microsoft.com/office/drawing/2014/main" id="{59C04D0E-7DD3-430C-DC86-0CAFA99651C7}"/>
                </a:ext>
              </a:extLst>
            </p:cNvPr>
            <p:cNvSpPr/>
            <p:nvPr/>
          </p:nvSpPr>
          <p:spPr>
            <a:xfrm>
              <a:off x="3717550" y="3065225"/>
              <a:ext cx="429150" cy="208150"/>
            </a:xfrm>
            <a:custGeom>
              <a:avLst/>
              <a:gdLst/>
              <a:ahLst/>
              <a:cxnLst/>
              <a:rect l="l" t="t" r="r" b="b"/>
              <a:pathLst>
                <a:path w="17166" h="8326" extrusionOk="0">
                  <a:moveTo>
                    <a:pt x="12537" y="0"/>
                  </a:moveTo>
                  <a:lnTo>
                    <a:pt x="12537" y="2829"/>
                  </a:lnTo>
                  <a:lnTo>
                    <a:pt x="7491" y="2829"/>
                  </a:lnTo>
                  <a:lnTo>
                    <a:pt x="7491" y="7908"/>
                  </a:lnTo>
                  <a:lnTo>
                    <a:pt x="1" y="7908"/>
                  </a:lnTo>
                  <a:lnTo>
                    <a:pt x="1" y="8326"/>
                  </a:lnTo>
                  <a:lnTo>
                    <a:pt x="7908" y="8326"/>
                  </a:lnTo>
                  <a:lnTo>
                    <a:pt x="7908" y="3279"/>
                  </a:lnTo>
                  <a:lnTo>
                    <a:pt x="12955" y="3279"/>
                  </a:lnTo>
                  <a:lnTo>
                    <a:pt x="12955" y="418"/>
                  </a:lnTo>
                  <a:lnTo>
                    <a:pt x="17166" y="418"/>
                  </a:lnTo>
                  <a:lnTo>
                    <a:pt x="17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3979;p64">
              <a:extLst>
                <a:ext uri="{FF2B5EF4-FFF2-40B4-BE49-F238E27FC236}">
                  <a16:creationId xmlns:a16="http://schemas.microsoft.com/office/drawing/2014/main" id="{1626930F-4403-BF53-DD4D-DDEED2EC0D79}"/>
                </a:ext>
              </a:extLst>
            </p:cNvPr>
            <p:cNvSpPr/>
            <p:nvPr/>
          </p:nvSpPr>
          <p:spPr>
            <a:xfrm>
              <a:off x="4137850" y="305075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3" y="1"/>
                  </a:moveTo>
                  <a:cubicBezTo>
                    <a:pt x="290" y="1"/>
                    <a:pt x="0" y="290"/>
                    <a:pt x="0" y="644"/>
                  </a:cubicBezTo>
                  <a:cubicBezTo>
                    <a:pt x="0" y="997"/>
                    <a:pt x="290" y="1254"/>
                    <a:pt x="643" y="1254"/>
                  </a:cubicBezTo>
                  <a:cubicBezTo>
                    <a:pt x="965" y="1254"/>
                    <a:pt x="1254" y="997"/>
                    <a:pt x="1254" y="644"/>
                  </a:cubicBezTo>
                  <a:cubicBezTo>
                    <a:pt x="1254" y="290"/>
                    <a:pt x="965" y="1"/>
                    <a:pt x="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3980;p64">
              <a:extLst>
                <a:ext uri="{FF2B5EF4-FFF2-40B4-BE49-F238E27FC236}">
                  <a16:creationId xmlns:a16="http://schemas.microsoft.com/office/drawing/2014/main" id="{FA9DE68B-9261-4972-051D-EFFC6392E8B9}"/>
                </a:ext>
              </a:extLst>
            </p:cNvPr>
            <p:cNvSpPr/>
            <p:nvPr/>
          </p:nvSpPr>
          <p:spPr>
            <a:xfrm>
              <a:off x="4133025" y="3045925"/>
              <a:ext cx="41825" cy="41825"/>
            </a:xfrm>
            <a:custGeom>
              <a:avLst/>
              <a:gdLst/>
              <a:ahLst/>
              <a:cxnLst/>
              <a:rect l="l" t="t" r="r" b="b"/>
              <a:pathLst>
                <a:path w="1673" h="1673" extrusionOk="0">
                  <a:moveTo>
                    <a:pt x="836" y="419"/>
                  </a:moveTo>
                  <a:cubicBezTo>
                    <a:pt x="1061" y="419"/>
                    <a:pt x="1254" y="612"/>
                    <a:pt x="1254" y="837"/>
                  </a:cubicBezTo>
                  <a:cubicBezTo>
                    <a:pt x="1254" y="1062"/>
                    <a:pt x="1061" y="1255"/>
                    <a:pt x="836" y="1255"/>
                  </a:cubicBezTo>
                  <a:cubicBezTo>
                    <a:pt x="611" y="1255"/>
                    <a:pt x="418" y="1062"/>
                    <a:pt x="418" y="837"/>
                  </a:cubicBezTo>
                  <a:cubicBezTo>
                    <a:pt x="418" y="612"/>
                    <a:pt x="611" y="419"/>
                    <a:pt x="836" y="419"/>
                  </a:cubicBezTo>
                  <a:close/>
                  <a:moveTo>
                    <a:pt x="836" y="1"/>
                  </a:moveTo>
                  <a:cubicBezTo>
                    <a:pt x="354" y="1"/>
                    <a:pt x="1" y="387"/>
                    <a:pt x="1" y="837"/>
                  </a:cubicBezTo>
                  <a:cubicBezTo>
                    <a:pt x="1" y="1287"/>
                    <a:pt x="354" y="1672"/>
                    <a:pt x="836" y="1672"/>
                  </a:cubicBezTo>
                  <a:cubicBezTo>
                    <a:pt x="1286" y="1672"/>
                    <a:pt x="1672" y="1287"/>
                    <a:pt x="1672" y="837"/>
                  </a:cubicBezTo>
                  <a:cubicBezTo>
                    <a:pt x="1672" y="387"/>
                    <a:pt x="128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3981;p64">
              <a:extLst>
                <a:ext uri="{FF2B5EF4-FFF2-40B4-BE49-F238E27FC236}">
                  <a16:creationId xmlns:a16="http://schemas.microsoft.com/office/drawing/2014/main" id="{B6BF71A3-03CD-0976-D92C-1B8D7EAEAEE4}"/>
                </a:ext>
              </a:extLst>
            </p:cNvPr>
            <p:cNvSpPr/>
            <p:nvPr/>
          </p:nvSpPr>
          <p:spPr>
            <a:xfrm>
              <a:off x="3828450" y="3381050"/>
              <a:ext cx="499875" cy="175200"/>
            </a:xfrm>
            <a:custGeom>
              <a:avLst/>
              <a:gdLst/>
              <a:ahLst/>
              <a:cxnLst/>
              <a:rect l="l" t="t" r="r" b="b"/>
              <a:pathLst>
                <a:path w="19995" h="7008" extrusionOk="0">
                  <a:moveTo>
                    <a:pt x="1" y="0"/>
                  </a:moveTo>
                  <a:lnTo>
                    <a:pt x="1" y="418"/>
                  </a:lnTo>
                  <a:lnTo>
                    <a:pt x="13630" y="418"/>
                  </a:lnTo>
                  <a:lnTo>
                    <a:pt x="13630" y="4147"/>
                  </a:lnTo>
                  <a:lnTo>
                    <a:pt x="19577" y="4147"/>
                  </a:lnTo>
                  <a:lnTo>
                    <a:pt x="19577" y="7008"/>
                  </a:lnTo>
                  <a:lnTo>
                    <a:pt x="19995" y="7008"/>
                  </a:lnTo>
                  <a:lnTo>
                    <a:pt x="19995" y="3729"/>
                  </a:lnTo>
                  <a:lnTo>
                    <a:pt x="14048" y="3729"/>
                  </a:lnTo>
                  <a:lnTo>
                    <a:pt x="140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3982;p64">
              <a:extLst>
                <a:ext uri="{FF2B5EF4-FFF2-40B4-BE49-F238E27FC236}">
                  <a16:creationId xmlns:a16="http://schemas.microsoft.com/office/drawing/2014/main" id="{592E258F-44E9-ADB8-274F-67EC27F31875}"/>
                </a:ext>
              </a:extLst>
            </p:cNvPr>
            <p:cNvSpPr/>
            <p:nvPr/>
          </p:nvSpPr>
          <p:spPr>
            <a:xfrm>
              <a:off x="4307400" y="3550600"/>
              <a:ext cx="31375" cy="31375"/>
            </a:xfrm>
            <a:custGeom>
              <a:avLst/>
              <a:gdLst/>
              <a:ahLst/>
              <a:cxnLst/>
              <a:rect l="l" t="t" r="r" b="b"/>
              <a:pathLst>
                <a:path w="1255" h="1255" extrusionOk="0">
                  <a:moveTo>
                    <a:pt x="644" y="1"/>
                  </a:moveTo>
                  <a:cubicBezTo>
                    <a:pt x="290" y="1"/>
                    <a:pt x="1" y="290"/>
                    <a:pt x="1" y="644"/>
                  </a:cubicBezTo>
                  <a:cubicBezTo>
                    <a:pt x="1" y="965"/>
                    <a:pt x="290" y="1254"/>
                    <a:pt x="644" y="1254"/>
                  </a:cubicBezTo>
                  <a:cubicBezTo>
                    <a:pt x="997" y="1254"/>
                    <a:pt x="1255" y="965"/>
                    <a:pt x="1255" y="644"/>
                  </a:cubicBezTo>
                  <a:cubicBezTo>
                    <a:pt x="1255" y="290"/>
                    <a:pt x="997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3983;p64">
              <a:extLst>
                <a:ext uri="{FF2B5EF4-FFF2-40B4-BE49-F238E27FC236}">
                  <a16:creationId xmlns:a16="http://schemas.microsoft.com/office/drawing/2014/main" id="{8632CAC9-7722-5DCC-D2FA-071C83D7C646}"/>
                </a:ext>
              </a:extLst>
            </p:cNvPr>
            <p:cNvSpPr/>
            <p:nvPr/>
          </p:nvSpPr>
          <p:spPr>
            <a:xfrm>
              <a:off x="4302600" y="3545775"/>
              <a:ext cx="41800" cy="41825"/>
            </a:xfrm>
            <a:custGeom>
              <a:avLst/>
              <a:gdLst/>
              <a:ahLst/>
              <a:cxnLst/>
              <a:rect l="l" t="t" r="r" b="b"/>
              <a:pathLst>
                <a:path w="1672" h="1673" extrusionOk="0">
                  <a:moveTo>
                    <a:pt x="836" y="419"/>
                  </a:moveTo>
                  <a:cubicBezTo>
                    <a:pt x="1061" y="419"/>
                    <a:pt x="1254" y="612"/>
                    <a:pt x="1254" y="837"/>
                  </a:cubicBezTo>
                  <a:cubicBezTo>
                    <a:pt x="1254" y="1062"/>
                    <a:pt x="1061" y="1254"/>
                    <a:pt x="836" y="1254"/>
                  </a:cubicBezTo>
                  <a:cubicBezTo>
                    <a:pt x="611" y="1254"/>
                    <a:pt x="418" y="1062"/>
                    <a:pt x="418" y="837"/>
                  </a:cubicBezTo>
                  <a:cubicBezTo>
                    <a:pt x="418" y="612"/>
                    <a:pt x="611" y="419"/>
                    <a:pt x="836" y="419"/>
                  </a:cubicBezTo>
                  <a:close/>
                  <a:moveTo>
                    <a:pt x="836" y="1"/>
                  </a:moveTo>
                  <a:cubicBezTo>
                    <a:pt x="354" y="1"/>
                    <a:pt x="0" y="354"/>
                    <a:pt x="0" y="837"/>
                  </a:cubicBezTo>
                  <a:cubicBezTo>
                    <a:pt x="0" y="1287"/>
                    <a:pt x="354" y="1672"/>
                    <a:pt x="836" y="1672"/>
                  </a:cubicBezTo>
                  <a:cubicBezTo>
                    <a:pt x="1286" y="1672"/>
                    <a:pt x="1672" y="1287"/>
                    <a:pt x="1672" y="837"/>
                  </a:cubicBezTo>
                  <a:cubicBezTo>
                    <a:pt x="1672" y="354"/>
                    <a:pt x="128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3984;p64">
              <a:extLst>
                <a:ext uri="{FF2B5EF4-FFF2-40B4-BE49-F238E27FC236}">
                  <a16:creationId xmlns:a16="http://schemas.microsoft.com/office/drawing/2014/main" id="{9F3BBE52-BBE7-3EDE-2C49-55BB071CDB42}"/>
                </a:ext>
              </a:extLst>
            </p:cNvPr>
            <p:cNvSpPr/>
            <p:nvPr/>
          </p:nvSpPr>
          <p:spPr>
            <a:xfrm>
              <a:off x="2974225" y="2715850"/>
              <a:ext cx="920950" cy="791375"/>
            </a:xfrm>
            <a:custGeom>
              <a:avLst/>
              <a:gdLst/>
              <a:ahLst/>
              <a:cxnLst/>
              <a:rect l="l" t="t" r="r" b="b"/>
              <a:pathLst>
                <a:path w="36838" h="31655" extrusionOk="0">
                  <a:moveTo>
                    <a:pt x="18415" y="1"/>
                  </a:moveTo>
                  <a:cubicBezTo>
                    <a:pt x="17945" y="1"/>
                    <a:pt x="17471" y="234"/>
                    <a:pt x="17198" y="700"/>
                  </a:cubicBezTo>
                  <a:lnTo>
                    <a:pt x="547" y="29565"/>
                  </a:lnTo>
                  <a:cubicBezTo>
                    <a:pt x="0" y="30498"/>
                    <a:pt x="675" y="31655"/>
                    <a:pt x="1736" y="31655"/>
                  </a:cubicBezTo>
                  <a:lnTo>
                    <a:pt x="35070" y="31655"/>
                  </a:lnTo>
                  <a:cubicBezTo>
                    <a:pt x="36163" y="31655"/>
                    <a:pt x="36838" y="30498"/>
                    <a:pt x="36291" y="29565"/>
                  </a:cubicBezTo>
                  <a:lnTo>
                    <a:pt x="19608" y="700"/>
                  </a:lnTo>
                  <a:cubicBezTo>
                    <a:pt x="19351" y="234"/>
                    <a:pt x="18885" y="1"/>
                    <a:pt x="18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3985;p64">
              <a:extLst>
                <a:ext uri="{FF2B5EF4-FFF2-40B4-BE49-F238E27FC236}">
                  <a16:creationId xmlns:a16="http://schemas.microsoft.com/office/drawing/2014/main" id="{EAAE82B9-E24F-9338-9C86-2AA73CAEE05A}"/>
                </a:ext>
              </a:extLst>
            </p:cNvPr>
            <p:cNvSpPr/>
            <p:nvPr/>
          </p:nvSpPr>
          <p:spPr>
            <a:xfrm>
              <a:off x="2977425" y="2710025"/>
              <a:ext cx="914550" cy="802825"/>
            </a:xfrm>
            <a:custGeom>
              <a:avLst/>
              <a:gdLst/>
              <a:ahLst/>
              <a:cxnLst/>
              <a:rect l="l" t="t" r="r" b="b"/>
              <a:pathLst>
                <a:path w="36582" h="32113" extrusionOk="0">
                  <a:moveTo>
                    <a:pt x="18291" y="451"/>
                  </a:moveTo>
                  <a:cubicBezTo>
                    <a:pt x="18677" y="451"/>
                    <a:pt x="19095" y="643"/>
                    <a:pt x="19320" y="1029"/>
                  </a:cubicBezTo>
                  <a:lnTo>
                    <a:pt x="35970" y="29895"/>
                  </a:lnTo>
                  <a:cubicBezTo>
                    <a:pt x="36099" y="30088"/>
                    <a:pt x="36131" y="30313"/>
                    <a:pt x="36131" y="30506"/>
                  </a:cubicBezTo>
                  <a:cubicBezTo>
                    <a:pt x="36131" y="30795"/>
                    <a:pt x="36035" y="31116"/>
                    <a:pt x="35810" y="31309"/>
                  </a:cubicBezTo>
                  <a:cubicBezTo>
                    <a:pt x="35585" y="31534"/>
                    <a:pt x="35295" y="31695"/>
                    <a:pt x="34942" y="31695"/>
                  </a:cubicBezTo>
                  <a:lnTo>
                    <a:pt x="1608" y="31695"/>
                  </a:lnTo>
                  <a:cubicBezTo>
                    <a:pt x="1255" y="31695"/>
                    <a:pt x="965" y="31534"/>
                    <a:pt x="772" y="31309"/>
                  </a:cubicBezTo>
                  <a:cubicBezTo>
                    <a:pt x="547" y="31116"/>
                    <a:pt x="419" y="30795"/>
                    <a:pt x="419" y="30506"/>
                  </a:cubicBezTo>
                  <a:cubicBezTo>
                    <a:pt x="419" y="30313"/>
                    <a:pt x="483" y="30088"/>
                    <a:pt x="580" y="29895"/>
                  </a:cubicBezTo>
                  <a:lnTo>
                    <a:pt x="17262" y="1029"/>
                  </a:lnTo>
                  <a:cubicBezTo>
                    <a:pt x="17487" y="643"/>
                    <a:pt x="17873" y="451"/>
                    <a:pt x="18291" y="451"/>
                  </a:cubicBezTo>
                  <a:close/>
                  <a:moveTo>
                    <a:pt x="18291" y="0"/>
                  </a:moveTo>
                  <a:cubicBezTo>
                    <a:pt x="17745" y="0"/>
                    <a:pt x="17198" y="290"/>
                    <a:pt x="16877" y="804"/>
                  </a:cubicBezTo>
                  <a:lnTo>
                    <a:pt x="226" y="29702"/>
                  </a:lnTo>
                  <a:cubicBezTo>
                    <a:pt x="65" y="29959"/>
                    <a:pt x="1" y="30216"/>
                    <a:pt x="1" y="30506"/>
                  </a:cubicBezTo>
                  <a:cubicBezTo>
                    <a:pt x="1" y="30924"/>
                    <a:pt x="162" y="31309"/>
                    <a:pt x="451" y="31631"/>
                  </a:cubicBezTo>
                  <a:cubicBezTo>
                    <a:pt x="740" y="31920"/>
                    <a:pt x="1158" y="32113"/>
                    <a:pt x="1608" y="32113"/>
                  </a:cubicBezTo>
                  <a:lnTo>
                    <a:pt x="34942" y="32113"/>
                  </a:lnTo>
                  <a:cubicBezTo>
                    <a:pt x="35424" y="32113"/>
                    <a:pt x="35842" y="31920"/>
                    <a:pt x="36099" y="31631"/>
                  </a:cubicBezTo>
                  <a:cubicBezTo>
                    <a:pt x="36388" y="31309"/>
                    <a:pt x="36581" y="30924"/>
                    <a:pt x="36581" y="30506"/>
                  </a:cubicBezTo>
                  <a:cubicBezTo>
                    <a:pt x="36581" y="30216"/>
                    <a:pt x="36485" y="29959"/>
                    <a:pt x="36356" y="29702"/>
                  </a:cubicBezTo>
                  <a:lnTo>
                    <a:pt x="19673" y="804"/>
                  </a:lnTo>
                  <a:cubicBezTo>
                    <a:pt x="19384" y="290"/>
                    <a:pt x="18838" y="0"/>
                    <a:pt x="18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3986;p64">
              <a:extLst>
                <a:ext uri="{FF2B5EF4-FFF2-40B4-BE49-F238E27FC236}">
                  <a16:creationId xmlns:a16="http://schemas.microsoft.com/office/drawing/2014/main" id="{CAF1FDF2-B934-ED7B-E32A-7585641BBCF1}"/>
                </a:ext>
              </a:extLst>
            </p:cNvPr>
            <p:cNvSpPr/>
            <p:nvPr/>
          </p:nvSpPr>
          <p:spPr>
            <a:xfrm>
              <a:off x="3012800" y="2747600"/>
              <a:ext cx="843800" cy="729900"/>
            </a:xfrm>
            <a:custGeom>
              <a:avLst/>
              <a:gdLst/>
              <a:ahLst/>
              <a:cxnLst/>
              <a:rect l="l" t="t" r="r" b="b"/>
              <a:pathLst>
                <a:path w="33752" h="29196" extrusionOk="0">
                  <a:moveTo>
                    <a:pt x="16876" y="0"/>
                  </a:moveTo>
                  <a:cubicBezTo>
                    <a:pt x="16764" y="0"/>
                    <a:pt x="16651" y="56"/>
                    <a:pt x="16587" y="169"/>
                  </a:cubicBezTo>
                  <a:lnTo>
                    <a:pt x="129" y="28681"/>
                  </a:lnTo>
                  <a:cubicBezTo>
                    <a:pt x="0" y="28906"/>
                    <a:pt x="161" y="29195"/>
                    <a:pt x="418" y="29195"/>
                  </a:cubicBezTo>
                  <a:lnTo>
                    <a:pt x="33334" y="29195"/>
                  </a:lnTo>
                  <a:cubicBezTo>
                    <a:pt x="33591" y="29195"/>
                    <a:pt x="33752" y="28906"/>
                    <a:pt x="33623" y="28681"/>
                  </a:cubicBezTo>
                  <a:lnTo>
                    <a:pt x="17165" y="169"/>
                  </a:lnTo>
                  <a:cubicBezTo>
                    <a:pt x="17101" y="56"/>
                    <a:pt x="16989" y="0"/>
                    <a:pt x="16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3987;p64">
              <a:extLst>
                <a:ext uri="{FF2B5EF4-FFF2-40B4-BE49-F238E27FC236}">
                  <a16:creationId xmlns:a16="http://schemas.microsoft.com/office/drawing/2014/main" id="{63A8A2BE-E2A6-FBC9-5655-297880318FA3}"/>
                </a:ext>
              </a:extLst>
            </p:cNvPr>
            <p:cNvSpPr/>
            <p:nvPr/>
          </p:nvSpPr>
          <p:spPr>
            <a:xfrm>
              <a:off x="3009575" y="2742175"/>
              <a:ext cx="850250" cy="740950"/>
            </a:xfrm>
            <a:custGeom>
              <a:avLst/>
              <a:gdLst/>
              <a:ahLst/>
              <a:cxnLst/>
              <a:rect l="l" t="t" r="r" b="b"/>
              <a:pathLst>
                <a:path w="34010" h="29638" extrusionOk="0">
                  <a:moveTo>
                    <a:pt x="17005" y="450"/>
                  </a:moveTo>
                  <a:lnTo>
                    <a:pt x="17102" y="515"/>
                  </a:lnTo>
                  <a:lnTo>
                    <a:pt x="33559" y="29027"/>
                  </a:lnTo>
                  <a:lnTo>
                    <a:pt x="33592" y="29091"/>
                  </a:lnTo>
                  <a:lnTo>
                    <a:pt x="33559" y="29155"/>
                  </a:lnTo>
                  <a:lnTo>
                    <a:pt x="33463" y="29220"/>
                  </a:lnTo>
                  <a:lnTo>
                    <a:pt x="547" y="29220"/>
                  </a:lnTo>
                  <a:lnTo>
                    <a:pt x="451" y="29155"/>
                  </a:lnTo>
                  <a:lnTo>
                    <a:pt x="419" y="29091"/>
                  </a:lnTo>
                  <a:lnTo>
                    <a:pt x="419" y="29027"/>
                  </a:lnTo>
                  <a:lnTo>
                    <a:pt x="16877" y="515"/>
                  </a:lnTo>
                  <a:lnTo>
                    <a:pt x="17005" y="450"/>
                  </a:lnTo>
                  <a:close/>
                  <a:moveTo>
                    <a:pt x="17005" y="0"/>
                  </a:moveTo>
                  <a:cubicBezTo>
                    <a:pt x="16812" y="0"/>
                    <a:pt x="16619" y="97"/>
                    <a:pt x="16523" y="290"/>
                  </a:cubicBezTo>
                  <a:lnTo>
                    <a:pt x="65" y="28802"/>
                  </a:lnTo>
                  <a:cubicBezTo>
                    <a:pt x="1" y="28898"/>
                    <a:pt x="1" y="28995"/>
                    <a:pt x="1" y="29091"/>
                  </a:cubicBezTo>
                  <a:cubicBezTo>
                    <a:pt x="1" y="29380"/>
                    <a:pt x="226" y="29638"/>
                    <a:pt x="547" y="29638"/>
                  </a:cubicBezTo>
                  <a:lnTo>
                    <a:pt x="33463" y="29638"/>
                  </a:lnTo>
                  <a:cubicBezTo>
                    <a:pt x="33784" y="29638"/>
                    <a:pt x="34009" y="29380"/>
                    <a:pt x="34009" y="29091"/>
                  </a:cubicBezTo>
                  <a:cubicBezTo>
                    <a:pt x="34009" y="28995"/>
                    <a:pt x="33977" y="28898"/>
                    <a:pt x="33945" y="28802"/>
                  </a:cubicBezTo>
                  <a:lnTo>
                    <a:pt x="17487" y="290"/>
                  </a:lnTo>
                  <a:cubicBezTo>
                    <a:pt x="17359" y="97"/>
                    <a:pt x="17166" y="0"/>
                    <a:pt x="170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3988;p64">
              <a:extLst>
                <a:ext uri="{FF2B5EF4-FFF2-40B4-BE49-F238E27FC236}">
                  <a16:creationId xmlns:a16="http://schemas.microsoft.com/office/drawing/2014/main" id="{29FA895C-C00E-D429-0335-29BB57621B03}"/>
                </a:ext>
              </a:extLst>
            </p:cNvPr>
            <p:cNvSpPr/>
            <p:nvPr/>
          </p:nvSpPr>
          <p:spPr>
            <a:xfrm>
              <a:off x="3366375" y="2914550"/>
              <a:ext cx="135850" cy="521150"/>
            </a:xfrm>
            <a:custGeom>
              <a:avLst/>
              <a:gdLst/>
              <a:ahLst/>
              <a:cxnLst/>
              <a:rect l="l" t="t" r="r" b="b"/>
              <a:pathLst>
                <a:path w="5434" h="20846" extrusionOk="0">
                  <a:moveTo>
                    <a:pt x="2721" y="0"/>
                  </a:moveTo>
                  <a:cubicBezTo>
                    <a:pt x="2259" y="0"/>
                    <a:pt x="1801" y="113"/>
                    <a:pt x="1351" y="338"/>
                  </a:cubicBezTo>
                  <a:cubicBezTo>
                    <a:pt x="419" y="788"/>
                    <a:pt x="1" y="1527"/>
                    <a:pt x="129" y="2556"/>
                  </a:cubicBezTo>
                  <a:lnTo>
                    <a:pt x="1415" y="12681"/>
                  </a:lnTo>
                  <a:cubicBezTo>
                    <a:pt x="1479" y="13099"/>
                    <a:pt x="1608" y="13421"/>
                    <a:pt x="1897" y="13646"/>
                  </a:cubicBezTo>
                  <a:cubicBezTo>
                    <a:pt x="2154" y="13871"/>
                    <a:pt x="2444" y="13999"/>
                    <a:pt x="2733" y="13999"/>
                  </a:cubicBezTo>
                  <a:cubicBezTo>
                    <a:pt x="3055" y="13999"/>
                    <a:pt x="3312" y="13871"/>
                    <a:pt x="3601" y="13646"/>
                  </a:cubicBezTo>
                  <a:cubicBezTo>
                    <a:pt x="3858" y="13421"/>
                    <a:pt x="4019" y="13099"/>
                    <a:pt x="4051" y="12681"/>
                  </a:cubicBezTo>
                  <a:lnTo>
                    <a:pt x="5305" y="2556"/>
                  </a:lnTo>
                  <a:cubicBezTo>
                    <a:pt x="5433" y="1527"/>
                    <a:pt x="5047" y="788"/>
                    <a:pt x="4115" y="338"/>
                  </a:cubicBezTo>
                  <a:cubicBezTo>
                    <a:pt x="3649" y="113"/>
                    <a:pt x="3183" y="0"/>
                    <a:pt x="2721" y="0"/>
                  </a:cubicBezTo>
                  <a:close/>
                  <a:moveTo>
                    <a:pt x="2765" y="16185"/>
                  </a:moveTo>
                  <a:cubicBezTo>
                    <a:pt x="2090" y="16185"/>
                    <a:pt x="1544" y="16410"/>
                    <a:pt x="1126" y="16860"/>
                  </a:cubicBezTo>
                  <a:cubicBezTo>
                    <a:pt x="676" y="17342"/>
                    <a:pt x="451" y="17889"/>
                    <a:pt x="451" y="18499"/>
                  </a:cubicBezTo>
                  <a:cubicBezTo>
                    <a:pt x="451" y="19174"/>
                    <a:pt x="676" y="19721"/>
                    <a:pt x="1126" y="20171"/>
                  </a:cubicBezTo>
                  <a:cubicBezTo>
                    <a:pt x="1576" y="20621"/>
                    <a:pt x="2122" y="20846"/>
                    <a:pt x="2765" y="20846"/>
                  </a:cubicBezTo>
                  <a:cubicBezTo>
                    <a:pt x="3408" y="20846"/>
                    <a:pt x="3955" y="20621"/>
                    <a:pt x="4405" y="20171"/>
                  </a:cubicBezTo>
                  <a:cubicBezTo>
                    <a:pt x="4822" y="19689"/>
                    <a:pt x="5047" y="19142"/>
                    <a:pt x="5047" y="18499"/>
                  </a:cubicBezTo>
                  <a:cubicBezTo>
                    <a:pt x="5047" y="17824"/>
                    <a:pt x="4822" y="17278"/>
                    <a:pt x="4372" y="16828"/>
                  </a:cubicBezTo>
                  <a:cubicBezTo>
                    <a:pt x="3922" y="16410"/>
                    <a:pt x="3376" y="16185"/>
                    <a:pt x="2765" y="16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3989;p64">
              <a:extLst>
                <a:ext uri="{FF2B5EF4-FFF2-40B4-BE49-F238E27FC236}">
                  <a16:creationId xmlns:a16="http://schemas.microsoft.com/office/drawing/2014/main" id="{0B011A31-FAEA-DEEF-6932-A6F6BDFFEA2D}"/>
                </a:ext>
              </a:extLst>
            </p:cNvPr>
            <p:cNvSpPr/>
            <p:nvPr/>
          </p:nvSpPr>
          <p:spPr>
            <a:xfrm>
              <a:off x="4003650" y="3086925"/>
              <a:ext cx="423525" cy="291950"/>
            </a:xfrm>
            <a:custGeom>
              <a:avLst/>
              <a:gdLst/>
              <a:ahLst/>
              <a:cxnLst/>
              <a:rect l="l" t="t" r="r" b="b"/>
              <a:pathLst>
                <a:path w="16941" h="11678" extrusionOk="0">
                  <a:moveTo>
                    <a:pt x="6429" y="0"/>
                  </a:moveTo>
                  <a:cubicBezTo>
                    <a:pt x="6365" y="32"/>
                    <a:pt x="6333" y="65"/>
                    <a:pt x="6301" y="129"/>
                  </a:cubicBezTo>
                  <a:lnTo>
                    <a:pt x="6301" y="193"/>
                  </a:lnTo>
                  <a:lnTo>
                    <a:pt x="6686" y="1511"/>
                  </a:lnTo>
                  <a:lnTo>
                    <a:pt x="6751" y="1607"/>
                  </a:lnTo>
                  <a:lnTo>
                    <a:pt x="8069" y="2604"/>
                  </a:lnTo>
                  <a:lnTo>
                    <a:pt x="7972" y="3086"/>
                  </a:lnTo>
                  <a:cubicBezTo>
                    <a:pt x="6911" y="2990"/>
                    <a:pt x="5883" y="2893"/>
                    <a:pt x="5336" y="2893"/>
                  </a:cubicBezTo>
                  <a:lnTo>
                    <a:pt x="4918" y="1607"/>
                  </a:lnTo>
                  <a:cubicBezTo>
                    <a:pt x="4918" y="1543"/>
                    <a:pt x="4854" y="1511"/>
                    <a:pt x="4790" y="1511"/>
                  </a:cubicBezTo>
                  <a:lnTo>
                    <a:pt x="2540" y="1543"/>
                  </a:lnTo>
                  <a:lnTo>
                    <a:pt x="1929" y="707"/>
                  </a:lnTo>
                  <a:cubicBezTo>
                    <a:pt x="1910" y="670"/>
                    <a:pt x="1869" y="654"/>
                    <a:pt x="1826" y="654"/>
                  </a:cubicBezTo>
                  <a:cubicBezTo>
                    <a:pt x="1795" y="654"/>
                    <a:pt x="1763" y="662"/>
                    <a:pt x="1736" y="675"/>
                  </a:cubicBezTo>
                  <a:lnTo>
                    <a:pt x="1672" y="772"/>
                  </a:lnTo>
                  <a:lnTo>
                    <a:pt x="1704" y="900"/>
                  </a:lnTo>
                  <a:lnTo>
                    <a:pt x="2347" y="1768"/>
                  </a:lnTo>
                  <a:cubicBezTo>
                    <a:pt x="2379" y="1832"/>
                    <a:pt x="2443" y="1832"/>
                    <a:pt x="2475" y="1832"/>
                  </a:cubicBezTo>
                  <a:lnTo>
                    <a:pt x="4661" y="1800"/>
                  </a:lnTo>
                  <a:lnTo>
                    <a:pt x="5015" y="2925"/>
                  </a:lnTo>
                  <a:cubicBezTo>
                    <a:pt x="4436" y="3022"/>
                    <a:pt x="3504" y="3343"/>
                    <a:pt x="2700" y="3665"/>
                  </a:cubicBezTo>
                  <a:cubicBezTo>
                    <a:pt x="1897" y="3986"/>
                    <a:pt x="1672" y="4983"/>
                    <a:pt x="2250" y="5626"/>
                  </a:cubicBezTo>
                  <a:lnTo>
                    <a:pt x="3890" y="7361"/>
                  </a:lnTo>
                  <a:lnTo>
                    <a:pt x="3150" y="8133"/>
                  </a:lnTo>
                  <a:lnTo>
                    <a:pt x="1190" y="7072"/>
                  </a:lnTo>
                  <a:lnTo>
                    <a:pt x="1061" y="7072"/>
                  </a:lnTo>
                  <a:lnTo>
                    <a:pt x="65" y="7554"/>
                  </a:lnTo>
                  <a:lnTo>
                    <a:pt x="0" y="7651"/>
                  </a:lnTo>
                  <a:lnTo>
                    <a:pt x="0" y="7747"/>
                  </a:lnTo>
                  <a:cubicBezTo>
                    <a:pt x="24" y="7819"/>
                    <a:pt x="85" y="7856"/>
                    <a:pt x="154" y="7856"/>
                  </a:cubicBezTo>
                  <a:cubicBezTo>
                    <a:pt x="177" y="7856"/>
                    <a:pt x="201" y="7852"/>
                    <a:pt x="225" y="7844"/>
                  </a:cubicBezTo>
                  <a:lnTo>
                    <a:pt x="1125" y="7393"/>
                  </a:lnTo>
                  <a:lnTo>
                    <a:pt x="3086" y="8454"/>
                  </a:lnTo>
                  <a:cubicBezTo>
                    <a:pt x="3105" y="8464"/>
                    <a:pt x="3124" y="8468"/>
                    <a:pt x="3143" y="8468"/>
                  </a:cubicBezTo>
                  <a:cubicBezTo>
                    <a:pt x="3188" y="8468"/>
                    <a:pt x="3234" y="8445"/>
                    <a:pt x="3279" y="8422"/>
                  </a:cubicBezTo>
                  <a:lnTo>
                    <a:pt x="4083" y="7586"/>
                  </a:lnTo>
                  <a:lnTo>
                    <a:pt x="4211" y="7747"/>
                  </a:lnTo>
                  <a:lnTo>
                    <a:pt x="6622" y="8615"/>
                  </a:lnTo>
                  <a:lnTo>
                    <a:pt x="6461" y="9290"/>
                  </a:lnTo>
                  <a:lnTo>
                    <a:pt x="4822" y="9547"/>
                  </a:lnTo>
                  <a:lnTo>
                    <a:pt x="4726" y="9611"/>
                  </a:lnTo>
                  <a:lnTo>
                    <a:pt x="3793" y="10608"/>
                  </a:lnTo>
                  <a:lnTo>
                    <a:pt x="3729" y="10672"/>
                  </a:lnTo>
                  <a:cubicBezTo>
                    <a:pt x="3729" y="10704"/>
                    <a:pt x="3729" y="10769"/>
                    <a:pt x="3793" y="10801"/>
                  </a:cubicBezTo>
                  <a:cubicBezTo>
                    <a:pt x="3825" y="10833"/>
                    <a:pt x="3866" y="10849"/>
                    <a:pt x="3902" y="10849"/>
                  </a:cubicBezTo>
                  <a:cubicBezTo>
                    <a:pt x="3938" y="10849"/>
                    <a:pt x="3970" y="10833"/>
                    <a:pt x="3986" y="10801"/>
                  </a:cubicBezTo>
                  <a:lnTo>
                    <a:pt x="4918" y="9836"/>
                  </a:lnTo>
                  <a:lnTo>
                    <a:pt x="6590" y="9579"/>
                  </a:lnTo>
                  <a:cubicBezTo>
                    <a:pt x="6654" y="9547"/>
                    <a:pt x="6718" y="9515"/>
                    <a:pt x="6718" y="9451"/>
                  </a:cubicBezTo>
                  <a:lnTo>
                    <a:pt x="6911" y="8711"/>
                  </a:lnTo>
                  <a:lnTo>
                    <a:pt x="9579" y="9676"/>
                  </a:lnTo>
                  <a:cubicBezTo>
                    <a:pt x="9579" y="9676"/>
                    <a:pt x="10029" y="9290"/>
                    <a:pt x="10544" y="8583"/>
                  </a:cubicBezTo>
                  <a:lnTo>
                    <a:pt x="10897" y="9419"/>
                  </a:lnTo>
                  <a:lnTo>
                    <a:pt x="10929" y="9483"/>
                  </a:lnTo>
                  <a:lnTo>
                    <a:pt x="11894" y="10287"/>
                  </a:lnTo>
                  <a:lnTo>
                    <a:pt x="12183" y="11572"/>
                  </a:lnTo>
                  <a:cubicBezTo>
                    <a:pt x="12183" y="11625"/>
                    <a:pt x="12247" y="11677"/>
                    <a:pt x="12323" y="11677"/>
                  </a:cubicBezTo>
                  <a:cubicBezTo>
                    <a:pt x="12340" y="11677"/>
                    <a:pt x="12358" y="11675"/>
                    <a:pt x="12376" y="11669"/>
                  </a:cubicBezTo>
                  <a:cubicBezTo>
                    <a:pt x="12440" y="11669"/>
                    <a:pt x="12504" y="11572"/>
                    <a:pt x="12472" y="11508"/>
                  </a:cubicBezTo>
                  <a:lnTo>
                    <a:pt x="12183" y="10158"/>
                  </a:lnTo>
                  <a:lnTo>
                    <a:pt x="12119" y="10061"/>
                  </a:lnTo>
                  <a:lnTo>
                    <a:pt x="11154" y="9258"/>
                  </a:lnTo>
                  <a:lnTo>
                    <a:pt x="10737" y="8294"/>
                  </a:lnTo>
                  <a:cubicBezTo>
                    <a:pt x="10769" y="8229"/>
                    <a:pt x="10833" y="8165"/>
                    <a:pt x="10865" y="8101"/>
                  </a:cubicBezTo>
                  <a:lnTo>
                    <a:pt x="11701" y="8294"/>
                  </a:lnTo>
                  <a:lnTo>
                    <a:pt x="11829" y="7683"/>
                  </a:lnTo>
                  <a:lnTo>
                    <a:pt x="12408" y="7844"/>
                  </a:lnTo>
                  <a:cubicBezTo>
                    <a:pt x="12826" y="8261"/>
                    <a:pt x="14722" y="10158"/>
                    <a:pt x="15044" y="11476"/>
                  </a:cubicBezTo>
                  <a:cubicBezTo>
                    <a:pt x="15068" y="11548"/>
                    <a:pt x="15128" y="11584"/>
                    <a:pt x="15184" y="11584"/>
                  </a:cubicBezTo>
                  <a:cubicBezTo>
                    <a:pt x="15203" y="11584"/>
                    <a:pt x="15221" y="11580"/>
                    <a:pt x="15237" y="11572"/>
                  </a:cubicBezTo>
                  <a:cubicBezTo>
                    <a:pt x="15333" y="11572"/>
                    <a:pt x="15365" y="11476"/>
                    <a:pt x="15333" y="11412"/>
                  </a:cubicBezTo>
                  <a:cubicBezTo>
                    <a:pt x="15012" y="10029"/>
                    <a:pt x="13179" y="8165"/>
                    <a:pt x="12665" y="7651"/>
                  </a:cubicBezTo>
                  <a:lnTo>
                    <a:pt x="12954" y="6558"/>
                  </a:lnTo>
                  <a:cubicBezTo>
                    <a:pt x="13630" y="6365"/>
                    <a:pt x="15815" y="5722"/>
                    <a:pt x="16876" y="4886"/>
                  </a:cubicBezTo>
                  <a:cubicBezTo>
                    <a:pt x="16940" y="4854"/>
                    <a:pt x="16940" y="4758"/>
                    <a:pt x="16908" y="4661"/>
                  </a:cubicBezTo>
                  <a:cubicBezTo>
                    <a:pt x="16876" y="4629"/>
                    <a:pt x="16836" y="4613"/>
                    <a:pt x="16796" y="4613"/>
                  </a:cubicBezTo>
                  <a:cubicBezTo>
                    <a:pt x="16756" y="4613"/>
                    <a:pt x="16715" y="4629"/>
                    <a:pt x="16683" y="4661"/>
                  </a:cubicBezTo>
                  <a:cubicBezTo>
                    <a:pt x="15655" y="5465"/>
                    <a:pt x="13308" y="6140"/>
                    <a:pt x="12762" y="6301"/>
                  </a:cubicBezTo>
                  <a:lnTo>
                    <a:pt x="12119" y="6140"/>
                  </a:lnTo>
                  <a:lnTo>
                    <a:pt x="12279" y="5561"/>
                  </a:lnTo>
                  <a:lnTo>
                    <a:pt x="11604" y="5401"/>
                  </a:lnTo>
                  <a:cubicBezTo>
                    <a:pt x="11572" y="5143"/>
                    <a:pt x="11540" y="4854"/>
                    <a:pt x="11476" y="4629"/>
                  </a:cubicBezTo>
                  <a:lnTo>
                    <a:pt x="12472" y="3793"/>
                  </a:lnTo>
                  <a:lnTo>
                    <a:pt x="13694" y="3536"/>
                  </a:lnTo>
                  <a:lnTo>
                    <a:pt x="13790" y="3472"/>
                  </a:lnTo>
                  <a:lnTo>
                    <a:pt x="14690" y="2443"/>
                  </a:lnTo>
                  <a:cubicBezTo>
                    <a:pt x="14722" y="2379"/>
                    <a:pt x="14722" y="2283"/>
                    <a:pt x="14658" y="2218"/>
                  </a:cubicBezTo>
                  <a:cubicBezTo>
                    <a:pt x="14626" y="2186"/>
                    <a:pt x="14586" y="2170"/>
                    <a:pt x="14546" y="2170"/>
                  </a:cubicBezTo>
                  <a:cubicBezTo>
                    <a:pt x="14505" y="2170"/>
                    <a:pt x="14465" y="2186"/>
                    <a:pt x="14433" y="2218"/>
                  </a:cubicBezTo>
                  <a:lnTo>
                    <a:pt x="13597" y="3247"/>
                  </a:lnTo>
                  <a:lnTo>
                    <a:pt x="12376" y="3504"/>
                  </a:lnTo>
                  <a:lnTo>
                    <a:pt x="12312" y="3536"/>
                  </a:lnTo>
                  <a:lnTo>
                    <a:pt x="11379" y="4308"/>
                  </a:lnTo>
                  <a:cubicBezTo>
                    <a:pt x="11187" y="3761"/>
                    <a:pt x="10929" y="3375"/>
                    <a:pt x="10929" y="3375"/>
                  </a:cubicBezTo>
                  <a:cubicBezTo>
                    <a:pt x="10929" y="3375"/>
                    <a:pt x="9644" y="3247"/>
                    <a:pt x="8261" y="3118"/>
                  </a:cubicBezTo>
                  <a:lnTo>
                    <a:pt x="8390" y="2572"/>
                  </a:lnTo>
                  <a:cubicBezTo>
                    <a:pt x="8422" y="2508"/>
                    <a:pt x="8390" y="2443"/>
                    <a:pt x="8358" y="2411"/>
                  </a:cubicBezTo>
                  <a:lnTo>
                    <a:pt x="6976" y="1382"/>
                  </a:lnTo>
                  <a:lnTo>
                    <a:pt x="6590" y="129"/>
                  </a:lnTo>
                  <a:cubicBezTo>
                    <a:pt x="6590" y="32"/>
                    <a:pt x="6493" y="0"/>
                    <a:pt x="6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3990;p64">
              <a:extLst>
                <a:ext uri="{FF2B5EF4-FFF2-40B4-BE49-F238E27FC236}">
                  <a16:creationId xmlns:a16="http://schemas.microsoft.com/office/drawing/2014/main" id="{FCABD530-F1BF-4728-4D0E-15FB3A17D878}"/>
                </a:ext>
              </a:extLst>
            </p:cNvPr>
            <p:cNvSpPr/>
            <p:nvPr/>
          </p:nvSpPr>
          <p:spPr>
            <a:xfrm>
              <a:off x="4112125" y="3168875"/>
              <a:ext cx="157550" cy="145500"/>
            </a:xfrm>
            <a:custGeom>
              <a:avLst/>
              <a:gdLst/>
              <a:ahLst/>
              <a:cxnLst/>
              <a:rect l="l" t="t" r="r" b="b"/>
              <a:pathLst>
                <a:path w="6302" h="5820" extrusionOk="0">
                  <a:moveTo>
                    <a:pt x="1094" y="1"/>
                  </a:moveTo>
                  <a:lnTo>
                    <a:pt x="1415" y="1512"/>
                  </a:lnTo>
                  <a:lnTo>
                    <a:pt x="740" y="2090"/>
                  </a:lnTo>
                  <a:lnTo>
                    <a:pt x="1126" y="2862"/>
                  </a:lnTo>
                  <a:lnTo>
                    <a:pt x="1" y="4180"/>
                  </a:lnTo>
                  <a:lnTo>
                    <a:pt x="5112" y="5819"/>
                  </a:lnTo>
                  <a:lnTo>
                    <a:pt x="4308" y="2958"/>
                  </a:lnTo>
                  <a:lnTo>
                    <a:pt x="6301" y="483"/>
                  </a:lnTo>
                  <a:lnTo>
                    <a:pt x="10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3991;p64">
              <a:extLst>
                <a:ext uri="{FF2B5EF4-FFF2-40B4-BE49-F238E27FC236}">
                  <a16:creationId xmlns:a16="http://schemas.microsoft.com/office/drawing/2014/main" id="{9733760A-9F81-592B-7EC9-088030BFF7AE}"/>
                </a:ext>
              </a:extLst>
            </p:cNvPr>
            <p:cNvSpPr/>
            <p:nvPr/>
          </p:nvSpPr>
          <p:spPr>
            <a:xfrm>
              <a:off x="4108125" y="3164875"/>
              <a:ext cx="165550" cy="153050"/>
            </a:xfrm>
            <a:custGeom>
              <a:avLst/>
              <a:gdLst/>
              <a:ahLst/>
              <a:cxnLst/>
              <a:rect l="l" t="t" r="r" b="b"/>
              <a:pathLst>
                <a:path w="6622" h="6122" extrusionOk="0">
                  <a:moveTo>
                    <a:pt x="1447" y="322"/>
                  </a:moveTo>
                  <a:lnTo>
                    <a:pt x="6172" y="772"/>
                  </a:lnTo>
                  <a:lnTo>
                    <a:pt x="4372" y="3022"/>
                  </a:lnTo>
                  <a:lnTo>
                    <a:pt x="4340" y="3150"/>
                  </a:lnTo>
                  <a:lnTo>
                    <a:pt x="5047" y="5722"/>
                  </a:lnTo>
                  <a:lnTo>
                    <a:pt x="418" y="4243"/>
                  </a:lnTo>
                  <a:lnTo>
                    <a:pt x="1414" y="3118"/>
                  </a:lnTo>
                  <a:lnTo>
                    <a:pt x="1447" y="3054"/>
                  </a:lnTo>
                  <a:lnTo>
                    <a:pt x="1447" y="2958"/>
                  </a:lnTo>
                  <a:lnTo>
                    <a:pt x="1093" y="2283"/>
                  </a:lnTo>
                  <a:lnTo>
                    <a:pt x="1672" y="1768"/>
                  </a:lnTo>
                  <a:cubicBezTo>
                    <a:pt x="1736" y="1736"/>
                    <a:pt x="1736" y="1672"/>
                    <a:pt x="1736" y="1640"/>
                  </a:cubicBezTo>
                  <a:lnTo>
                    <a:pt x="1447" y="322"/>
                  </a:lnTo>
                  <a:close/>
                  <a:moveTo>
                    <a:pt x="1254" y="0"/>
                  </a:moveTo>
                  <a:cubicBezTo>
                    <a:pt x="1222" y="0"/>
                    <a:pt x="1157" y="32"/>
                    <a:pt x="1125" y="65"/>
                  </a:cubicBezTo>
                  <a:lnTo>
                    <a:pt x="1093" y="193"/>
                  </a:lnTo>
                  <a:lnTo>
                    <a:pt x="1414" y="1608"/>
                  </a:lnTo>
                  <a:lnTo>
                    <a:pt x="804" y="2122"/>
                  </a:lnTo>
                  <a:cubicBezTo>
                    <a:pt x="739" y="2186"/>
                    <a:pt x="707" y="2250"/>
                    <a:pt x="772" y="2315"/>
                  </a:cubicBezTo>
                  <a:lnTo>
                    <a:pt x="1125" y="2990"/>
                  </a:lnTo>
                  <a:lnTo>
                    <a:pt x="32" y="4211"/>
                  </a:lnTo>
                  <a:lnTo>
                    <a:pt x="0" y="4275"/>
                  </a:lnTo>
                  <a:lnTo>
                    <a:pt x="0" y="4372"/>
                  </a:lnTo>
                  <a:cubicBezTo>
                    <a:pt x="0" y="4404"/>
                    <a:pt x="64" y="4468"/>
                    <a:pt x="97" y="4468"/>
                  </a:cubicBezTo>
                  <a:lnTo>
                    <a:pt x="5207" y="6108"/>
                  </a:lnTo>
                  <a:cubicBezTo>
                    <a:pt x="5226" y="6117"/>
                    <a:pt x="5245" y="6121"/>
                    <a:pt x="5263" y="6121"/>
                  </a:cubicBezTo>
                  <a:cubicBezTo>
                    <a:pt x="5307" y="6121"/>
                    <a:pt x="5345" y="6098"/>
                    <a:pt x="5368" y="6076"/>
                  </a:cubicBezTo>
                  <a:cubicBezTo>
                    <a:pt x="5400" y="6043"/>
                    <a:pt x="5432" y="5979"/>
                    <a:pt x="5400" y="5915"/>
                  </a:cubicBezTo>
                  <a:lnTo>
                    <a:pt x="4661" y="3150"/>
                  </a:lnTo>
                  <a:lnTo>
                    <a:pt x="6590" y="740"/>
                  </a:lnTo>
                  <a:cubicBezTo>
                    <a:pt x="6622" y="675"/>
                    <a:pt x="6622" y="643"/>
                    <a:pt x="6622" y="579"/>
                  </a:cubicBezTo>
                  <a:cubicBezTo>
                    <a:pt x="6590" y="515"/>
                    <a:pt x="6558" y="482"/>
                    <a:pt x="6493" y="482"/>
                  </a:cubicBezTo>
                  <a:lnTo>
                    <a:pt x="12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3992;p64">
              <a:extLst>
                <a:ext uri="{FF2B5EF4-FFF2-40B4-BE49-F238E27FC236}">
                  <a16:creationId xmlns:a16="http://schemas.microsoft.com/office/drawing/2014/main" id="{2259DEC9-04E2-7E90-33E4-9A71C67396A4}"/>
                </a:ext>
              </a:extLst>
            </p:cNvPr>
            <p:cNvSpPr/>
            <p:nvPr/>
          </p:nvSpPr>
          <p:spPr>
            <a:xfrm>
              <a:off x="4219825" y="3191400"/>
              <a:ext cx="59475" cy="107700"/>
            </a:xfrm>
            <a:custGeom>
              <a:avLst/>
              <a:gdLst/>
              <a:ahLst/>
              <a:cxnLst/>
              <a:rect l="l" t="t" r="r" b="b"/>
              <a:pathLst>
                <a:path w="2379" h="4308" extrusionOk="0">
                  <a:moveTo>
                    <a:pt x="1736" y="0"/>
                  </a:moveTo>
                  <a:lnTo>
                    <a:pt x="0" y="2057"/>
                  </a:lnTo>
                  <a:lnTo>
                    <a:pt x="739" y="4307"/>
                  </a:lnTo>
                  <a:lnTo>
                    <a:pt x="2379" y="2572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3993;p64">
              <a:extLst>
                <a:ext uri="{FF2B5EF4-FFF2-40B4-BE49-F238E27FC236}">
                  <a16:creationId xmlns:a16="http://schemas.microsoft.com/office/drawing/2014/main" id="{056CE2AE-59C4-EA59-0109-72E3FD6E6C42}"/>
                </a:ext>
              </a:extLst>
            </p:cNvPr>
            <p:cNvSpPr/>
            <p:nvPr/>
          </p:nvSpPr>
          <p:spPr>
            <a:xfrm>
              <a:off x="4216600" y="3187375"/>
              <a:ext cx="66725" cy="115275"/>
            </a:xfrm>
            <a:custGeom>
              <a:avLst/>
              <a:gdLst/>
              <a:ahLst/>
              <a:cxnLst/>
              <a:rect l="l" t="t" r="r" b="b"/>
              <a:pathLst>
                <a:path w="2669" h="4611" extrusionOk="0">
                  <a:moveTo>
                    <a:pt x="1801" y="482"/>
                  </a:moveTo>
                  <a:lnTo>
                    <a:pt x="2347" y="2668"/>
                  </a:lnTo>
                  <a:lnTo>
                    <a:pt x="933" y="4179"/>
                  </a:lnTo>
                  <a:lnTo>
                    <a:pt x="322" y="2250"/>
                  </a:lnTo>
                  <a:lnTo>
                    <a:pt x="1801" y="482"/>
                  </a:lnTo>
                  <a:close/>
                  <a:moveTo>
                    <a:pt x="1897" y="0"/>
                  </a:moveTo>
                  <a:cubicBezTo>
                    <a:pt x="1865" y="0"/>
                    <a:pt x="1801" y="0"/>
                    <a:pt x="1769" y="65"/>
                  </a:cubicBezTo>
                  <a:lnTo>
                    <a:pt x="33" y="2122"/>
                  </a:lnTo>
                  <a:lnTo>
                    <a:pt x="1" y="2186"/>
                  </a:lnTo>
                  <a:lnTo>
                    <a:pt x="1" y="2283"/>
                  </a:lnTo>
                  <a:lnTo>
                    <a:pt x="708" y="4501"/>
                  </a:lnTo>
                  <a:cubicBezTo>
                    <a:pt x="740" y="4565"/>
                    <a:pt x="772" y="4597"/>
                    <a:pt x="836" y="4597"/>
                  </a:cubicBezTo>
                  <a:cubicBezTo>
                    <a:pt x="855" y="4606"/>
                    <a:pt x="871" y="4610"/>
                    <a:pt x="885" y="4610"/>
                  </a:cubicBezTo>
                  <a:cubicBezTo>
                    <a:pt x="919" y="4610"/>
                    <a:pt x="942" y="4588"/>
                    <a:pt x="965" y="4565"/>
                  </a:cubicBezTo>
                  <a:lnTo>
                    <a:pt x="2636" y="2829"/>
                  </a:lnTo>
                  <a:cubicBezTo>
                    <a:pt x="2669" y="2797"/>
                    <a:pt x="2669" y="2733"/>
                    <a:pt x="2669" y="2700"/>
                  </a:cubicBezTo>
                  <a:lnTo>
                    <a:pt x="2026" y="97"/>
                  </a:lnTo>
                  <a:cubicBezTo>
                    <a:pt x="2026" y="65"/>
                    <a:pt x="1961" y="0"/>
                    <a:pt x="1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3994;p64">
              <a:extLst>
                <a:ext uri="{FF2B5EF4-FFF2-40B4-BE49-F238E27FC236}">
                  <a16:creationId xmlns:a16="http://schemas.microsoft.com/office/drawing/2014/main" id="{5F2C2FB1-C5FC-03EC-65CE-1B23F955415C}"/>
                </a:ext>
              </a:extLst>
            </p:cNvPr>
            <p:cNvSpPr/>
            <p:nvPr/>
          </p:nvSpPr>
          <p:spPr>
            <a:xfrm>
              <a:off x="2692150" y="2510725"/>
              <a:ext cx="427550" cy="357150"/>
            </a:xfrm>
            <a:custGeom>
              <a:avLst/>
              <a:gdLst/>
              <a:ahLst/>
              <a:cxnLst/>
              <a:rect l="l" t="t" r="r" b="b"/>
              <a:pathLst>
                <a:path w="17102" h="14286" extrusionOk="0">
                  <a:moveTo>
                    <a:pt x="3601" y="1"/>
                  </a:moveTo>
                  <a:cubicBezTo>
                    <a:pt x="3504" y="1"/>
                    <a:pt x="3440" y="65"/>
                    <a:pt x="3440" y="161"/>
                  </a:cubicBezTo>
                  <a:cubicBezTo>
                    <a:pt x="3376" y="1544"/>
                    <a:pt x="4597" y="3858"/>
                    <a:pt x="4951" y="4501"/>
                  </a:cubicBezTo>
                  <a:lnTo>
                    <a:pt x="4372" y="5465"/>
                  </a:lnTo>
                  <a:cubicBezTo>
                    <a:pt x="3665" y="5465"/>
                    <a:pt x="1383" y="5465"/>
                    <a:pt x="129" y="5947"/>
                  </a:cubicBezTo>
                  <a:cubicBezTo>
                    <a:pt x="65" y="5980"/>
                    <a:pt x="1" y="6076"/>
                    <a:pt x="33" y="6140"/>
                  </a:cubicBezTo>
                  <a:cubicBezTo>
                    <a:pt x="57" y="6213"/>
                    <a:pt x="117" y="6249"/>
                    <a:pt x="173" y="6249"/>
                  </a:cubicBezTo>
                  <a:cubicBezTo>
                    <a:pt x="192" y="6249"/>
                    <a:pt x="210" y="6245"/>
                    <a:pt x="226" y="6237"/>
                  </a:cubicBezTo>
                  <a:cubicBezTo>
                    <a:pt x="1222" y="5853"/>
                    <a:pt x="2949" y="5775"/>
                    <a:pt x="3907" y="5775"/>
                  </a:cubicBezTo>
                  <a:cubicBezTo>
                    <a:pt x="4154" y="5775"/>
                    <a:pt x="4350" y="5780"/>
                    <a:pt x="4469" y="5787"/>
                  </a:cubicBezTo>
                  <a:lnTo>
                    <a:pt x="5015" y="6108"/>
                  </a:lnTo>
                  <a:lnTo>
                    <a:pt x="4726" y="6622"/>
                  </a:lnTo>
                  <a:lnTo>
                    <a:pt x="5337" y="6944"/>
                  </a:lnTo>
                  <a:cubicBezTo>
                    <a:pt x="5272" y="7233"/>
                    <a:pt x="5240" y="7490"/>
                    <a:pt x="5240" y="7747"/>
                  </a:cubicBezTo>
                  <a:lnTo>
                    <a:pt x="4019" y="8230"/>
                  </a:lnTo>
                  <a:lnTo>
                    <a:pt x="2765" y="8165"/>
                  </a:lnTo>
                  <a:lnTo>
                    <a:pt x="2701" y="8197"/>
                  </a:lnTo>
                  <a:lnTo>
                    <a:pt x="1544" y="8937"/>
                  </a:lnTo>
                  <a:cubicBezTo>
                    <a:pt x="1447" y="9001"/>
                    <a:pt x="1447" y="9065"/>
                    <a:pt x="1479" y="9162"/>
                  </a:cubicBezTo>
                  <a:cubicBezTo>
                    <a:pt x="1517" y="9199"/>
                    <a:pt x="1566" y="9215"/>
                    <a:pt x="1612" y="9215"/>
                  </a:cubicBezTo>
                  <a:cubicBezTo>
                    <a:pt x="1646" y="9215"/>
                    <a:pt x="1678" y="9207"/>
                    <a:pt x="1704" y="9194"/>
                  </a:cubicBezTo>
                  <a:lnTo>
                    <a:pt x="2797" y="8455"/>
                  </a:lnTo>
                  <a:lnTo>
                    <a:pt x="4051" y="8551"/>
                  </a:lnTo>
                  <a:lnTo>
                    <a:pt x="4115" y="8551"/>
                  </a:lnTo>
                  <a:lnTo>
                    <a:pt x="5240" y="8069"/>
                  </a:lnTo>
                  <a:cubicBezTo>
                    <a:pt x="5272" y="8680"/>
                    <a:pt x="5401" y="9098"/>
                    <a:pt x="5401" y="9098"/>
                  </a:cubicBezTo>
                  <a:cubicBezTo>
                    <a:pt x="5401" y="9098"/>
                    <a:pt x="6590" y="9580"/>
                    <a:pt x="7876" y="10094"/>
                  </a:cubicBezTo>
                  <a:lnTo>
                    <a:pt x="7587" y="10576"/>
                  </a:lnTo>
                  <a:cubicBezTo>
                    <a:pt x="7555" y="10640"/>
                    <a:pt x="7555" y="10705"/>
                    <a:pt x="7587" y="10769"/>
                  </a:cubicBezTo>
                  <a:lnTo>
                    <a:pt x="8615" y="12119"/>
                  </a:lnTo>
                  <a:lnTo>
                    <a:pt x="8615" y="13469"/>
                  </a:lnTo>
                  <a:cubicBezTo>
                    <a:pt x="8615" y="13533"/>
                    <a:pt x="8680" y="13598"/>
                    <a:pt x="8776" y="13598"/>
                  </a:cubicBezTo>
                  <a:cubicBezTo>
                    <a:pt x="8840" y="13598"/>
                    <a:pt x="8873" y="13566"/>
                    <a:pt x="8905" y="13533"/>
                  </a:cubicBezTo>
                  <a:lnTo>
                    <a:pt x="8937" y="13469"/>
                  </a:lnTo>
                  <a:lnTo>
                    <a:pt x="8937" y="12087"/>
                  </a:lnTo>
                  <a:lnTo>
                    <a:pt x="8905" y="11991"/>
                  </a:lnTo>
                  <a:lnTo>
                    <a:pt x="7908" y="10640"/>
                  </a:lnTo>
                  <a:lnTo>
                    <a:pt x="8165" y="10223"/>
                  </a:lnTo>
                  <a:cubicBezTo>
                    <a:pt x="9130" y="10608"/>
                    <a:pt x="10126" y="10994"/>
                    <a:pt x="10640" y="11123"/>
                  </a:cubicBezTo>
                  <a:lnTo>
                    <a:pt x="10640" y="12505"/>
                  </a:lnTo>
                  <a:cubicBezTo>
                    <a:pt x="10640" y="12569"/>
                    <a:pt x="10705" y="12633"/>
                    <a:pt x="10769" y="12633"/>
                  </a:cubicBezTo>
                  <a:lnTo>
                    <a:pt x="12891" y="13244"/>
                  </a:lnTo>
                  <a:lnTo>
                    <a:pt x="13276" y="14209"/>
                  </a:lnTo>
                  <a:cubicBezTo>
                    <a:pt x="13276" y="14256"/>
                    <a:pt x="13328" y="14285"/>
                    <a:pt x="13394" y="14285"/>
                  </a:cubicBezTo>
                  <a:cubicBezTo>
                    <a:pt x="13417" y="14285"/>
                    <a:pt x="13443" y="14281"/>
                    <a:pt x="13469" y="14273"/>
                  </a:cubicBezTo>
                  <a:lnTo>
                    <a:pt x="13533" y="14209"/>
                  </a:lnTo>
                  <a:lnTo>
                    <a:pt x="13533" y="14080"/>
                  </a:lnTo>
                  <a:lnTo>
                    <a:pt x="13148" y="13051"/>
                  </a:lnTo>
                  <a:lnTo>
                    <a:pt x="13051" y="12987"/>
                  </a:lnTo>
                  <a:lnTo>
                    <a:pt x="10962" y="12376"/>
                  </a:lnTo>
                  <a:lnTo>
                    <a:pt x="10930" y="11187"/>
                  </a:lnTo>
                  <a:lnTo>
                    <a:pt x="10930" y="11187"/>
                  </a:lnTo>
                  <a:cubicBezTo>
                    <a:pt x="11186" y="11227"/>
                    <a:pt x="11503" y="11245"/>
                    <a:pt x="11850" y="11245"/>
                  </a:cubicBezTo>
                  <a:cubicBezTo>
                    <a:pt x="12331" y="11245"/>
                    <a:pt x="12868" y="11211"/>
                    <a:pt x="13373" y="11155"/>
                  </a:cubicBezTo>
                  <a:cubicBezTo>
                    <a:pt x="14241" y="11091"/>
                    <a:pt x="14723" y="10190"/>
                    <a:pt x="14369" y="9419"/>
                  </a:cubicBezTo>
                  <a:lnTo>
                    <a:pt x="13308" y="7265"/>
                  </a:lnTo>
                  <a:lnTo>
                    <a:pt x="14208" y="6751"/>
                  </a:lnTo>
                  <a:lnTo>
                    <a:pt x="15784" y="8294"/>
                  </a:lnTo>
                  <a:lnTo>
                    <a:pt x="15912" y="8358"/>
                  </a:lnTo>
                  <a:lnTo>
                    <a:pt x="17005" y="8165"/>
                  </a:lnTo>
                  <a:lnTo>
                    <a:pt x="17101" y="8101"/>
                  </a:lnTo>
                  <a:lnTo>
                    <a:pt x="17101" y="8005"/>
                  </a:lnTo>
                  <a:cubicBezTo>
                    <a:pt x="17101" y="7925"/>
                    <a:pt x="17058" y="7868"/>
                    <a:pt x="16989" y="7868"/>
                  </a:cubicBezTo>
                  <a:cubicBezTo>
                    <a:pt x="16974" y="7868"/>
                    <a:pt x="16958" y="7870"/>
                    <a:pt x="16941" y="7876"/>
                  </a:cubicBezTo>
                  <a:lnTo>
                    <a:pt x="15944" y="8037"/>
                  </a:lnTo>
                  <a:lnTo>
                    <a:pt x="14369" y="6462"/>
                  </a:lnTo>
                  <a:cubicBezTo>
                    <a:pt x="14324" y="6439"/>
                    <a:pt x="14278" y="6416"/>
                    <a:pt x="14233" y="6416"/>
                  </a:cubicBezTo>
                  <a:cubicBezTo>
                    <a:pt x="14214" y="6416"/>
                    <a:pt x="14195" y="6420"/>
                    <a:pt x="14176" y="6430"/>
                  </a:cubicBezTo>
                  <a:lnTo>
                    <a:pt x="13148" y="7008"/>
                  </a:lnTo>
                  <a:lnTo>
                    <a:pt x="13083" y="6815"/>
                  </a:lnTo>
                  <a:lnTo>
                    <a:pt x="11026" y="5304"/>
                  </a:lnTo>
                  <a:lnTo>
                    <a:pt x="11380" y="4694"/>
                  </a:lnTo>
                  <a:lnTo>
                    <a:pt x="13019" y="4919"/>
                  </a:lnTo>
                  <a:lnTo>
                    <a:pt x="13116" y="4887"/>
                  </a:lnTo>
                  <a:lnTo>
                    <a:pt x="14305" y="4212"/>
                  </a:lnTo>
                  <a:lnTo>
                    <a:pt x="14369" y="4147"/>
                  </a:lnTo>
                  <a:cubicBezTo>
                    <a:pt x="14401" y="4115"/>
                    <a:pt x="14401" y="4051"/>
                    <a:pt x="14369" y="3987"/>
                  </a:cubicBezTo>
                  <a:cubicBezTo>
                    <a:pt x="14349" y="3947"/>
                    <a:pt x="14305" y="3919"/>
                    <a:pt x="14251" y="3919"/>
                  </a:cubicBezTo>
                  <a:cubicBezTo>
                    <a:pt x="14218" y="3919"/>
                    <a:pt x="14181" y="3930"/>
                    <a:pt x="14144" y="3954"/>
                  </a:cubicBezTo>
                  <a:lnTo>
                    <a:pt x="12987" y="4597"/>
                  </a:lnTo>
                  <a:lnTo>
                    <a:pt x="11315" y="4404"/>
                  </a:lnTo>
                  <a:cubicBezTo>
                    <a:pt x="11298" y="4396"/>
                    <a:pt x="11281" y="4392"/>
                    <a:pt x="11264" y="4392"/>
                  </a:cubicBezTo>
                  <a:cubicBezTo>
                    <a:pt x="11219" y="4392"/>
                    <a:pt x="11178" y="4422"/>
                    <a:pt x="11155" y="4469"/>
                  </a:cubicBezTo>
                  <a:lnTo>
                    <a:pt x="10769" y="5112"/>
                  </a:lnTo>
                  <a:lnTo>
                    <a:pt x="8487" y="3440"/>
                  </a:lnTo>
                  <a:cubicBezTo>
                    <a:pt x="8487" y="3440"/>
                    <a:pt x="7940" y="3697"/>
                    <a:pt x="7265" y="4212"/>
                  </a:cubicBezTo>
                  <a:lnTo>
                    <a:pt x="7137" y="3312"/>
                  </a:lnTo>
                  <a:lnTo>
                    <a:pt x="7137" y="3247"/>
                  </a:lnTo>
                  <a:lnTo>
                    <a:pt x="6462" y="2219"/>
                  </a:lnTo>
                  <a:lnTo>
                    <a:pt x="6526" y="901"/>
                  </a:lnTo>
                  <a:cubicBezTo>
                    <a:pt x="6526" y="804"/>
                    <a:pt x="6462" y="740"/>
                    <a:pt x="6397" y="740"/>
                  </a:cubicBezTo>
                  <a:cubicBezTo>
                    <a:pt x="6301" y="740"/>
                    <a:pt x="6237" y="804"/>
                    <a:pt x="6237" y="869"/>
                  </a:cubicBezTo>
                  <a:lnTo>
                    <a:pt x="6140" y="2251"/>
                  </a:lnTo>
                  <a:lnTo>
                    <a:pt x="6172" y="2347"/>
                  </a:lnTo>
                  <a:lnTo>
                    <a:pt x="6847" y="3376"/>
                  </a:lnTo>
                  <a:lnTo>
                    <a:pt x="6976" y="4437"/>
                  </a:lnTo>
                  <a:cubicBezTo>
                    <a:pt x="6912" y="4469"/>
                    <a:pt x="6847" y="4533"/>
                    <a:pt x="6783" y="4597"/>
                  </a:cubicBezTo>
                  <a:lnTo>
                    <a:pt x="6076" y="4179"/>
                  </a:lnTo>
                  <a:lnTo>
                    <a:pt x="5755" y="4694"/>
                  </a:lnTo>
                  <a:lnTo>
                    <a:pt x="5240" y="4404"/>
                  </a:lnTo>
                  <a:cubicBezTo>
                    <a:pt x="4951" y="3890"/>
                    <a:pt x="3697" y="1511"/>
                    <a:pt x="3762" y="161"/>
                  </a:cubicBezTo>
                  <a:cubicBezTo>
                    <a:pt x="3762" y="65"/>
                    <a:pt x="3697" y="1"/>
                    <a:pt x="3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3995;p64">
              <a:extLst>
                <a:ext uri="{FF2B5EF4-FFF2-40B4-BE49-F238E27FC236}">
                  <a16:creationId xmlns:a16="http://schemas.microsoft.com/office/drawing/2014/main" id="{29F887B4-DBB6-8DCB-A800-F9A30FC6DF16}"/>
                </a:ext>
              </a:extLst>
            </p:cNvPr>
            <p:cNvSpPr/>
            <p:nvPr/>
          </p:nvSpPr>
          <p:spPr>
            <a:xfrm>
              <a:off x="2836800" y="2611975"/>
              <a:ext cx="177625" cy="168000"/>
            </a:xfrm>
            <a:custGeom>
              <a:avLst/>
              <a:gdLst/>
              <a:ahLst/>
              <a:cxnLst/>
              <a:rect l="l" t="t" r="r" b="b"/>
              <a:pathLst>
                <a:path w="7105" h="6720" extrusionOk="0">
                  <a:moveTo>
                    <a:pt x="2669" y="1"/>
                  </a:moveTo>
                  <a:lnTo>
                    <a:pt x="2604" y="2958"/>
                  </a:lnTo>
                  <a:lnTo>
                    <a:pt x="1" y="4758"/>
                  </a:lnTo>
                  <a:lnTo>
                    <a:pt x="4854" y="6719"/>
                  </a:lnTo>
                  <a:lnTo>
                    <a:pt x="4951" y="5176"/>
                  </a:lnTo>
                  <a:lnTo>
                    <a:pt x="5787" y="4790"/>
                  </a:lnTo>
                  <a:lnTo>
                    <a:pt x="5626" y="3955"/>
                  </a:lnTo>
                  <a:lnTo>
                    <a:pt x="7105" y="3022"/>
                  </a:lnTo>
                  <a:lnTo>
                    <a:pt x="26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3996;p64">
              <a:extLst>
                <a:ext uri="{FF2B5EF4-FFF2-40B4-BE49-F238E27FC236}">
                  <a16:creationId xmlns:a16="http://schemas.microsoft.com/office/drawing/2014/main" id="{C7C863A7-2EA4-6686-C954-A3EF5403C147}"/>
                </a:ext>
              </a:extLst>
            </p:cNvPr>
            <p:cNvSpPr/>
            <p:nvPr/>
          </p:nvSpPr>
          <p:spPr>
            <a:xfrm>
              <a:off x="2832775" y="2608175"/>
              <a:ext cx="185675" cy="175000"/>
            </a:xfrm>
            <a:custGeom>
              <a:avLst/>
              <a:gdLst/>
              <a:ahLst/>
              <a:cxnLst/>
              <a:rect l="l" t="t" r="r" b="b"/>
              <a:pathLst>
                <a:path w="7427" h="7000" extrusionOk="0">
                  <a:moveTo>
                    <a:pt x="2990" y="442"/>
                  </a:moveTo>
                  <a:lnTo>
                    <a:pt x="6976" y="3174"/>
                  </a:lnTo>
                  <a:lnTo>
                    <a:pt x="5723" y="3978"/>
                  </a:lnTo>
                  <a:lnTo>
                    <a:pt x="5658" y="4010"/>
                  </a:lnTo>
                  <a:lnTo>
                    <a:pt x="5626" y="4139"/>
                  </a:lnTo>
                  <a:lnTo>
                    <a:pt x="5787" y="4878"/>
                  </a:lnTo>
                  <a:lnTo>
                    <a:pt x="5080" y="5167"/>
                  </a:lnTo>
                  <a:cubicBezTo>
                    <a:pt x="5015" y="5200"/>
                    <a:pt x="4983" y="5264"/>
                    <a:pt x="4983" y="5296"/>
                  </a:cubicBezTo>
                  <a:lnTo>
                    <a:pt x="4887" y="6646"/>
                  </a:lnTo>
                  <a:lnTo>
                    <a:pt x="483" y="4878"/>
                  </a:lnTo>
                  <a:lnTo>
                    <a:pt x="2862" y="3239"/>
                  </a:lnTo>
                  <a:cubicBezTo>
                    <a:pt x="2894" y="3207"/>
                    <a:pt x="2926" y="3142"/>
                    <a:pt x="2926" y="3110"/>
                  </a:cubicBezTo>
                  <a:lnTo>
                    <a:pt x="2990" y="442"/>
                  </a:lnTo>
                  <a:close/>
                  <a:moveTo>
                    <a:pt x="2834" y="0"/>
                  </a:moveTo>
                  <a:cubicBezTo>
                    <a:pt x="2806" y="0"/>
                    <a:pt x="2781" y="8"/>
                    <a:pt x="2765" y="24"/>
                  </a:cubicBezTo>
                  <a:cubicBezTo>
                    <a:pt x="2701" y="56"/>
                    <a:pt x="2669" y="89"/>
                    <a:pt x="2669" y="153"/>
                  </a:cubicBezTo>
                  <a:lnTo>
                    <a:pt x="2605" y="3014"/>
                  </a:lnTo>
                  <a:lnTo>
                    <a:pt x="65" y="4782"/>
                  </a:lnTo>
                  <a:cubicBezTo>
                    <a:pt x="1" y="4814"/>
                    <a:pt x="1" y="4878"/>
                    <a:pt x="1" y="4942"/>
                  </a:cubicBezTo>
                  <a:cubicBezTo>
                    <a:pt x="1" y="4975"/>
                    <a:pt x="33" y="5039"/>
                    <a:pt x="97" y="5071"/>
                  </a:cubicBezTo>
                  <a:lnTo>
                    <a:pt x="4983" y="7000"/>
                  </a:lnTo>
                  <a:lnTo>
                    <a:pt x="5112" y="7000"/>
                  </a:lnTo>
                  <a:cubicBezTo>
                    <a:pt x="5144" y="6967"/>
                    <a:pt x="5176" y="6935"/>
                    <a:pt x="5176" y="6871"/>
                  </a:cubicBezTo>
                  <a:lnTo>
                    <a:pt x="5273" y="5425"/>
                  </a:lnTo>
                  <a:lnTo>
                    <a:pt x="6012" y="5103"/>
                  </a:lnTo>
                  <a:cubicBezTo>
                    <a:pt x="6076" y="5071"/>
                    <a:pt x="6108" y="5007"/>
                    <a:pt x="6108" y="4942"/>
                  </a:cubicBezTo>
                  <a:lnTo>
                    <a:pt x="5948" y="4171"/>
                  </a:lnTo>
                  <a:lnTo>
                    <a:pt x="7330" y="3303"/>
                  </a:lnTo>
                  <a:lnTo>
                    <a:pt x="7394" y="3239"/>
                  </a:lnTo>
                  <a:lnTo>
                    <a:pt x="7426" y="3174"/>
                  </a:lnTo>
                  <a:cubicBezTo>
                    <a:pt x="7426" y="3142"/>
                    <a:pt x="7394" y="3078"/>
                    <a:pt x="7362" y="3046"/>
                  </a:cubicBezTo>
                  <a:lnTo>
                    <a:pt x="2926" y="24"/>
                  </a:lnTo>
                  <a:cubicBezTo>
                    <a:pt x="2894" y="8"/>
                    <a:pt x="2862" y="0"/>
                    <a:pt x="2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3997;p64">
              <a:extLst>
                <a:ext uri="{FF2B5EF4-FFF2-40B4-BE49-F238E27FC236}">
                  <a16:creationId xmlns:a16="http://schemas.microsoft.com/office/drawing/2014/main" id="{2F09DDBB-11B5-7C78-15B4-79C7756CF67C}"/>
                </a:ext>
              </a:extLst>
            </p:cNvPr>
            <p:cNvSpPr/>
            <p:nvPr/>
          </p:nvSpPr>
          <p:spPr>
            <a:xfrm>
              <a:off x="2845650" y="2627250"/>
              <a:ext cx="56275" cy="95650"/>
            </a:xfrm>
            <a:custGeom>
              <a:avLst/>
              <a:gdLst/>
              <a:ahLst/>
              <a:cxnLst/>
              <a:rect l="l" t="t" r="r" b="b"/>
              <a:pathLst>
                <a:path w="2251" h="3826" extrusionOk="0">
                  <a:moveTo>
                    <a:pt x="2186" y="1"/>
                  </a:moveTo>
                  <a:lnTo>
                    <a:pt x="129" y="1190"/>
                  </a:lnTo>
                  <a:lnTo>
                    <a:pt x="0" y="3826"/>
                  </a:lnTo>
                  <a:lnTo>
                    <a:pt x="2250" y="2347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3998;p64">
              <a:extLst>
                <a:ext uri="{FF2B5EF4-FFF2-40B4-BE49-F238E27FC236}">
                  <a16:creationId xmlns:a16="http://schemas.microsoft.com/office/drawing/2014/main" id="{0DFAA415-00C7-74E9-AD0B-01627B6A4202}"/>
                </a:ext>
              </a:extLst>
            </p:cNvPr>
            <p:cNvSpPr/>
            <p:nvPr/>
          </p:nvSpPr>
          <p:spPr>
            <a:xfrm>
              <a:off x="2841625" y="2623225"/>
              <a:ext cx="64325" cy="103500"/>
            </a:xfrm>
            <a:custGeom>
              <a:avLst/>
              <a:gdLst/>
              <a:ahLst/>
              <a:cxnLst/>
              <a:rect l="l" t="t" r="r" b="b"/>
              <a:pathLst>
                <a:path w="2573" h="4140" extrusionOk="0">
                  <a:moveTo>
                    <a:pt x="2218" y="419"/>
                  </a:moveTo>
                  <a:lnTo>
                    <a:pt x="2251" y="2412"/>
                  </a:lnTo>
                  <a:lnTo>
                    <a:pt x="322" y="3697"/>
                  </a:lnTo>
                  <a:lnTo>
                    <a:pt x="418" y="1447"/>
                  </a:lnTo>
                  <a:lnTo>
                    <a:pt x="2218" y="419"/>
                  </a:lnTo>
                  <a:close/>
                  <a:moveTo>
                    <a:pt x="2283" y="1"/>
                  </a:moveTo>
                  <a:lnTo>
                    <a:pt x="193" y="1222"/>
                  </a:lnTo>
                  <a:cubicBezTo>
                    <a:pt x="161" y="1222"/>
                    <a:pt x="129" y="1287"/>
                    <a:pt x="129" y="1351"/>
                  </a:cubicBezTo>
                  <a:lnTo>
                    <a:pt x="1" y="3987"/>
                  </a:lnTo>
                  <a:cubicBezTo>
                    <a:pt x="1" y="4051"/>
                    <a:pt x="33" y="4083"/>
                    <a:pt x="97" y="4115"/>
                  </a:cubicBezTo>
                  <a:cubicBezTo>
                    <a:pt x="113" y="4131"/>
                    <a:pt x="137" y="4139"/>
                    <a:pt x="165" y="4139"/>
                  </a:cubicBezTo>
                  <a:cubicBezTo>
                    <a:pt x="193" y="4139"/>
                    <a:pt x="226" y="4131"/>
                    <a:pt x="258" y="4115"/>
                  </a:cubicBezTo>
                  <a:lnTo>
                    <a:pt x="2508" y="2637"/>
                  </a:lnTo>
                  <a:lnTo>
                    <a:pt x="2540" y="2572"/>
                  </a:lnTo>
                  <a:lnTo>
                    <a:pt x="2572" y="2508"/>
                  </a:lnTo>
                  <a:lnTo>
                    <a:pt x="2508" y="129"/>
                  </a:lnTo>
                  <a:cubicBezTo>
                    <a:pt x="2508" y="97"/>
                    <a:pt x="2476" y="33"/>
                    <a:pt x="2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3999;p64">
              <a:extLst>
                <a:ext uri="{FF2B5EF4-FFF2-40B4-BE49-F238E27FC236}">
                  <a16:creationId xmlns:a16="http://schemas.microsoft.com/office/drawing/2014/main" id="{9197DF3C-31EB-5C3E-CE44-2FAD41338F05}"/>
                </a:ext>
              </a:extLst>
            </p:cNvPr>
            <p:cNvSpPr/>
            <p:nvPr/>
          </p:nvSpPr>
          <p:spPr>
            <a:xfrm>
              <a:off x="3290050" y="3551400"/>
              <a:ext cx="279675" cy="397425"/>
            </a:xfrm>
            <a:custGeom>
              <a:avLst/>
              <a:gdLst/>
              <a:ahLst/>
              <a:cxnLst/>
              <a:rect l="l" t="t" r="r" b="b"/>
              <a:pathLst>
                <a:path w="11187" h="15897" extrusionOk="0">
                  <a:moveTo>
                    <a:pt x="2282" y="1"/>
                  </a:moveTo>
                  <a:lnTo>
                    <a:pt x="2186" y="33"/>
                  </a:lnTo>
                  <a:cubicBezTo>
                    <a:pt x="2122" y="65"/>
                    <a:pt x="2122" y="162"/>
                    <a:pt x="2154" y="226"/>
                  </a:cubicBezTo>
                  <a:lnTo>
                    <a:pt x="2797" y="1029"/>
                  </a:lnTo>
                  <a:lnTo>
                    <a:pt x="2186" y="3183"/>
                  </a:lnTo>
                  <a:cubicBezTo>
                    <a:pt x="2186" y="3247"/>
                    <a:pt x="2218" y="3312"/>
                    <a:pt x="2250" y="3344"/>
                  </a:cubicBezTo>
                  <a:lnTo>
                    <a:pt x="3247" y="3955"/>
                  </a:lnTo>
                  <a:lnTo>
                    <a:pt x="3118" y="4115"/>
                  </a:lnTo>
                  <a:lnTo>
                    <a:pt x="2797" y="6655"/>
                  </a:lnTo>
                  <a:lnTo>
                    <a:pt x="2122" y="6655"/>
                  </a:lnTo>
                  <a:lnTo>
                    <a:pt x="1479" y="5112"/>
                  </a:lnTo>
                  <a:lnTo>
                    <a:pt x="1414" y="5047"/>
                  </a:lnTo>
                  <a:lnTo>
                    <a:pt x="257" y="4340"/>
                  </a:lnTo>
                  <a:lnTo>
                    <a:pt x="161" y="4308"/>
                  </a:lnTo>
                  <a:cubicBezTo>
                    <a:pt x="129" y="4308"/>
                    <a:pt x="64" y="4340"/>
                    <a:pt x="32" y="4372"/>
                  </a:cubicBezTo>
                  <a:cubicBezTo>
                    <a:pt x="0" y="4437"/>
                    <a:pt x="0" y="4533"/>
                    <a:pt x="97" y="4597"/>
                  </a:cubicBezTo>
                  <a:lnTo>
                    <a:pt x="1222" y="5272"/>
                  </a:lnTo>
                  <a:lnTo>
                    <a:pt x="1864" y="6848"/>
                  </a:lnTo>
                  <a:cubicBezTo>
                    <a:pt x="1897" y="6912"/>
                    <a:pt x="1929" y="6944"/>
                    <a:pt x="1993" y="6944"/>
                  </a:cubicBezTo>
                  <a:lnTo>
                    <a:pt x="2765" y="6976"/>
                  </a:lnTo>
                  <a:lnTo>
                    <a:pt x="2411" y="9773"/>
                  </a:lnTo>
                  <a:cubicBezTo>
                    <a:pt x="2411" y="9773"/>
                    <a:pt x="2893" y="10158"/>
                    <a:pt x="3665" y="10480"/>
                  </a:cubicBezTo>
                  <a:lnTo>
                    <a:pt x="2957" y="10994"/>
                  </a:lnTo>
                  <a:lnTo>
                    <a:pt x="2925" y="11058"/>
                  </a:lnTo>
                  <a:lnTo>
                    <a:pt x="2347" y="12151"/>
                  </a:lnTo>
                  <a:lnTo>
                    <a:pt x="1125" y="12730"/>
                  </a:lnTo>
                  <a:cubicBezTo>
                    <a:pt x="1061" y="12762"/>
                    <a:pt x="1029" y="12859"/>
                    <a:pt x="1061" y="12923"/>
                  </a:cubicBezTo>
                  <a:cubicBezTo>
                    <a:pt x="1085" y="12995"/>
                    <a:pt x="1145" y="13031"/>
                    <a:pt x="1215" y="13031"/>
                  </a:cubicBezTo>
                  <a:cubicBezTo>
                    <a:pt x="1238" y="13031"/>
                    <a:pt x="1262" y="13027"/>
                    <a:pt x="1286" y="13019"/>
                  </a:cubicBezTo>
                  <a:lnTo>
                    <a:pt x="2507" y="12409"/>
                  </a:lnTo>
                  <a:lnTo>
                    <a:pt x="2572" y="12344"/>
                  </a:lnTo>
                  <a:lnTo>
                    <a:pt x="3150" y="11219"/>
                  </a:lnTo>
                  <a:lnTo>
                    <a:pt x="4018" y="10608"/>
                  </a:lnTo>
                  <a:cubicBezTo>
                    <a:pt x="4082" y="10641"/>
                    <a:pt x="4179" y="10673"/>
                    <a:pt x="4243" y="10705"/>
                  </a:cubicBezTo>
                  <a:lnTo>
                    <a:pt x="4243" y="11541"/>
                  </a:lnTo>
                  <a:lnTo>
                    <a:pt x="4854" y="11541"/>
                  </a:lnTo>
                  <a:lnTo>
                    <a:pt x="4854" y="12151"/>
                  </a:lnTo>
                  <a:cubicBezTo>
                    <a:pt x="4532" y="12666"/>
                    <a:pt x="3054" y="14916"/>
                    <a:pt x="1864" y="15527"/>
                  </a:cubicBezTo>
                  <a:cubicBezTo>
                    <a:pt x="1768" y="15559"/>
                    <a:pt x="1768" y="15655"/>
                    <a:pt x="1800" y="15719"/>
                  </a:cubicBezTo>
                  <a:cubicBezTo>
                    <a:pt x="1824" y="15767"/>
                    <a:pt x="1882" y="15796"/>
                    <a:pt x="1936" y="15796"/>
                  </a:cubicBezTo>
                  <a:cubicBezTo>
                    <a:pt x="1956" y="15796"/>
                    <a:pt x="1976" y="15792"/>
                    <a:pt x="1993" y="15784"/>
                  </a:cubicBezTo>
                  <a:cubicBezTo>
                    <a:pt x="3247" y="15173"/>
                    <a:pt x="4693" y="12955"/>
                    <a:pt x="5079" y="12376"/>
                  </a:cubicBezTo>
                  <a:lnTo>
                    <a:pt x="6204" y="12376"/>
                  </a:lnTo>
                  <a:cubicBezTo>
                    <a:pt x="6525" y="13019"/>
                    <a:pt x="7650" y="15012"/>
                    <a:pt x="8679" y="15848"/>
                  </a:cubicBezTo>
                  <a:cubicBezTo>
                    <a:pt x="8711" y="15880"/>
                    <a:pt x="8751" y="15896"/>
                    <a:pt x="8792" y="15896"/>
                  </a:cubicBezTo>
                  <a:cubicBezTo>
                    <a:pt x="8832" y="15896"/>
                    <a:pt x="8872" y="15880"/>
                    <a:pt x="8904" y="15848"/>
                  </a:cubicBezTo>
                  <a:cubicBezTo>
                    <a:pt x="8936" y="15784"/>
                    <a:pt x="8936" y="15687"/>
                    <a:pt x="8872" y="15623"/>
                  </a:cubicBezTo>
                  <a:cubicBezTo>
                    <a:pt x="7843" y="14787"/>
                    <a:pt x="6686" y="12634"/>
                    <a:pt x="6429" y="12151"/>
                  </a:cubicBezTo>
                  <a:lnTo>
                    <a:pt x="6429" y="11509"/>
                  </a:lnTo>
                  <a:lnTo>
                    <a:pt x="7008" y="11509"/>
                  </a:lnTo>
                  <a:lnTo>
                    <a:pt x="7008" y="10833"/>
                  </a:lnTo>
                  <a:cubicBezTo>
                    <a:pt x="7297" y="10737"/>
                    <a:pt x="7522" y="10641"/>
                    <a:pt x="7747" y="10512"/>
                  </a:cubicBezTo>
                  <a:lnTo>
                    <a:pt x="8776" y="11348"/>
                  </a:lnTo>
                  <a:lnTo>
                    <a:pt x="9322" y="12473"/>
                  </a:lnTo>
                  <a:lnTo>
                    <a:pt x="9386" y="12537"/>
                  </a:lnTo>
                  <a:lnTo>
                    <a:pt x="10608" y="13180"/>
                  </a:lnTo>
                  <a:cubicBezTo>
                    <a:pt x="10625" y="13189"/>
                    <a:pt x="10644" y="13193"/>
                    <a:pt x="10664" y="13193"/>
                  </a:cubicBezTo>
                  <a:cubicBezTo>
                    <a:pt x="10719" y="13193"/>
                    <a:pt x="10777" y="13163"/>
                    <a:pt x="10801" y="13116"/>
                  </a:cubicBezTo>
                  <a:cubicBezTo>
                    <a:pt x="10865" y="13019"/>
                    <a:pt x="10833" y="12955"/>
                    <a:pt x="10736" y="12891"/>
                  </a:cubicBezTo>
                  <a:lnTo>
                    <a:pt x="9579" y="12280"/>
                  </a:lnTo>
                  <a:lnTo>
                    <a:pt x="9033" y="11155"/>
                  </a:lnTo>
                  <a:lnTo>
                    <a:pt x="9001" y="11123"/>
                  </a:lnTo>
                  <a:lnTo>
                    <a:pt x="8036" y="10351"/>
                  </a:lnTo>
                  <a:cubicBezTo>
                    <a:pt x="8550" y="10030"/>
                    <a:pt x="8840" y="9741"/>
                    <a:pt x="8840" y="9741"/>
                  </a:cubicBezTo>
                  <a:cubicBezTo>
                    <a:pt x="8840" y="9741"/>
                    <a:pt x="8711" y="8455"/>
                    <a:pt x="8518" y="7073"/>
                  </a:cubicBezTo>
                  <a:lnTo>
                    <a:pt x="9097" y="7073"/>
                  </a:lnTo>
                  <a:cubicBezTo>
                    <a:pt x="9161" y="7073"/>
                    <a:pt x="9193" y="7040"/>
                    <a:pt x="9226" y="6976"/>
                  </a:cubicBezTo>
                  <a:lnTo>
                    <a:pt x="9933" y="5433"/>
                  </a:lnTo>
                  <a:lnTo>
                    <a:pt x="11090" y="4790"/>
                  </a:lnTo>
                  <a:cubicBezTo>
                    <a:pt x="11154" y="4758"/>
                    <a:pt x="11186" y="4662"/>
                    <a:pt x="11154" y="4565"/>
                  </a:cubicBezTo>
                  <a:cubicBezTo>
                    <a:pt x="11122" y="4533"/>
                    <a:pt x="11058" y="4501"/>
                    <a:pt x="11026" y="4501"/>
                  </a:cubicBezTo>
                  <a:lnTo>
                    <a:pt x="10929" y="4533"/>
                  </a:lnTo>
                  <a:lnTo>
                    <a:pt x="9740" y="5176"/>
                  </a:lnTo>
                  <a:lnTo>
                    <a:pt x="9676" y="5272"/>
                  </a:lnTo>
                  <a:lnTo>
                    <a:pt x="9001" y="6783"/>
                  </a:lnTo>
                  <a:lnTo>
                    <a:pt x="8486" y="6751"/>
                  </a:lnTo>
                  <a:cubicBezTo>
                    <a:pt x="8358" y="5723"/>
                    <a:pt x="8197" y="4694"/>
                    <a:pt x="8100" y="4180"/>
                  </a:cubicBezTo>
                  <a:lnTo>
                    <a:pt x="9258" y="3472"/>
                  </a:lnTo>
                  <a:cubicBezTo>
                    <a:pt x="9322" y="3440"/>
                    <a:pt x="9354" y="3376"/>
                    <a:pt x="9354" y="3312"/>
                  </a:cubicBezTo>
                  <a:lnTo>
                    <a:pt x="8808" y="1158"/>
                  </a:lnTo>
                  <a:lnTo>
                    <a:pt x="9483" y="354"/>
                  </a:lnTo>
                  <a:cubicBezTo>
                    <a:pt x="9547" y="290"/>
                    <a:pt x="9515" y="194"/>
                    <a:pt x="9451" y="162"/>
                  </a:cubicBezTo>
                  <a:lnTo>
                    <a:pt x="9354" y="129"/>
                  </a:lnTo>
                  <a:lnTo>
                    <a:pt x="9258" y="162"/>
                  </a:lnTo>
                  <a:lnTo>
                    <a:pt x="8550" y="997"/>
                  </a:lnTo>
                  <a:lnTo>
                    <a:pt x="8518" y="1126"/>
                  </a:lnTo>
                  <a:lnTo>
                    <a:pt x="9033" y="3280"/>
                  </a:lnTo>
                  <a:lnTo>
                    <a:pt x="8004" y="3858"/>
                  </a:lnTo>
                  <a:cubicBezTo>
                    <a:pt x="7779" y="3312"/>
                    <a:pt x="7265" y="2476"/>
                    <a:pt x="6783" y="1737"/>
                  </a:cubicBezTo>
                  <a:cubicBezTo>
                    <a:pt x="6541" y="1383"/>
                    <a:pt x="6156" y="1206"/>
                    <a:pt x="5770" y="1206"/>
                  </a:cubicBezTo>
                  <a:cubicBezTo>
                    <a:pt x="5384" y="1206"/>
                    <a:pt x="4999" y="1383"/>
                    <a:pt x="4757" y="1737"/>
                  </a:cubicBezTo>
                  <a:lnTo>
                    <a:pt x="3407" y="3730"/>
                  </a:lnTo>
                  <a:lnTo>
                    <a:pt x="2507" y="3151"/>
                  </a:lnTo>
                  <a:lnTo>
                    <a:pt x="3118" y="1029"/>
                  </a:lnTo>
                  <a:lnTo>
                    <a:pt x="3086" y="901"/>
                  </a:lnTo>
                  <a:lnTo>
                    <a:pt x="2411" y="65"/>
                  </a:lnTo>
                  <a:lnTo>
                    <a:pt x="22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000;p64">
              <a:extLst>
                <a:ext uri="{FF2B5EF4-FFF2-40B4-BE49-F238E27FC236}">
                  <a16:creationId xmlns:a16="http://schemas.microsoft.com/office/drawing/2014/main" id="{BD6BD1D1-FB83-35A0-969B-9BBC89D70113}"/>
                </a:ext>
              </a:extLst>
            </p:cNvPr>
            <p:cNvSpPr/>
            <p:nvPr/>
          </p:nvSpPr>
          <p:spPr>
            <a:xfrm>
              <a:off x="3363975" y="3655875"/>
              <a:ext cx="136625" cy="134225"/>
            </a:xfrm>
            <a:custGeom>
              <a:avLst/>
              <a:gdLst/>
              <a:ahLst/>
              <a:cxnLst/>
              <a:rect l="l" t="t" r="r" b="b"/>
              <a:pathLst>
                <a:path w="5465" h="5369" extrusionOk="0">
                  <a:moveTo>
                    <a:pt x="483" y="1"/>
                  </a:moveTo>
                  <a:lnTo>
                    <a:pt x="0" y="5337"/>
                  </a:lnTo>
                  <a:lnTo>
                    <a:pt x="0" y="5337"/>
                  </a:lnTo>
                  <a:lnTo>
                    <a:pt x="2604" y="3954"/>
                  </a:lnTo>
                  <a:lnTo>
                    <a:pt x="5465" y="5369"/>
                  </a:lnTo>
                  <a:lnTo>
                    <a:pt x="4790" y="129"/>
                  </a:lnTo>
                  <a:lnTo>
                    <a:pt x="3408" y="804"/>
                  </a:lnTo>
                  <a:lnTo>
                    <a:pt x="2668" y="258"/>
                  </a:lnTo>
                  <a:lnTo>
                    <a:pt x="1993" y="836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001;p64">
              <a:extLst>
                <a:ext uri="{FF2B5EF4-FFF2-40B4-BE49-F238E27FC236}">
                  <a16:creationId xmlns:a16="http://schemas.microsoft.com/office/drawing/2014/main" id="{365983F0-03B7-387F-7284-4E48705AC3FE}"/>
                </a:ext>
              </a:extLst>
            </p:cNvPr>
            <p:cNvSpPr/>
            <p:nvPr/>
          </p:nvSpPr>
          <p:spPr>
            <a:xfrm>
              <a:off x="3359950" y="3651850"/>
              <a:ext cx="144675" cy="141800"/>
            </a:xfrm>
            <a:custGeom>
              <a:avLst/>
              <a:gdLst/>
              <a:ahLst/>
              <a:cxnLst/>
              <a:rect l="l" t="t" r="r" b="b"/>
              <a:pathLst>
                <a:path w="5787" h="5672" extrusionOk="0">
                  <a:moveTo>
                    <a:pt x="772" y="387"/>
                  </a:moveTo>
                  <a:lnTo>
                    <a:pt x="2090" y="1126"/>
                  </a:lnTo>
                  <a:lnTo>
                    <a:pt x="2154" y="1126"/>
                  </a:lnTo>
                  <a:lnTo>
                    <a:pt x="2283" y="1094"/>
                  </a:lnTo>
                  <a:lnTo>
                    <a:pt x="2829" y="612"/>
                  </a:lnTo>
                  <a:lnTo>
                    <a:pt x="3472" y="1094"/>
                  </a:lnTo>
                  <a:cubicBezTo>
                    <a:pt x="3504" y="1126"/>
                    <a:pt x="3569" y="1126"/>
                    <a:pt x="3633" y="1126"/>
                  </a:cubicBezTo>
                  <a:lnTo>
                    <a:pt x="4822" y="547"/>
                  </a:lnTo>
                  <a:lnTo>
                    <a:pt x="5433" y="5240"/>
                  </a:lnTo>
                  <a:lnTo>
                    <a:pt x="5433" y="5240"/>
                  </a:lnTo>
                  <a:lnTo>
                    <a:pt x="2829" y="3987"/>
                  </a:lnTo>
                  <a:lnTo>
                    <a:pt x="2701" y="3987"/>
                  </a:lnTo>
                  <a:lnTo>
                    <a:pt x="354" y="5240"/>
                  </a:lnTo>
                  <a:lnTo>
                    <a:pt x="772" y="387"/>
                  </a:lnTo>
                  <a:close/>
                  <a:moveTo>
                    <a:pt x="579" y="1"/>
                  </a:moveTo>
                  <a:cubicBezTo>
                    <a:pt x="515" y="33"/>
                    <a:pt x="483" y="97"/>
                    <a:pt x="483" y="129"/>
                  </a:cubicBezTo>
                  <a:lnTo>
                    <a:pt x="1" y="5465"/>
                  </a:lnTo>
                  <a:cubicBezTo>
                    <a:pt x="1" y="5530"/>
                    <a:pt x="33" y="5594"/>
                    <a:pt x="65" y="5626"/>
                  </a:cubicBezTo>
                  <a:cubicBezTo>
                    <a:pt x="97" y="5642"/>
                    <a:pt x="129" y="5650"/>
                    <a:pt x="157" y="5650"/>
                  </a:cubicBezTo>
                  <a:cubicBezTo>
                    <a:pt x="185" y="5650"/>
                    <a:pt x="210" y="5642"/>
                    <a:pt x="226" y="5626"/>
                  </a:cubicBezTo>
                  <a:lnTo>
                    <a:pt x="2765" y="4276"/>
                  </a:lnTo>
                  <a:lnTo>
                    <a:pt x="5562" y="5658"/>
                  </a:lnTo>
                  <a:cubicBezTo>
                    <a:pt x="5580" y="5668"/>
                    <a:pt x="5599" y="5672"/>
                    <a:pt x="5617" y="5672"/>
                  </a:cubicBezTo>
                  <a:cubicBezTo>
                    <a:pt x="5661" y="5672"/>
                    <a:pt x="5700" y="5649"/>
                    <a:pt x="5722" y="5626"/>
                  </a:cubicBezTo>
                  <a:cubicBezTo>
                    <a:pt x="5754" y="5594"/>
                    <a:pt x="5787" y="5562"/>
                    <a:pt x="5787" y="5498"/>
                  </a:cubicBezTo>
                  <a:lnTo>
                    <a:pt x="5112" y="290"/>
                  </a:lnTo>
                  <a:cubicBezTo>
                    <a:pt x="5112" y="226"/>
                    <a:pt x="5079" y="194"/>
                    <a:pt x="5015" y="162"/>
                  </a:cubicBezTo>
                  <a:lnTo>
                    <a:pt x="4887" y="162"/>
                  </a:lnTo>
                  <a:lnTo>
                    <a:pt x="3569" y="804"/>
                  </a:lnTo>
                  <a:lnTo>
                    <a:pt x="2926" y="290"/>
                  </a:lnTo>
                  <a:cubicBezTo>
                    <a:pt x="2894" y="274"/>
                    <a:pt x="2862" y="266"/>
                    <a:pt x="2829" y="266"/>
                  </a:cubicBezTo>
                  <a:cubicBezTo>
                    <a:pt x="2797" y="266"/>
                    <a:pt x="2765" y="274"/>
                    <a:pt x="2733" y="290"/>
                  </a:cubicBezTo>
                  <a:lnTo>
                    <a:pt x="2154" y="804"/>
                  </a:lnTo>
                  <a:lnTo>
                    <a:pt x="708" y="33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002;p64">
              <a:extLst>
                <a:ext uri="{FF2B5EF4-FFF2-40B4-BE49-F238E27FC236}">
                  <a16:creationId xmlns:a16="http://schemas.microsoft.com/office/drawing/2014/main" id="{D3C6BD3F-C288-7844-2445-B46E6946D09F}"/>
                </a:ext>
              </a:extLst>
            </p:cNvPr>
            <p:cNvSpPr/>
            <p:nvPr/>
          </p:nvSpPr>
          <p:spPr>
            <a:xfrm>
              <a:off x="3378425" y="3754725"/>
              <a:ext cx="110925" cy="61100"/>
            </a:xfrm>
            <a:custGeom>
              <a:avLst/>
              <a:gdLst/>
              <a:ahLst/>
              <a:cxnLst/>
              <a:rect l="l" t="t" r="r" b="b"/>
              <a:pathLst>
                <a:path w="4437" h="2444" extrusionOk="0">
                  <a:moveTo>
                    <a:pt x="2026" y="0"/>
                  </a:moveTo>
                  <a:lnTo>
                    <a:pt x="1" y="1190"/>
                  </a:lnTo>
                  <a:lnTo>
                    <a:pt x="2058" y="2443"/>
                  </a:lnTo>
                  <a:lnTo>
                    <a:pt x="4437" y="1222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003;p64">
              <a:extLst>
                <a:ext uri="{FF2B5EF4-FFF2-40B4-BE49-F238E27FC236}">
                  <a16:creationId xmlns:a16="http://schemas.microsoft.com/office/drawing/2014/main" id="{B55A7B2B-F850-E16B-6907-2FEF1B5ABC63}"/>
                </a:ext>
              </a:extLst>
            </p:cNvPr>
            <p:cNvSpPr/>
            <p:nvPr/>
          </p:nvSpPr>
          <p:spPr>
            <a:xfrm>
              <a:off x="3374425" y="3750700"/>
              <a:ext cx="118950" cy="68325"/>
            </a:xfrm>
            <a:custGeom>
              <a:avLst/>
              <a:gdLst/>
              <a:ahLst/>
              <a:cxnLst/>
              <a:rect l="l" t="t" r="r" b="b"/>
              <a:pathLst>
                <a:path w="4758" h="2733" extrusionOk="0">
                  <a:moveTo>
                    <a:pt x="2186" y="322"/>
                  </a:moveTo>
                  <a:lnTo>
                    <a:pt x="4243" y="1383"/>
                  </a:lnTo>
                  <a:lnTo>
                    <a:pt x="2218" y="2411"/>
                  </a:lnTo>
                  <a:lnTo>
                    <a:pt x="450" y="1351"/>
                  </a:lnTo>
                  <a:lnTo>
                    <a:pt x="2186" y="322"/>
                  </a:lnTo>
                  <a:close/>
                  <a:moveTo>
                    <a:pt x="2186" y="1"/>
                  </a:moveTo>
                  <a:lnTo>
                    <a:pt x="2122" y="33"/>
                  </a:lnTo>
                  <a:lnTo>
                    <a:pt x="97" y="1222"/>
                  </a:lnTo>
                  <a:cubicBezTo>
                    <a:pt x="32" y="1254"/>
                    <a:pt x="0" y="1319"/>
                    <a:pt x="0" y="1351"/>
                  </a:cubicBezTo>
                  <a:cubicBezTo>
                    <a:pt x="0" y="1415"/>
                    <a:pt x="32" y="1447"/>
                    <a:pt x="97" y="1479"/>
                  </a:cubicBezTo>
                  <a:lnTo>
                    <a:pt x="2154" y="2733"/>
                  </a:lnTo>
                  <a:lnTo>
                    <a:pt x="2283" y="2733"/>
                  </a:lnTo>
                  <a:lnTo>
                    <a:pt x="4661" y="1544"/>
                  </a:lnTo>
                  <a:cubicBezTo>
                    <a:pt x="4725" y="1511"/>
                    <a:pt x="4758" y="1447"/>
                    <a:pt x="4758" y="1415"/>
                  </a:cubicBezTo>
                  <a:cubicBezTo>
                    <a:pt x="4758" y="1351"/>
                    <a:pt x="4725" y="1286"/>
                    <a:pt x="4661" y="1254"/>
                  </a:cubicBezTo>
                  <a:lnTo>
                    <a:pt x="2250" y="33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004;p64">
              <a:extLst>
                <a:ext uri="{FF2B5EF4-FFF2-40B4-BE49-F238E27FC236}">
                  <a16:creationId xmlns:a16="http://schemas.microsoft.com/office/drawing/2014/main" id="{BDF83207-24EA-0EE3-7DAA-CE4652AA6DED}"/>
                </a:ext>
              </a:extLst>
            </p:cNvPr>
            <p:cNvSpPr/>
            <p:nvPr/>
          </p:nvSpPr>
          <p:spPr>
            <a:xfrm>
              <a:off x="3506200" y="2497575"/>
              <a:ext cx="375325" cy="422225"/>
            </a:xfrm>
            <a:custGeom>
              <a:avLst/>
              <a:gdLst/>
              <a:ahLst/>
              <a:cxnLst/>
              <a:rect l="l" t="t" r="r" b="b"/>
              <a:pathLst>
                <a:path w="15013" h="16889" extrusionOk="0">
                  <a:moveTo>
                    <a:pt x="9196" y="0"/>
                  </a:moveTo>
                  <a:cubicBezTo>
                    <a:pt x="9176" y="0"/>
                    <a:pt x="9154" y="4"/>
                    <a:pt x="9130" y="12"/>
                  </a:cubicBezTo>
                  <a:cubicBezTo>
                    <a:pt x="9066" y="44"/>
                    <a:pt x="9001" y="109"/>
                    <a:pt x="9034" y="205"/>
                  </a:cubicBezTo>
                  <a:cubicBezTo>
                    <a:pt x="9451" y="1459"/>
                    <a:pt x="9226" y="3902"/>
                    <a:pt x="9162" y="4448"/>
                  </a:cubicBezTo>
                  <a:lnTo>
                    <a:pt x="8808" y="4995"/>
                  </a:lnTo>
                  <a:lnTo>
                    <a:pt x="8326" y="4673"/>
                  </a:lnTo>
                  <a:lnTo>
                    <a:pt x="7941" y="5220"/>
                  </a:lnTo>
                  <a:cubicBezTo>
                    <a:pt x="7683" y="5155"/>
                    <a:pt x="7394" y="5091"/>
                    <a:pt x="7169" y="5059"/>
                  </a:cubicBezTo>
                  <a:lnTo>
                    <a:pt x="6751" y="3838"/>
                  </a:lnTo>
                  <a:lnTo>
                    <a:pt x="6944" y="2584"/>
                  </a:lnTo>
                  <a:lnTo>
                    <a:pt x="6912" y="2487"/>
                  </a:lnTo>
                  <a:lnTo>
                    <a:pt x="6237" y="1298"/>
                  </a:lnTo>
                  <a:cubicBezTo>
                    <a:pt x="6216" y="1236"/>
                    <a:pt x="6169" y="1200"/>
                    <a:pt x="6120" y="1200"/>
                  </a:cubicBezTo>
                  <a:cubicBezTo>
                    <a:pt x="6094" y="1200"/>
                    <a:pt x="6067" y="1211"/>
                    <a:pt x="6044" y="1234"/>
                  </a:cubicBezTo>
                  <a:cubicBezTo>
                    <a:pt x="5980" y="1266"/>
                    <a:pt x="5948" y="1362"/>
                    <a:pt x="5980" y="1427"/>
                  </a:cubicBezTo>
                  <a:lnTo>
                    <a:pt x="6623" y="2584"/>
                  </a:lnTo>
                  <a:lnTo>
                    <a:pt x="6462" y="3838"/>
                  </a:lnTo>
                  <a:lnTo>
                    <a:pt x="6462" y="3902"/>
                  </a:lnTo>
                  <a:lnTo>
                    <a:pt x="6848" y="5059"/>
                  </a:lnTo>
                  <a:cubicBezTo>
                    <a:pt x="6760" y="5054"/>
                    <a:pt x="6677" y="5052"/>
                    <a:pt x="6598" y="5052"/>
                  </a:cubicBezTo>
                  <a:cubicBezTo>
                    <a:pt x="6126" y="5052"/>
                    <a:pt x="5819" y="5123"/>
                    <a:pt x="5819" y="5123"/>
                  </a:cubicBezTo>
                  <a:cubicBezTo>
                    <a:pt x="5819" y="5123"/>
                    <a:pt x="5208" y="6281"/>
                    <a:pt x="4598" y="7534"/>
                  </a:cubicBezTo>
                  <a:lnTo>
                    <a:pt x="4148" y="7213"/>
                  </a:lnTo>
                  <a:cubicBezTo>
                    <a:pt x="4131" y="7197"/>
                    <a:pt x="4107" y="7189"/>
                    <a:pt x="4079" y="7189"/>
                  </a:cubicBezTo>
                  <a:cubicBezTo>
                    <a:pt x="4051" y="7189"/>
                    <a:pt x="4019" y="7197"/>
                    <a:pt x="3987" y="7213"/>
                  </a:cubicBezTo>
                  <a:lnTo>
                    <a:pt x="2540" y="8113"/>
                  </a:lnTo>
                  <a:lnTo>
                    <a:pt x="1222" y="8016"/>
                  </a:lnTo>
                  <a:cubicBezTo>
                    <a:pt x="1126" y="8016"/>
                    <a:pt x="1062" y="8081"/>
                    <a:pt x="1062" y="8145"/>
                  </a:cubicBezTo>
                  <a:cubicBezTo>
                    <a:pt x="1062" y="8209"/>
                    <a:pt x="1062" y="8273"/>
                    <a:pt x="1126" y="8306"/>
                  </a:cubicBezTo>
                  <a:lnTo>
                    <a:pt x="1190" y="8306"/>
                  </a:lnTo>
                  <a:lnTo>
                    <a:pt x="2572" y="8434"/>
                  </a:lnTo>
                  <a:lnTo>
                    <a:pt x="2669" y="8402"/>
                  </a:lnTo>
                  <a:lnTo>
                    <a:pt x="4051" y="7502"/>
                  </a:lnTo>
                  <a:lnTo>
                    <a:pt x="4469" y="7791"/>
                  </a:lnTo>
                  <a:cubicBezTo>
                    <a:pt x="4019" y="8756"/>
                    <a:pt x="3569" y="9688"/>
                    <a:pt x="3376" y="10202"/>
                  </a:cubicBezTo>
                  <a:lnTo>
                    <a:pt x="2026" y="10106"/>
                  </a:lnTo>
                  <a:cubicBezTo>
                    <a:pt x="1962" y="10106"/>
                    <a:pt x="1897" y="10138"/>
                    <a:pt x="1865" y="10202"/>
                  </a:cubicBezTo>
                  <a:lnTo>
                    <a:pt x="1094" y="12292"/>
                  </a:lnTo>
                  <a:lnTo>
                    <a:pt x="130" y="12581"/>
                  </a:lnTo>
                  <a:cubicBezTo>
                    <a:pt x="33" y="12613"/>
                    <a:pt x="1" y="12709"/>
                    <a:pt x="33" y="12774"/>
                  </a:cubicBezTo>
                  <a:lnTo>
                    <a:pt x="97" y="12870"/>
                  </a:lnTo>
                  <a:lnTo>
                    <a:pt x="226" y="12870"/>
                  </a:lnTo>
                  <a:lnTo>
                    <a:pt x="1255" y="12581"/>
                  </a:lnTo>
                  <a:lnTo>
                    <a:pt x="1351" y="12484"/>
                  </a:lnTo>
                  <a:lnTo>
                    <a:pt x="2122" y="10427"/>
                  </a:lnTo>
                  <a:lnTo>
                    <a:pt x="3280" y="10491"/>
                  </a:lnTo>
                  <a:cubicBezTo>
                    <a:pt x="3151" y="11070"/>
                    <a:pt x="3119" y="12067"/>
                    <a:pt x="3151" y="12934"/>
                  </a:cubicBezTo>
                  <a:cubicBezTo>
                    <a:pt x="3151" y="13610"/>
                    <a:pt x="3718" y="14118"/>
                    <a:pt x="4360" y="14118"/>
                  </a:cubicBezTo>
                  <a:cubicBezTo>
                    <a:pt x="4512" y="14118"/>
                    <a:pt x="4669" y="14089"/>
                    <a:pt x="4823" y="14027"/>
                  </a:cubicBezTo>
                  <a:lnTo>
                    <a:pt x="7041" y="13127"/>
                  </a:lnTo>
                  <a:lnTo>
                    <a:pt x="7458" y="14092"/>
                  </a:lnTo>
                  <a:lnTo>
                    <a:pt x="5819" y="15538"/>
                  </a:lnTo>
                  <a:cubicBezTo>
                    <a:pt x="5787" y="15570"/>
                    <a:pt x="5755" y="15602"/>
                    <a:pt x="5755" y="15667"/>
                  </a:cubicBezTo>
                  <a:lnTo>
                    <a:pt x="5851" y="16760"/>
                  </a:lnTo>
                  <a:lnTo>
                    <a:pt x="5915" y="16856"/>
                  </a:lnTo>
                  <a:lnTo>
                    <a:pt x="6012" y="16888"/>
                  </a:lnTo>
                  <a:cubicBezTo>
                    <a:pt x="6108" y="16888"/>
                    <a:pt x="6173" y="16824"/>
                    <a:pt x="6173" y="16727"/>
                  </a:cubicBezTo>
                  <a:lnTo>
                    <a:pt x="6076" y="15731"/>
                  </a:lnTo>
                  <a:lnTo>
                    <a:pt x="7748" y="14252"/>
                  </a:lnTo>
                  <a:cubicBezTo>
                    <a:pt x="7812" y="14220"/>
                    <a:pt x="7812" y="14124"/>
                    <a:pt x="7780" y="14092"/>
                  </a:cubicBezTo>
                  <a:lnTo>
                    <a:pt x="7330" y="13031"/>
                  </a:lnTo>
                  <a:lnTo>
                    <a:pt x="7491" y="12967"/>
                  </a:lnTo>
                  <a:lnTo>
                    <a:pt x="9162" y="11006"/>
                  </a:lnTo>
                  <a:lnTo>
                    <a:pt x="9741" y="11424"/>
                  </a:lnTo>
                  <a:lnTo>
                    <a:pt x="9419" y="13031"/>
                  </a:lnTo>
                  <a:lnTo>
                    <a:pt x="9419" y="13127"/>
                  </a:lnTo>
                  <a:lnTo>
                    <a:pt x="9998" y="14381"/>
                  </a:lnTo>
                  <a:lnTo>
                    <a:pt x="10062" y="14445"/>
                  </a:lnTo>
                  <a:cubicBezTo>
                    <a:pt x="10078" y="14461"/>
                    <a:pt x="10102" y="14469"/>
                    <a:pt x="10130" y="14469"/>
                  </a:cubicBezTo>
                  <a:cubicBezTo>
                    <a:pt x="10159" y="14469"/>
                    <a:pt x="10191" y="14461"/>
                    <a:pt x="10223" y="14445"/>
                  </a:cubicBezTo>
                  <a:cubicBezTo>
                    <a:pt x="10287" y="14413"/>
                    <a:pt x="10319" y="14317"/>
                    <a:pt x="10287" y="14252"/>
                  </a:cubicBezTo>
                  <a:lnTo>
                    <a:pt x="9709" y="13063"/>
                  </a:lnTo>
                  <a:lnTo>
                    <a:pt x="10062" y="11359"/>
                  </a:lnTo>
                  <a:cubicBezTo>
                    <a:pt x="10062" y="11327"/>
                    <a:pt x="10030" y="11263"/>
                    <a:pt x="9998" y="11231"/>
                  </a:cubicBezTo>
                  <a:lnTo>
                    <a:pt x="9355" y="10781"/>
                  </a:lnTo>
                  <a:lnTo>
                    <a:pt x="11187" y="8627"/>
                  </a:lnTo>
                  <a:cubicBezTo>
                    <a:pt x="11187" y="8627"/>
                    <a:pt x="10994" y="8048"/>
                    <a:pt x="10544" y="7341"/>
                  </a:cubicBezTo>
                  <a:lnTo>
                    <a:pt x="11444" y="7309"/>
                  </a:lnTo>
                  <a:lnTo>
                    <a:pt x="11509" y="7277"/>
                  </a:lnTo>
                  <a:lnTo>
                    <a:pt x="12569" y="6698"/>
                  </a:lnTo>
                  <a:lnTo>
                    <a:pt x="13887" y="6859"/>
                  </a:lnTo>
                  <a:cubicBezTo>
                    <a:pt x="13904" y="6865"/>
                    <a:pt x="13920" y="6867"/>
                    <a:pt x="13936" y="6867"/>
                  </a:cubicBezTo>
                  <a:cubicBezTo>
                    <a:pt x="14006" y="6867"/>
                    <a:pt x="14054" y="6810"/>
                    <a:pt x="14080" y="6731"/>
                  </a:cubicBezTo>
                  <a:cubicBezTo>
                    <a:pt x="14080" y="6666"/>
                    <a:pt x="14016" y="6570"/>
                    <a:pt x="13952" y="6570"/>
                  </a:cubicBezTo>
                  <a:lnTo>
                    <a:pt x="12569" y="6377"/>
                  </a:lnTo>
                  <a:lnTo>
                    <a:pt x="12473" y="6409"/>
                  </a:lnTo>
                  <a:lnTo>
                    <a:pt x="11380" y="7020"/>
                  </a:lnTo>
                  <a:lnTo>
                    <a:pt x="10351" y="7052"/>
                  </a:lnTo>
                  <a:cubicBezTo>
                    <a:pt x="10287" y="6988"/>
                    <a:pt x="10223" y="6923"/>
                    <a:pt x="10191" y="6859"/>
                  </a:cubicBezTo>
                  <a:lnTo>
                    <a:pt x="10673" y="6152"/>
                  </a:lnTo>
                  <a:lnTo>
                    <a:pt x="10159" y="5830"/>
                  </a:lnTo>
                  <a:lnTo>
                    <a:pt x="10480" y="5316"/>
                  </a:lnTo>
                  <a:cubicBezTo>
                    <a:pt x="10988" y="5077"/>
                    <a:pt x="13165" y="4142"/>
                    <a:pt x="14553" y="4142"/>
                  </a:cubicBezTo>
                  <a:cubicBezTo>
                    <a:pt x="14658" y="4142"/>
                    <a:pt x="14757" y="4148"/>
                    <a:pt x="14852" y="4159"/>
                  </a:cubicBezTo>
                  <a:cubicBezTo>
                    <a:pt x="14916" y="4159"/>
                    <a:pt x="14980" y="4095"/>
                    <a:pt x="15012" y="4030"/>
                  </a:cubicBezTo>
                  <a:cubicBezTo>
                    <a:pt x="15012" y="3934"/>
                    <a:pt x="14948" y="3870"/>
                    <a:pt x="14884" y="3838"/>
                  </a:cubicBezTo>
                  <a:cubicBezTo>
                    <a:pt x="14785" y="3826"/>
                    <a:pt x="14682" y="3821"/>
                    <a:pt x="14574" y="3821"/>
                  </a:cubicBezTo>
                  <a:cubicBezTo>
                    <a:pt x="13142" y="3821"/>
                    <a:pt x="11014" y="4758"/>
                    <a:pt x="10416" y="5027"/>
                  </a:cubicBezTo>
                  <a:lnTo>
                    <a:pt x="9484" y="4384"/>
                  </a:lnTo>
                  <a:cubicBezTo>
                    <a:pt x="9548" y="3645"/>
                    <a:pt x="9741" y="1395"/>
                    <a:pt x="9323" y="109"/>
                  </a:cubicBezTo>
                  <a:cubicBezTo>
                    <a:pt x="9299" y="36"/>
                    <a:pt x="9257" y="0"/>
                    <a:pt x="9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005;p64">
              <a:extLst>
                <a:ext uri="{FF2B5EF4-FFF2-40B4-BE49-F238E27FC236}">
                  <a16:creationId xmlns:a16="http://schemas.microsoft.com/office/drawing/2014/main" id="{D5D4696D-6435-634B-295B-9A81FC6D0B95}"/>
                </a:ext>
              </a:extLst>
            </p:cNvPr>
            <p:cNvSpPr/>
            <p:nvPr/>
          </p:nvSpPr>
          <p:spPr>
            <a:xfrm>
              <a:off x="3600225" y="2635300"/>
              <a:ext cx="171200" cy="180825"/>
            </a:xfrm>
            <a:custGeom>
              <a:avLst/>
              <a:gdLst/>
              <a:ahLst/>
              <a:cxnLst/>
              <a:rect l="l" t="t" r="r" b="b"/>
              <a:pathLst>
                <a:path w="6848" h="7233" extrusionOk="0">
                  <a:moveTo>
                    <a:pt x="2283" y="0"/>
                  </a:moveTo>
                  <a:lnTo>
                    <a:pt x="1" y="4725"/>
                  </a:lnTo>
                  <a:lnTo>
                    <a:pt x="1512" y="4950"/>
                  </a:lnTo>
                  <a:lnTo>
                    <a:pt x="1833" y="5818"/>
                  </a:lnTo>
                  <a:lnTo>
                    <a:pt x="2701" y="5690"/>
                  </a:lnTo>
                  <a:lnTo>
                    <a:pt x="3505" y="7233"/>
                  </a:lnTo>
                  <a:lnTo>
                    <a:pt x="6848" y="3054"/>
                  </a:lnTo>
                  <a:lnTo>
                    <a:pt x="3922" y="2764"/>
                  </a:lnTo>
                  <a:lnTo>
                    <a:pt x="22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006;p64">
              <a:extLst>
                <a:ext uri="{FF2B5EF4-FFF2-40B4-BE49-F238E27FC236}">
                  <a16:creationId xmlns:a16="http://schemas.microsoft.com/office/drawing/2014/main" id="{F8A9A9FD-EF3E-B1BC-70E7-E7B3A47C11DB}"/>
                </a:ext>
              </a:extLst>
            </p:cNvPr>
            <p:cNvSpPr/>
            <p:nvPr/>
          </p:nvSpPr>
          <p:spPr>
            <a:xfrm>
              <a:off x="3596225" y="2632075"/>
              <a:ext cx="179225" cy="188075"/>
            </a:xfrm>
            <a:custGeom>
              <a:avLst/>
              <a:gdLst/>
              <a:ahLst/>
              <a:cxnLst/>
              <a:rect l="l" t="t" r="r" b="b"/>
              <a:pathLst>
                <a:path w="7169" h="7523" extrusionOk="0">
                  <a:moveTo>
                    <a:pt x="2475" y="450"/>
                  </a:moveTo>
                  <a:lnTo>
                    <a:pt x="3954" y="2958"/>
                  </a:lnTo>
                  <a:cubicBezTo>
                    <a:pt x="3954" y="3022"/>
                    <a:pt x="4018" y="3022"/>
                    <a:pt x="4050" y="3054"/>
                  </a:cubicBezTo>
                  <a:lnTo>
                    <a:pt x="6718" y="3311"/>
                  </a:lnTo>
                  <a:lnTo>
                    <a:pt x="3697" y="7104"/>
                  </a:lnTo>
                  <a:lnTo>
                    <a:pt x="2990" y="5754"/>
                  </a:lnTo>
                  <a:lnTo>
                    <a:pt x="2925" y="5690"/>
                  </a:lnTo>
                  <a:lnTo>
                    <a:pt x="2829" y="5690"/>
                  </a:lnTo>
                  <a:lnTo>
                    <a:pt x="2089" y="5754"/>
                  </a:lnTo>
                  <a:lnTo>
                    <a:pt x="1832" y="5015"/>
                  </a:lnTo>
                  <a:cubicBezTo>
                    <a:pt x="1800" y="4983"/>
                    <a:pt x="1768" y="4919"/>
                    <a:pt x="1704" y="4919"/>
                  </a:cubicBezTo>
                  <a:lnTo>
                    <a:pt x="386" y="4726"/>
                  </a:lnTo>
                  <a:lnTo>
                    <a:pt x="2475" y="450"/>
                  </a:lnTo>
                  <a:close/>
                  <a:moveTo>
                    <a:pt x="2443" y="0"/>
                  </a:moveTo>
                  <a:cubicBezTo>
                    <a:pt x="2379" y="0"/>
                    <a:pt x="2347" y="33"/>
                    <a:pt x="2314" y="65"/>
                  </a:cubicBezTo>
                  <a:lnTo>
                    <a:pt x="0" y="4790"/>
                  </a:lnTo>
                  <a:lnTo>
                    <a:pt x="0" y="4919"/>
                  </a:lnTo>
                  <a:lnTo>
                    <a:pt x="129" y="5015"/>
                  </a:lnTo>
                  <a:lnTo>
                    <a:pt x="1575" y="5208"/>
                  </a:lnTo>
                  <a:lnTo>
                    <a:pt x="1832" y="5979"/>
                  </a:lnTo>
                  <a:cubicBezTo>
                    <a:pt x="1859" y="6032"/>
                    <a:pt x="1906" y="6084"/>
                    <a:pt x="1958" y="6084"/>
                  </a:cubicBezTo>
                  <a:cubicBezTo>
                    <a:pt x="1969" y="6084"/>
                    <a:pt x="1981" y="6082"/>
                    <a:pt x="1993" y="6076"/>
                  </a:cubicBezTo>
                  <a:lnTo>
                    <a:pt x="2765" y="5979"/>
                  </a:lnTo>
                  <a:lnTo>
                    <a:pt x="3536" y="7426"/>
                  </a:lnTo>
                  <a:lnTo>
                    <a:pt x="3568" y="7490"/>
                  </a:lnTo>
                  <a:lnTo>
                    <a:pt x="3632" y="7522"/>
                  </a:lnTo>
                  <a:cubicBezTo>
                    <a:pt x="3697" y="7522"/>
                    <a:pt x="3729" y="7490"/>
                    <a:pt x="3761" y="7458"/>
                  </a:cubicBezTo>
                  <a:lnTo>
                    <a:pt x="7136" y="3279"/>
                  </a:lnTo>
                  <a:cubicBezTo>
                    <a:pt x="7168" y="3215"/>
                    <a:pt x="7168" y="3151"/>
                    <a:pt x="7136" y="3118"/>
                  </a:cubicBezTo>
                  <a:cubicBezTo>
                    <a:pt x="7136" y="3054"/>
                    <a:pt x="7072" y="3022"/>
                    <a:pt x="7008" y="3022"/>
                  </a:cubicBezTo>
                  <a:lnTo>
                    <a:pt x="4179" y="2733"/>
                  </a:lnTo>
                  <a:lnTo>
                    <a:pt x="2572" y="65"/>
                  </a:lnTo>
                  <a:cubicBezTo>
                    <a:pt x="2572" y="33"/>
                    <a:pt x="2507" y="0"/>
                    <a:pt x="2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007;p64">
              <a:extLst>
                <a:ext uri="{FF2B5EF4-FFF2-40B4-BE49-F238E27FC236}">
                  <a16:creationId xmlns:a16="http://schemas.microsoft.com/office/drawing/2014/main" id="{0ADFB31C-337E-F5DB-0083-10A812774F54}"/>
                </a:ext>
              </a:extLst>
            </p:cNvPr>
            <p:cNvSpPr/>
            <p:nvPr/>
          </p:nvSpPr>
          <p:spPr>
            <a:xfrm>
              <a:off x="3664525" y="2645725"/>
              <a:ext cx="92425" cy="61100"/>
            </a:xfrm>
            <a:custGeom>
              <a:avLst/>
              <a:gdLst/>
              <a:ahLst/>
              <a:cxnLst/>
              <a:rect l="l" t="t" r="r" b="b"/>
              <a:pathLst>
                <a:path w="3697" h="2444" extrusionOk="0">
                  <a:moveTo>
                    <a:pt x="0" y="1"/>
                  </a:moveTo>
                  <a:lnTo>
                    <a:pt x="1350" y="2347"/>
                  </a:lnTo>
                  <a:lnTo>
                    <a:pt x="3697" y="2444"/>
                  </a:lnTo>
                  <a:lnTo>
                    <a:pt x="2636" y="2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008;p64">
              <a:extLst>
                <a:ext uri="{FF2B5EF4-FFF2-40B4-BE49-F238E27FC236}">
                  <a16:creationId xmlns:a16="http://schemas.microsoft.com/office/drawing/2014/main" id="{2761F521-1981-4688-EC6C-EA9B3D4B2468}"/>
                </a:ext>
              </a:extLst>
            </p:cNvPr>
            <p:cNvSpPr/>
            <p:nvPr/>
          </p:nvSpPr>
          <p:spPr>
            <a:xfrm>
              <a:off x="3660500" y="2641725"/>
              <a:ext cx="100475" cy="69125"/>
            </a:xfrm>
            <a:custGeom>
              <a:avLst/>
              <a:gdLst/>
              <a:ahLst/>
              <a:cxnLst/>
              <a:rect l="l" t="t" r="r" b="b"/>
              <a:pathLst>
                <a:path w="4019" h="2765" extrusionOk="0">
                  <a:moveTo>
                    <a:pt x="451" y="322"/>
                  </a:moveTo>
                  <a:lnTo>
                    <a:pt x="2701" y="611"/>
                  </a:lnTo>
                  <a:lnTo>
                    <a:pt x="3601" y="2443"/>
                  </a:lnTo>
                  <a:lnTo>
                    <a:pt x="1608" y="2347"/>
                  </a:lnTo>
                  <a:lnTo>
                    <a:pt x="451" y="322"/>
                  </a:lnTo>
                  <a:close/>
                  <a:moveTo>
                    <a:pt x="194" y="0"/>
                  </a:moveTo>
                  <a:cubicBezTo>
                    <a:pt x="129" y="0"/>
                    <a:pt x="97" y="0"/>
                    <a:pt x="65" y="64"/>
                  </a:cubicBezTo>
                  <a:cubicBezTo>
                    <a:pt x="33" y="97"/>
                    <a:pt x="1" y="161"/>
                    <a:pt x="33" y="225"/>
                  </a:cubicBezTo>
                  <a:lnTo>
                    <a:pt x="1383" y="2572"/>
                  </a:lnTo>
                  <a:lnTo>
                    <a:pt x="1415" y="2636"/>
                  </a:lnTo>
                  <a:lnTo>
                    <a:pt x="1479" y="2668"/>
                  </a:lnTo>
                  <a:lnTo>
                    <a:pt x="3826" y="2765"/>
                  </a:lnTo>
                  <a:cubicBezTo>
                    <a:pt x="3890" y="2765"/>
                    <a:pt x="3954" y="2765"/>
                    <a:pt x="3987" y="2700"/>
                  </a:cubicBezTo>
                  <a:cubicBezTo>
                    <a:pt x="4019" y="2668"/>
                    <a:pt x="4019" y="2604"/>
                    <a:pt x="3987" y="2540"/>
                  </a:cubicBezTo>
                  <a:lnTo>
                    <a:pt x="2958" y="386"/>
                  </a:lnTo>
                  <a:cubicBezTo>
                    <a:pt x="2926" y="354"/>
                    <a:pt x="2894" y="322"/>
                    <a:pt x="2829" y="32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009;p64">
              <a:extLst>
                <a:ext uri="{FF2B5EF4-FFF2-40B4-BE49-F238E27FC236}">
                  <a16:creationId xmlns:a16="http://schemas.microsoft.com/office/drawing/2014/main" id="{B50C7D3B-BFAF-8FCA-21D7-765907DF2E80}"/>
                </a:ext>
              </a:extLst>
            </p:cNvPr>
            <p:cNvSpPr/>
            <p:nvPr/>
          </p:nvSpPr>
          <p:spPr>
            <a:xfrm>
              <a:off x="4202950" y="2493550"/>
              <a:ext cx="375300" cy="422225"/>
            </a:xfrm>
            <a:custGeom>
              <a:avLst/>
              <a:gdLst/>
              <a:ahLst/>
              <a:cxnLst/>
              <a:rect l="l" t="t" r="r" b="b"/>
              <a:pathLst>
                <a:path w="15012" h="16889" extrusionOk="0">
                  <a:moveTo>
                    <a:pt x="9195" y="1"/>
                  </a:moveTo>
                  <a:cubicBezTo>
                    <a:pt x="9175" y="1"/>
                    <a:pt x="9153" y="5"/>
                    <a:pt x="9129" y="13"/>
                  </a:cubicBezTo>
                  <a:cubicBezTo>
                    <a:pt x="9065" y="13"/>
                    <a:pt x="9001" y="109"/>
                    <a:pt x="9033" y="173"/>
                  </a:cubicBezTo>
                  <a:cubicBezTo>
                    <a:pt x="9418" y="1459"/>
                    <a:pt x="9226" y="3870"/>
                    <a:pt x="9161" y="4449"/>
                  </a:cubicBezTo>
                  <a:lnTo>
                    <a:pt x="8808" y="4963"/>
                  </a:lnTo>
                  <a:lnTo>
                    <a:pt x="8326" y="4641"/>
                  </a:lnTo>
                  <a:lnTo>
                    <a:pt x="7940" y="5220"/>
                  </a:lnTo>
                  <a:cubicBezTo>
                    <a:pt x="7650" y="5124"/>
                    <a:pt x="7393" y="5091"/>
                    <a:pt x="7168" y="5059"/>
                  </a:cubicBezTo>
                  <a:lnTo>
                    <a:pt x="6750" y="3806"/>
                  </a:lnTo>
                  <a:lnTo>
                    <a:pt x="6911" y="2584"/>
                  </a:lnTo>
                  <a:lnTo>
                    <a:pt x="6911" y="2488"/>
                  </a:lnTo>
                  <a:lnTo>
                    <a:pt x="6236" y="1266"/>
                  </a:lnTo>
                  <a:cubicBezTo>
                    <a:pt x="6213" y="1219"/>
                    <a:pt x="6155" y="1189"/>
                    <a:pt x="6100" y="1189"/>
                  </a:cubicBezTo>
                  <a:cubicBezTo>
                    <a:pt x="6080" y="1189"/>
                    <a:pt x="6060" y="1193"/>
                    <a:pt x="6043" y="1202"/>
                  </a:cubicBezTo>
                  <a:cubicBezTo>
                    <a:pt x="5947" y="1266"/>
                    <a:pt x="5947" y="1363"/>
                    <a:pt x="5979" y="1427"/>
                  </a:cubicBezTo>
                  <a:lnTo>
                    <a:pt x="6622" y="2584"/>
                  </a:lnTo>
                  <a:lnTo>
                    <a:pt x="6429" y="3806"/>
                  </a:lnTo>
                  <a:lnTo>
                    <a:pt x="6461" y="3870"/>
                  </a:lnTo>
                  <a:lnTo>
                    <a:pt x="6815" y="5027"/>
                  </a:lnTo>
                  <a:cubicBezTo>
                    <a:pt x="6236" y="5027"/>
                    <a:pt x="5818" y="5124"/>
                    <a:pt x="5818" y="5124"/>
                  </a:cubicBezTo>
                  <a:cubicBezTo>
                    <a:pt x="5818" y="5124"/>
                    <a:pt x="5207" y="6281"/>
                    <a:pt x="4597" y="7502"/>
                  </a:cubicBezTo>
                  <a:lnTo>
                    <a:pt x="4147" y="7181"/>
                  </a:lnTo>
                  <a:cubicBezTo>
                    <a:pt x="4115" y="7165"/>
                    <a:pt x="4082" y="7157"/>
                    <a:pt x="4054" y="7157"/>
                  </a:cubicBezTo>
                  <a:cubicBezTo>
                    <a:pt x="4026" y="7157"/>
                    <a:pt x="4002" y="7165"/>
                    <a:pt x="3986" y="7181"/>
                  </a:cubicBezTo>
                  <a:lnTo>
                    <a:pt x="2540" y="8113"/>
                  </a:lnTo>
                  <a:lnTo>
                    <a:pt x="1222" y="8017"/>
                  </a:lnTo>
                  <a:cubicBezTo>
                    <a:pt x="1205" y="8011"/>
                    <a:pt x="1188" y="8008"/>
                    <a:pt x="1173" y="8008"/>
                  </a:cubicBezTo>
                  <a:cubicBezTo>
                    <a:pt x="1103" y="8008"/>
                    <a:pt x="1055" y="8066"/>
                    <a:pt x="1029" y="8145"/>
                  </a:cubicBezTo>
                  <a:cubicBezTo>
                    <a:pt x="1029" y="8209"/>
                    <a:pt x="1061" y="8242"/>
                    <a:pt x="1093" y="8274"/>
                  </a:cubicBezTo>
                  <a:lnTo>
                    <a:pt x="1189" y="8306"/>
                  </a:lnTo>
                  <a:lnTo>
                    <a:pt x="2572" y="8402"/>
                  </a:lnTo>
                  <a:lnTo>
                    <a:pt x="2668" y="8402"/>
                  </a:lnTo>
                  <a:lnTo>
                    <a:pt x="4050" y="7502"/>
                  </a:lnTo>
                  <a:lnTo>
                    <a:pt x="4468" y="7792"/>
                  </a:lnTo>
                  <a:cubicBezTo>
                    <a:pt x="3986" y="8724"/>
                    <a:pt x="3568" y="9688"/>
                    <a:pt x="3375" y="10170"/>
                  </a:cubicBezTo>
                  <a:lnTo>
                    <a:pt x="1993" y="10106"/>
                  </a:lnTo>
                  <a:cubicBezTo>
                    <a:pt x="1929" y="10106"/>
                    <a:pt x="1864" y="10138"/>
                    <a:pt x="1864" y="10202"/>
                  </a:cubicBezTo>
                  <a:lnTo>
                    <a:pt x="1093" y="12292"/>
                  </a:lnTo>
                  <a:lnTo>
                    <a:pt x="129" y="12581"/>
                  </a:lnTo>
                  <a:cubicBezTo>
                    <a:pt x="32" y="12613"/>
                    <a:pt x="0" y="12678"/>
                    <a:pt x="0" y="12774"/>
                  </a:cubicBezTo>
                  <a:lnTo>
                    <a:pt x="64" y="12838"/>
                  </a:lnTo>
                  <a:lnTo>
                    <a:pt x="193" y="12870"/>
                  </a:lnTo>
                  <a:lnTo>
                    <a:pt x="1254" y="12549"/>
                  </a:lnTo>
                  <a:lnTo>
                    <a:pt x="1350" y="12485"/>
                  </a:lnTo>
                  <a:lnTo>
                    <a:pt x="2089" y="10395"/>
                  </a:lnTo>
                  <a:lnTo>
                    <a:pt x="3279" y="10492"/>
                  </a:lnTo>
                  <a:cubicBezTo>
                    <a:pt x="3150" y="11070"/>
                    <a:pt x="3118" y="12035"/>
                    <a:pt x="3150" y="12935"/>
                  </a:cubicBezTo>
                  <a:cubicBezTo>
                    <a:pt x="3150" y="13610"/>
                    <a:pt x="3717" y="14118"/>
                    <a:pt x="4359" y="14118"/>
                  </a:cubicBezTo>
                  <a:cubicBezTo>
                    <a:pt x="4511" y="14118"/>
                    <a:pt x="4668" y="14089"/>
                    <a:pt x="4822" y="14028"/>
                  </a:cubicBezTo>
                  <a:lnTo>
                    <a:pt x="7040" y="13128"/>
                  </a:lnTo>
                  <a:lnTo>
                    <a:pt x="7458" y="14092"/>
                  </a:lnTo>
                  <a:lnTo>
                    <a:pt x="5818" y="15538"/>
                  </a:lnTo>
                  <a:cubicBezTo>
                    <a:pt x="5754" y="15571"/>
                    <a:pt x="5754" y="15603"/>
                    <a:pt x="5754" y="15667"/>
                  </a:cubicBezTo>
                  <a:lnTo>
                    <a:pt x="5850" y="16760"/>
                  </a:lnTo>
                  <a:lnTo>
                    <a:pt x="5915" y="16856"/>
                  </a:lnTo>
                  <a:lnTo>
                    <a:pt x="6011" y="16888"/>
                  </a:lnTo>
                  <a:cubicBezTo>
                    <a:pt x="6108" y="16888"/>
                    <a:pt x="6172" y="16792"/>
                    <a:pt x="6140" y="16728"/>
                  </a:cubicBezTo>
                  <a:lnTo>
                    <a:pt x="6075" y="15699"/>
                  </a:lnTo>
                  <a:lnTo>
                    <a:pt x="7747" y="14253"/>
                  </a:lnTo>
                  <a:cubicBezTo>
                    <a:pt x="7811" y="14188"/>
                    <a:pt x="7811" y="14124"/>
                    <a:pt x="7779" y="14060"/>
                  </a:cubicBezTo>
                  <a:lnTo>
                    <a:pt x="7297" y="12999"/>
                  </a:lnTo>
                  <a:lnTo>
                    <a:pt x="7490" y="12935"/>
                  </a:lnTo>
                  <a:lnTo>
                    <a:pt x="9161" y="11006"/>
                  </a:lnTo>
                  <a:lnTo>
                    <a:pt x="9740" y="11392"/>
                  </a:lnTo>
                  <a:lnTo>
                    <a:pt x="9418" y="13031"/>
                  </a:lnTo>
                  <a:lnTo>
                    <a:pt x="9418" y="13128"/>
                  </a:lnTo>
                  <a:lnTo>
                    <a:pt x="9997" y="14381"/>
                  </a:lnTo>
                  <a:lnTo>
                    <a:pt x="10061" y="14445"/>
                  </a:lnTo>
                  <a:cubicBezTo>
                    <a:pt x="10083" y="14445"/>
                    <a:pt x="10118" y="14460"/>
                    <a:pt x="10159" y="14460"/>
                  </a:cubicBezTo>
                  <a:cubicBezTo>
                    <a:pt x="10179" y="14460"/>
                    <a:pt x="10201" y="14456"/>
                    <a:pt x="10222" y="14445"/>
                  </a:cubicBezTo>
                  <a:cubicBezTo>
                    <a:pt x="10286" y="14413"/>
                    <a:pt x="10318" y="14317"/>
                    <a:pt x="10286" y="14253"/>
                  </a:cubicBezTo>
                  <a:lnTo>
                    <a:pt x="9708" y="13031"/>
                  </a:lnTo>
                  <a:lnTo>
                    <a:pt x="10061" y="11360"/>
                  </a:lnTo>
                  <a:cubicBezTo>
                    <a:pt x="10061" y="11295"/>
                    <a:pt x="10029" y="11231"/>
                    <a:pt x="9997" y="11199"/>
                  </a:cubicBezTo>
                  <a:lnTo>
                    <a:pt x="9354" y="10781"/>
                  </a:lnTo>
                  <a:lnTo>
                    <a:pt x="11186" y="8627"/>
                  </a:lnTo>
                  <a:cubicBezTo>
                    <a:pt x="11186" y="8627"/>
                    <a:pt x="10993" y="8049"/>
                    <a:pt x="10543" y="7342"/>
                  </a:cubicBezTo>
                  <a:lnTo>
                    <a:pt x="11411" y="7309"/>
                  </a:lnTo>
                  <a:lnTo>
                    <a:pt x="11476" y="7277"/>
                  </a:lnTo>
                  <a:lnTo>
                    <a:pt x="12569" y="6667"/>
                  </a:lnTo>
                  <a:lnTo>
                    <a:pt x="13886" y="6859"/>
                  </a:lnTo>
                  <a:cubicBezTo>
                    <a:pt x="13983" y="6859"/>
                    <a:pt x="14047" y="6827"/>
                    <a:pt x="14047" y="6731"/>
                  </a:cubicBezTo>
                  <a:cubicBezTo>
                    <a:pt x="14079" y="6634"/>
                    <a:pt x="14015" y="6570"/>
                    <a:pt x="13919" y="6570"/>
                  </a:cubicBezTo>
                  <a:lnTo>
                    <a:pt x="12569" y="6377"/>
                  </a:lnTo>
                  <a:lnTo>
                    <a:pt x="12472" y="6377"/>
                  </a:lnTo>
                  <a:lnTo>
                    <a:pt x="11379" y="6988"/>
                  </a:lnTo>
                  <a:lnTo>
                    <a:pt x="10318" y="7052"/>
                  </a:lnTo>
                  <a:cubicBezTo>
                    <a:pt x="10286" y="6988"/>
                    <a:pt x="10222" y="6924"/>
                    <a:pt x="10190" y="6859"/>
                  </a:cubicBezTo>
                  <a:lnTo>
                    <a:pt x="10640" y="6152"/>
                  </a:lnTo>
                  <a:lnTo>
                    <a:pt x="10158" y="5799"/>
                  </a:lnTo>
                  <a:lnTo>
                    <a:pt x="10479" y="5316"/>
                  </a:lnTo>
                  <a:cubicBezTo>
                    <a:pt x="10995" y="5074"/>
                    <a:pt x="13226" y="4116"/>
                    <a:pt x="14584" y="4116"/>
                  </a:cubicBezTo>
                  <a:cubicBezTo>
                    <a:pt x="14665" y="4116"/>
                    <a:pt x="14744" y="4120"/>
                    <a:pt x="14819" y="4127"/>
                  </a:cubicBezTo>
                  <a:cubicBezTo>
                    <a:pt x="14836" y="4133"/>
                    <a:pt x="14852" y="4135"/>
                    <a:pt x="14867" y="4135"/>
                  </a:cubicBezTo>
                  <a:cubicBezTo>
                    <a:pt x="14937" y="4135"/>
                    <a:pt x="14985" y="4078"/>
                    <a:pt x="15012" y="3999"/>
                  </a:cubicBezTo>
                  <a:cubicBezTo>
                    <a:pt x="15012" y="3934"/>
                    <a:pt x="14947" y="3838"/>
                    <a:pt x="14851" y="3838"/>
                  </a:cubicBezTo>
                  <a:cubicBezTo>
                    <a:pt x="14752" y="3826"/>
                    <a:pt x="14647" y="3821"/>
                    <a:pt x="14538" y="3821"/>
                  </a:cubicBezTo>
                  <a:cubicBezTo>
                    <a:pt x="13132" y="3821"/>
                    <a:pt x="11012" y="4726"/>
                    <a:pt x="10415" y="4995"/>
                  </a:cubicBezTo>
                  <a:lnTo>
                    <a:pt x="9483" y="4384"/>
                  </a:lnTo>
                  <a:cubicBezTo>
                    <a:pt x="9547" y="3645"/>
                    <a:pt x="9740" y="1363"/>
                    <a:pt x="9322" y="109"/>
                  </a:cubicBezTo>
                  <a:cubicBezTo>
                    <a:pt x="9298" y="37"/>
                    <a:pt x="9256" y="1"/>
                    <a:pt x="9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010;p64">
              <a:extLst>
                <a:ext uri="{FF2B5EF4-FFF2-40B4-BE49-F238E27FC236}">
                  <a16:creationId xmlns:a16="http://schemas.microsoft.com/office/drawing/2014/main" id="{F2381A5B-B395-FC2A-D13B-FAD41A9164EF}"/>
                </a:ext>
              </a:extLst>
            </p:cNvPr>
            <p:cNvSpPr/>
            <p:nvPr/>
          </p:nvSpPr>
          <p:spPr>
            <a:xfrm>
              <a:off x="4296150" y="2631275"/>
              <a:ext cx="172000" cy="180825"/>
            </a:xfrm>
            <a:custGeom>
              <a:avLst/>
              <a:gdLst/>
              <a:ahLst/>
              <a:cxnLst/>
              <a:rect l="l" t="t" r="r" b="b"/>
              <a:pathLst>
                <a:path w="6880" h="7233" extrusionOk="0">
                  <a:moveTo>
                    <a:pt x="2315" y="0"/>
                  </a:moveTo>
                  <a:lnTo>
                    <a:pt x="1" y="4726"/>
                  </a:lnTo>
                  <a:lnTo>
                    <a:pt x="1544" y="4951"/>
                  </a:lnTo>
                  <a:lnTo>
                    <a:pt x="1833" y="5786"/>
                  </a:lnTo>
                  <a:lnTo>
                    <a:pt x="2701" y="5690"/>
                  </a:lnTo>
                  <a:lnTo>
                    <a:pt x="3537" y="7233"/>
                  </a:lnTo>
                  <a:lnTo>
                    <a:pt x="6880" y="3022"/>
                  </a:lnTo>
                  <a:lnTo>
                    <a:pt x="3922" y="2765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011;p64">
              <a:extLst>
                <a:ext uri="{FF2B5EF4-FFF2-40B4-BE49-F238E27FC236}">
                  <a16:creationId xmlns:a16="http://schemas.microsoft.com/office/drawing/2014/main" id="{3DC08CFE-1975-CD19-F061-1D444B2C3229}"/>
                </a:ext>
              </a:extLst>
            </p:cNvPr>
            <p:cNvSpPr/>
            <p:nvPr/>
          </p:nvSpPr>
          <p:spPr>
            <a:xfrm>
              <a:off x="4292950" y="2627250"/>
              <a:ext cx="179225" cy="188875"/>
            </a:xfrm>
            <a:custGeom>
              <a:avLst/>
              <a:gdLst/>
              <a:ahLst/>
              <a:cxnLst/>
              <a:rect l="l" t="t" r="r" b="b"/>
              <a:pathLst>
                <a:path w="7169" h="7555" extrusionOk="0">
                  <a:moveTo>
                    <a:pt x="2475" y="483"/>
                  </a:moveTo>
                  <a:lnTo>
                    <a:pt x="3922" y="2990"/>
                  </a:lnTo>
                  <a:cubicBezTo>
                    <a:pt x="3954" y="3022"/>
                    <a:pt x="3986" y="3054"/>
                    <a:pt x="4050" y="3054"/>
                  </a:cubicBezTo>
                  <a:lnTo>
                    <a:pt x="6686" y="3311"/>
                  </a:lnTo>
                  <a:lnTo>
                    <a:pt x="3665" y="7105"/>
                  </a:lnTo>
                  <a:lnTo>
                    <a:pt x="2958" y="5787"/>
                  </a:lnTo>
                  <a:lnTo>
                    <a:pt x="2925" y="5722"/>
                  </a:lnTo>
                  <a:lnTo>
                    <a:pt x="2829" y="5690"/>
                  </a:lnTo>
                  <a:lnTo>
                    <a:pt x="2090" y="5787"/>
                  </a:lnTo>
                  <a:lnTo>
                    <a:pt x="1833" y="5047"/>
                  </a:lnTo>
                  <a:cubicBezTo>
                    <a:pt x="1800" y="4983"/>
                    <a:pt x="1768" y="4951"/>
                    <a:pt x="1704" y="4951"/>
                  </a:cubicBezTo>
                  <a:lnTo>
                    <a:pt x="354" y="4758"/>
                  </a:lnTo>
                  <a:lnTo>
                    <a:pt x="2475" y="483"/>
                  </a:lnTo>
                  <a:close/>
                  <a:moveTo>
                    <a:pt x="2443" y="1"/>
                  </a:moveTo>
                  <a:cubicBezTo>
                    <a:pt x="2379" y="1"/>
                    <a:pt x="2347" y="33"/>
                    <a:pt x="2315" y="97"/>
                  </a:cubicBezTo>
                  <a:lnTo>
                    <a:pt x="0" y="4822"/>
                  </a:lnTo>
                  <a:lnTo>
                    <a:pt x="0" y="4951"/>
                  </a:lnTo>
                  <a:cubicBezTo>
                    <a:pt x="32" y="5015"/>
                    <a:pt x="65" y="5015"/>
                    <a:pt x="129" y="5047"/>
                  </a:cubicBezTo>
                  <a:lnTo>
                    <a:pt x="1575" y="5240"/>
                  </a:lnTo>
                  <a:lnTo>
                    <a:pt x="1833" y="6012"/>
                  </a:lnTo>
                  <a:cubicBezTo>
                    <a:pt x="1865" y="6076"/>
                    <a:pt x="1929" y="6108"/>
                    <a:pt x="1993" y="6108"/>
                  </a:cubicBezTo>
                  <a:lnTo>
                    <a:pt x="2765" y="6012"/>
                  </a:lnTo>
                  <a:lnTo>
                    <a:pt x="3504" y="7458"/>
                  </a:lnTo>
                  <a:lnTo>
                    <a:pt x="3568" y="7522"/>
                  </a:lnTo>
                  <a:lnTo>
                    <a:pt x="3633" y="7555"/>
                  </a:lnTo>
                  <a:cubicBezTo>
                    <a:pt x="3697" y="7555"/>
                    <a:pt x="3729" y="7522"/>
                    <a:pt x="3761" y="7490"/>
                  </a:cubicBezTo>
                  <a:lnTo>
                    <a:pt x="7104" y="3279"/>
                  </a:lnTo>
                  <a:cubicBezTo>
                    <a:pt x="7136" y="3247"/>
                    <a:pt x="7168" y="3183"/>
                    <a:pt x="7136" y="3151"/>
                  </a:cubicBezTo>
                  <a:cubicBezTo>
                    <a:pt x="7104" y="3086"/>
                    <a:pt x="7072" y="3054"/>
                    <a:pt x="7008" y="3054"/>
                  </a:cubicBezTo>
                  <a:lnTo>
                    <a:pt x="4147" y="2765"/>
                  </a:lnTo>
                  <a:lnTo>
                    <a:pt x="2572" y="97"/>
                  </a:lnTo>
                  <a:cubicBezTo>
                    <a:pt x="2540" y="33"/>
                    <a:pt x="2508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012;p64">
              <a:extLst>
                <a:ext uri="{FF2B5EF4-FFF2-40B4-BE49-F238E27FC236}">
                  <a16:creationId xmlns:a16="http://schemas.microsoft.com/office/drawing/2014/main" id="{0AD6FEEC-8BF4-3AF6-48C2-0FFE2FEC58C8}"/>
                </a:ext>
              </a:extLst>
            </p:cNvPr>
            <p:cNvSpPr/>
            <p:nvPr/>
          </p:nvSpPr>
          <p:spPr>
            <a:xfrm>
              <a:off x="4361250" y="2640925"/>
              <a:ext cx="91625" cy="61900"/>
            </a:xfrm>
            <a:custGeom>
              <a:avLst/>
              <a:gdLst/>
              <a:ahLst/>
              <a:cxnLst/>
              <a:rect l="l" t="t" r="r" b="b"/>
              <a:pathLst>
                <a:path w="3665" h="2476" extrusionOk="0">
                  <a:moveTo>
                    <a:pt x="1" y="0"/>
                  </a:moveTo>
                  <a:lnTo>
                    <a:pt x="1318" y="2379"/>
                  </a:lnTo>
                  <a:lnTo>
                    <a:pt x="3665" y="2475"/>
                  </a:lnTo>
                  <a:lnTo>
                    <a:pt x="3665" y="2475"/>
                  </a:lnTo>
                  <a:lnTo>
                    <a:pt x="2636" y="3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013;p64">
              <a:extLst>
                <a:ext uri="{FF2B5EF4-FFF2-40B4-BE49-F238E27FC236}">
                  <a16:creationId xmlns:a16="http://schemas.microsoft.com/office/drawing/2014/main" id="{F64A1BE4-3912-DF8C-E350-FE9E6F129070}"/>
                </a:ext>
              </a:extLst>
            </p:cNvPr>
            <p:cNvSpPr/>
            <p:nvPr/>
          </p:nvSpPr>
          <p:spPr>
            <a:xfrm>
              <a:off x="4357225" y="2636900"/>
              <a:ext cx="99675" cy="69925"/>
            </a:xfrm>
            <a:custGeom>
              <a:avLst/>
              <a:gdLst/>
              <a:ahLst/>
              <a:cxnLst/>
              <a:rect l="l" t="t" r="r" b="b"/>
              <a:pathLst>
                <a:path w="3987" h="2797" extrusionOk="0">
                  <a:moveTo>
                    <a:pt x="451" y="354"/>
                  </a:moveTo>
                  <a:lnTo>
                    <a:pt x="2701" y="611"/>
                  </a:lnTo>
                  <a:lnTo>
                    <a:pt x="3601" y="2475"/>
                  </a:lnTo>
                  <a:lnTo>
                    <a:pt x="1576" y="2379"/>
                  </a:lnTo>
                  <a:lnTo>
                    <a:pt x="451" y="354"/>
                  </a:lnTo>
                  <a:close/>
                  <a:moveTo>
                    <a:pt x="194" y="0"/>
                  </a:moveTo>
                  <a:cubicBezTo>
                    <a:pt x="129" y="0"/>
                    <a:pt x="65" y="32"/>
                    <a:pt x="33" y="97"/>
                  </a:cubicBezTo>
                  <a:cubicBezTo>
                    <a:pt x="1" y="129"/>
                    <a:pt x="1" y="193"/>
                    <a:pt x="33" y="257"/>
                  </a:cubicBezTo>
                  <a:lnTo>
                    <a:pt x="1351" y="2604"/>
                  </a:lnTo>
                  <a:lnTo>
                    <a:pt x="1415" y="2636"/>
                  </a:lnTo>
                  <a:lnTo>
                    <a:pt x="1479" y="2668"/>
                  </a:lnTo>
                  <a:lnTo>
                    <a:pt x="3826" y="2797"/>
                  </a:lnTo>
                  <a:cubicBezTo>
                    <a:pt x="3890" y="2797"/>
                    <a:pt x="3922" y="2765"/>
                    <a:pt x="3955" y="2733"/>
                  </a:cubicBezTo>
                  <a:cubicBezTo>
                    <a:pt x="3987" y="2668"/>
                    <a:pt x="3987" y="2636"/>
                    <a:pt x="3987" y="2572"/>
                  </a:cubicBezTo>
                  <a:lnTo>
                    <a:pt x="2926" y="418"/>
                  </a:lnTo>
                  <a:cubicBezTo>
                    <a:pt x="2926" y="354"/>
                    <a:pt x="2862" y="322"/>
                    <a:pt x="2830" y="32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014;p64">
              <a:extLst>
                <a:ext uri="{FF2B5EF4-FFF2-40B4-BE49-F238E27FC236}">
                  <a16:creationId xmlns:a16="http://schemas.microsoft.com/office/drawing/2014/main" id="{12F95C05-FC03-F7F0-FEE2-680E8A0DF568}"/>
                </a:ext>
              </a:extLst>
            </p:cNvPr>
            <p:cNvSpPr/>
            <p:nvPr/>
          </p:nvSpPr>
          <p:spPr>
            <a:xfrm>
              <a:off x="2287950" y="3382125"/>
              <a:ext cx="340750" cy="434500"/>
            </a:xfrm>
            <a:custGeom>
              <a:avLst/>
              <a:gdLst/>
              <a:ahLst/>
              <a:cxnLst/>
              <a:rect l="l" t="t" r="r" b="b"/>
              <a:pathLst>
                <a:path w="13630" h="17380" extrusionOk="0">
                  <a:moveTo>
                    <a:pt x="6787" y="0"/>
                  </a:moveTo>
                  <a:cubicBezTo>
                    <a:pt x="6740" y="0"/>
                    <a:pt x="6692" y="16"/>
                    <a:pt x="6654" y="54"/>
                  </a:cubicBezTo>
                  <a:cubicBezTo>
                    <a:pt x="5818" y="1179"/>
                    <a:pt x="5529" y="3782"/>
                    <a:pt x="5465" y="4490"/>
                  </a:cubicBezTo>
                  <a:lnTo>
                    <a:pt x="4436" y="5004"/>
                  </a:lnTo>
                  <a:cubicBezTo>
                    <a:pt x="3857" y="4586"/>
                    <a:pt x="1961" y="3300"/>
                    <a:pt x="643" y="3011"/>
                  </a:cubicBezTo>
                  <a:cubicBezTo>
                    <a:pt x="631" y="3005"/>
                    <a:pt x="618" y="3002"/>
                    <a:pt x="605" y="3002"/>
                  </a:cubicBezTo>
                  <a:cubicBezTo>
                    <a:pt x="547" y="3002"/>
                    <a:pt x="482" y="3055"/>
                    <a:pt x="482" y="3107"/>
                  </a:cubicBezTo>
                  <a:cubicBezTo>
                    <a:pt x="450" y="3204"/>
                    <a:pt x="514" y="3300"/>
                    <a:pt x="579" y="3300"/>
                  </a:cubicBezTo>
                  <a:cubicBezTo>
                    <a:pt x="1897" y="3589"/>
                    <a:pt x="3890" y="4972"/>
                    <a:pt x="4340" y="5293"/>
                  </a:cubicBezTo>
                  <a:lnTo>
                    <a:pt x="4629" y="5872"/>
                  </a:lnTo>
                  <a:lnTo>
                    <a:pt x="4115" y="6129"/>
                  </a:lnTo>
                  <a:lnTo>
                    <a:pt x="4404" y="6740"/>
                  </a:lnTo>
                  <a:cubicBezTo>
                    <a:pt x="4211" y="6933"/>
                    <a:pt x="4018" y="7158"/>
                    <a:pt x="3890" y="7350"/>
                  </a:cubicBezTo>
                  <a:lnTo>
                    <a:pt x="2604" y="7093"/>
                  </a:lnTo>
                  <a:lnTo>
                    <a:pt x="1607" y="6322"/>
                  </a:lnTo>
                  <a:lnTo>
                    <a:pt x="1511" y="6290"/>
                  </a:lnTo>
                  <a:lnTo>
                    <a:pt x="161" y="6257"/>
                  </a:lnTo>
                  <a:cubicBezTo>
                    <a:pt x="64" y="6257"/>
                    <a:pt x="0" y="6322"/>
                    <a:pt x="0" y="6418"/>
                  </a:cubicBezTo>
                  <a:cubicBezTo>
                    <a:pt x="0" y="6515"/>
                    <a:pt x="64" y="6579"/>
                    <a:pt x="129" y="6579"/>
                  </a:cubicBezTo>
                  <a:lnTo>
                    <a:pt x="1479" y="6579"/>
                  </a:lnTo>
                  <a:lnTo>
                    <a:pt x="2443" y="7350"/>
                  </a:lnTo>
                  <a:lnTo>
                    <a:pt x="2507" y="7383"/>
                  </a:lnTo>
                  <a:lnTo>
                    <a:pt x="3697" y="7640"/>
                  </a:lnTo>
                  <a:cubicBezTo>
                    <a:pt x="3375" y="8122"/>
                    <a:pt x="3279" y="8540"/>
                    <a:pt x="3279" y="8540"/>
                  </a:cubicBezTo>
                  <a:cubicBezTo>
                    <a:pt x="3279" y="8540"/>
                    <a:pt x="3954" y="9633"/>
                    <a:pt x="4757" y="10790"/>
                  </a:cubicBezTo>
                  <a:lnTo>
                    <a:pt x="4243" y="11015"/>
                  </a:lnTo>
                  <a:cubicBezTo>
                    <a:pt x="4179" y="11047"/>
                    <a:pt x="4147" y="11111"/>
                    <a:pt x="4147" y="11176"/>
                  </a:cubicBezTo>
                  <a:lnTo>
                    <a:pt x="4243" y="12879"/>
                  </a:lnTo>
                  <a:lnTo>
                    <a:pt x="3472" y="13972"/>
                  </a:lnTo>
                  <a:cubicBezTo>
                    <a:pt x="3439" y="14036"/>
                    <a:pt x="3472" y="14133"/>
                    <a:pt x="3536" y="14197"/>
                  </a:cubicBezTo>
                  <a:lnTo>
                    <a:pt x="3665" y="14197"/>
                  </a:lnTo>
                  <a:lnTo>
                    <a:pt x="3729" y="14165"/>
                  </a:lnTo>
                  <a:lnTo>
                    <a:pt x="4500" y="13008"/>
                  </a:lnTo>
                  <a:lnTo>
                    <a:pt x="4532" y="12911"/>
                  </a:lnTo>
                  <a:lnTo>
                    <a:pt x="4468" y="11272"/>
                  </a:lnTo>
                  <a:lnTo>
                    <a:pt x="4918" y="11047"/>
                  </a:lnTo>
                  <a:cubicBezTo>
                    <a:pt x="5497" y="11915"/>
                    <a:pt x="6107" y="12783"/>
                    <a:pt x="6461" y="13169"/>
                  </a:cubicBezTo>
                  <a:lnTo>
                    <a:pt x="5690" y="14326"/>
                  </a:lnTo>
                  <a:cubicBezTo>
                    <a:pt x="5657" y="14390"/>
                    <a:pt x="5657" y="14454"/>
                    <a:pt x="5722" y="14519"/>
                  </a:cubicBezTo>
                  <a:lnTo>
                    <a:pt x="7136" y="16222"/>
                  </a:lnTo>
                  <a:lnTo>
                    <a:pt x="6911" y="17187"/>
                  </a:lnTo>
                  <a:cubicBezTo>
                    <a:pt x="6879" y="17283"/>
                    <a:pt x="6943" y="17347"/>
                    <a:pt x="7040" y="17379"/>
                  </a:cubicBezTo>
                  <a:lnTo>
                    <a:pt x="7136" y="17379"/>
                  </a:lnTo>
                  <a:lnTo>
                    <a:pt x="7200" y="17283"/>
                  </a:lnTo>
                  <a:lnTo>
                    <a:pt x="7458" y="16190"/>
                  </a:lnTo>
                  <a:lnTo>
                    <a:pt x="7425" y="16062"/>
                  </a:lnTo>
                  <a:lnTo>
                    <a:pt x="6011" y="14390"/>
                  </a:lnTo>
                  <a:lnTo>
                    <a:pt x="6654" y="13394"/>
                  </a:lnTo>
                  <a:cubicBezTo>
                    <a:pt x="7104" y="13811"/>
                    <a:pt x="7940" y="14326"/>
                    <a:pt x="8711" y="14744"/>
                  </a:cubicBezTo>
                  <a:cubicBezTo>
                    <a:pt x="8897" y="14849"/>
                    <a:pt x="9095" y="14897"/>
                    <a:pt x="9289" y="14897"/>
                  </a:cubicBezTo>
                  <a:cubicBezTo>
                    <a:pt x="9868" y="14897"/>
                    <a:pt x="10415" y="14469"/>
                    <a:pt x="10511" y="13844"/>
                  </a:cubicBezTo>
                  <a:lnTo>
                    <a:pt x="10833" y="11465"/>
                  </a:lnTo>
                  <a:lnTo>
                    <a:pt x="11861" y="11561"/>
                  </a:lnTo>
                  <a:lnTo>
                    <a:pt x="12311" y="13715"/>
                  </a:lnTo>
                  <a:lnTo>
                    <a:pt x="12376" y="13844"/>
                  </a:lnTo>
                  <a:lnTo>
                    <a:pt x="13372" y="14294"/>
                  </a:lnTo>
                  <a:lnTo>
                    <a:pt x="13501" y="14294"/>
                  </a:lnTo>
                  <a:lnTo>
                    <a:pt x="13597" y="14229"/>
                  </a:lnTo>
                  <a:cubicBezTo>
                    <a:pt x="13629" y="14133"/>
                    <a:pt x="13597" y="14069"/>
                    <a:pt x="13501" y="14004"/>
                  </a:cubicBezTo>
                  <a:lnTo>
                    <a:pt x="12601" y="13586"/>
                  </a:lnTo>
                  <a:lnTo>
                    <a:pt x="12151" y="11401"/>
                  </a:lnTo>
                  <a:cubicBezTo>
                    <a:pt x="12151" y="11336"/>
                    <a:pt x="12086" y="11272"/>
                    <a:pt x="12022" y="11272"/>
                  </a:cubicBezTo>
                  <a:lnTo>
                    <a:pt x="10865" y="11176"/>
                  </a:lnTo>
                  <a:lnTo>
                    <a:pt x="10897" y="10983"/>
                  </a:lnTo>
                  <a:lnTo>
                    <a:pt x="10029" y="8572"/>
                  </a:lnTo>
                  <a:lnTo>
                    <a:pt x="10672" y="8283"/>
                  </a:lnTo>
                  <a:lnTo>
                    <a:pt x="11926" y="9375"/>
                  </a:lnTo>
                  <a:lnTo>
                    <a:pt x="12022" y="9408"/>
                  </a:lnTo>
                  <a:lnTo>
                    <a:pt x="13372" y="9504"/>
                  </a:lnTo>
                  <a:lnTo>
                    <a:pt x="13469" y="9504"/>
                  </a:lnTo>
                  <a:cubicBezTo>
                    <a:pt x="13501" y="9472"/>
                    <a:pt x="13533" y="9408"/>
                    <a:pt x="13533" y="9375"/>
                  </a:cubicBezTo>
                  <a:cubicBezTo>
                    <a:pt x="13565" y="9279"/>
                    <a:pt x="13501" y="9215"/>
                    <a:pt x="13404" y="9215"/>
                  </a:cubicBezTo>
                  <a:lnTo>
                    <a:pt x="12086" y="9086"/>
                  </a:lnTo>
                  <a:lnTo>
                    <a:pt x="10801" y="7961"/>
                  </a:lnTo>
                  <a:cubicBezTo>
                    <a:pt x="10768" y="7945"/>
                    <a:pt x="10736" y="7937"/>
                    <a:pt x="10708" y="7937"/>
                  </a:cubicBezTo>
                  <a:cubicBezTo>
                    <a:pt x="10680" y="7937"/>
                    <a:pt x="10656" y="7945"/>
                    <a:pt x="10640" y="7961"/>
                  </a:cubicBezTo>
                  <a:lnTo>
                    <a:pt x="9933" y="8283"/>
                  </a:lnTo>
                  <a:lnTo>
                    <a:pt x="9000" y="5615"/>
                  </a:lnTo>
                  <a:cubicBezTo>
                    <a:pt x="9000" y="5615"/>
                    <a:pt x="8552" y="5544"/>
                    <a:pt x="7897" y="5544"/>
                  </a:cubicBezTo>
                  <a:cubicBezTo>
                    <a:pt x="7788" y="5544"/>
                    <a:pt x="7673" y="5546"/>
                    <a:pt x="7554" y="5550"/>
                  </a:cubicBezTo>
                  <a:lnTo>
                    <a:pt x="7940" y="4747"/>
                  </a:lnTo>
                  <a:lnTo>
                    <a:pt x="7972" y="4682"/>
                  </a:lnTo>
                  <a:lnTo>
                    <a:pt x="7972" y="3461"/>
                  </a:lnTo>
                  <a:lnTo>
                    <a:pt x="8808" y="2400"/>
                  </a:lnTo>
                  <a:cubicBezTo>
                    <a:pt x="8840" y="2336"/>
                    <a:pt x="8840" y="2239"/>
                    <a:pt x="8775" y="2175"/>
                  </a:cubicBezTo>
                  <a:cubicBezTo>
                    <a:pt x="8749" y="2162"/>
                    <a:pt x="8717" y="2154"/>
                    <a:pt x="8684" y="2154"/>
                  </a:cubicBezTo>
                  <a:cubicBezTo>
                    <a:pt x="8637" y="2154"/>
                    <a:pt x="8588" y="2170"/>
                    <a:pt x="8550" y="2207"/>
                  </a:cubicBezTo>
                  <a:lnTo>
                    <a:pt x="7715" y="3300"/>
                  </a:lnTo>
                  <a:lnTo>
                    <a:pt x="7683" y="3397"/>
                  </a:lnTo>
                  <a:lnTo>
                    <a:pt x="7650" y="4650"/>
                  </a:lnTo>
                  <a:lnTo>
                    <a:pt x="7200" y="5582"/>
                  </a:lnTo>
                  <a:cubicBezTo>
                    <a:pt x="7104" y="5582"/>
                    <a:pt x="7008" y="5615"/>
                    <a:pt x="6943" y="5615"/>
                  </a:cubicBezTo>
                  <a:lnTo>
                    <a:pt x="6558" y="4875"/>
                  </a:lnTo>
                  <a:lnTo>
                    <a:pt x="6011" y="5132"/>
                  </a:lnTo>
                  <a:lnTo>
                    <a:pt x="5754" y="4586"/>
                  </a:lnTo>
                  <a:cubicBezTo>
                    <a:pt x="5818" y="4007"/>
                    <a:pt x="6107" y="1307"/>
                    <a:pt x="6911" y="246"/>
                  </a:cubicBezTo>
                  <a:cubicBezTo>
                    <a:pt x="6943" y="182"/>
                    <a:pt x="6943" y="86"/>
                    <a:pt x="6879" y="21"/>
                  </a:cubicBezTo>
                  <a:cubicBezTo>
                    <a:pt x="6852" y="8"/>
                    <a:pt x="6820" y="0"/>
                    <a:pt x="6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015;p64">
              <a:extLst>
                <a:ext uri="{FF2B5EF4-FFF2-40B4-BE49-F238E27FC236}">
                  <a16:creationId xmlns:a16="http://schemas.microsoft.com/office/drawing/2014/main" id="{15B86D41-785F-17A1-6875-1CCB8CA71A9B}"/>
                </a:ext>
              </a:extLst>
            </p:cNvPr>
            <p:cNvSpPr/>
            <p:nvPr/>
          </p:nvSpPr>
          <p:spPr>
            <a:xfrm>
              <a:off x="2381150" y="3534525"/>
              <a:ext cx="172000" cy="169600"/>
            </a:xfrm>
            <a:custGeom>
              <a:avLst/>
              <a:gdLst/>
              <a:ahLst/>
              <a:cxnLst/>
              <a:rect l="l" t="t" r="r" b="b"/>
              <a:pathLst>
                <a:path w="6880" h="6784" extrusionOk="0">
                  <a:moveTo>
                    <a:pt x="4887" y="1"/>
                  </a:moveTo>
                  <a:lnTo>
                    <a:pt x="3183" y="2412"/>
                  </a:lnTo>
                  <a:lnTo>
                    <a:pt x="1" y="2444"/>
                  </a:lnTo>
                  <a:lnTo>
                    <a:pt x="2958" y="6783"/>
                  </a:lnTo>
                  <a:lnTo>
                    <a:pt x="3890" y="5562"/>
                  </a:lnTo>
                  <a:lnTo>
                    <a:pt x="4790" y="5722"/>
                  </a:lnTo>
                  <a:lnTo>
                    <a:pt x="5144" y="4919"/>
                  </a:lnTo>
                  <a:lnTo>
                    <a:pt x="6880" y="4983"/>
                  </a:lnTo>
                  <a:lnTo>
                    <a:pt x="48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016;p64">
              <a:extLst>
                <a:ext uri="{FF2B5EF4-FFF2-40B4-BE49-F238E27FC236}">
                  <a16:creationId xmlns:a16="http://schemas.microsoft.com/office/drawing/2014/main" id="{ECF3F6EF-766A-4716-0291-4F192887E710}"/>
                </a:ext>
              </a:extLst>
            </p:cNvPr>
            <p:cNvSpPr/>
            <p:nvPr/>
          </p:nvSpPr>
          <p:spPr>
            <a:xfrm>
              <a:off x="2377150" y="3530525"/>
              <a:ext cx="179225" cy="177600"/>
            </a:xfrm>
            <a:custGeom>
              <a:avLst/>
              <a:gdLst/>
              <a:ahLst/>
              <a:cxnLst/>
              <a:rect l="l" t="t" r="r" b="b"/>
              <a:pathLst>
                <a:path w="7169" h="7104" extrusionOk="0">
                  <a:moveTo>
                    <a:pt x="5015" y="482"/>
                  </a:moveTo>
                  <a:lnTo>
                    <a:pt x="6815" y="4982"/>
                  </a:lnTo>
                  <a:lnTo>
                    <a:pt x="5304" y="4950"/>
                  </a:lnTo>
                  <a:lnTo>
                    <a:pt x="5240" y="4950"/>
                  </a:lnTo>
                  <a:lnTo>
                    <a:pt x="5143" y="5015"/>
                  </a:lnTo>
                  <a:lnTo>
                    <a:pt x="4854" y="5722"/>
                  </a:lnTo>
                  <a:lnTo>
                    <a:pt x="4082" y="5561"/>
                  </a:lnTo>
                  <a:cubicBezTo>
                    <a:pt x="4018" y="5561"/>
                    <a:pt x="3986" y="5593"/>
                    <a:pt x="3922" y="5625"/>
                  </a:cubicBezTo>
                  <a:lnTo>
                    <a:pt x="3118" y="6686"/>
                  </a:lnTo>
                  <a:lnTo>
                    <a:pt x="450" y="2764"/>
                  </a:lnTo>
                  <a:lnTo>
                    <a:pt x="3343" y="2700"/>
                  </a:lnTo>
                  <a:cubicBezTo>
                    <a:pt x="3407" y="2700"/>
                    <a:pt x="3440" y="2700"/>
                    <a:pt x="3472" y="2636"/>
                  </a:cubicBezTo>
                  <a:lnTo>
                    <a:pt x="5015" y="482"/>
                  </a:lnTo>
                  <a:close/>
                  <a:moveTo>
                    <a:pt x="5079" y="0"/>
                  </a:moveTo>
                  <a:cubicBezTo>
                    <a:pt x="5015" y="0"/>
                    <a:pt x="4950" y="32"/>
                    <a:pt x="4918" y="64"/>
                  </a:cubicBezTo>
                  <a:lnTo>
                    <a:pt x="3279" y="2411"/>
                  </a:lnTo>
                  <a:lnTo>
                    <a:pt x="161" y="2443"/>
                  </a:lnTo>
                  <a:cubicBezTo>
                    <a:pt x="97" y="2443"/>
                    <a:pt x="64" y="2475"/>
                    <a:pt x="32" y="2539"/>
                  </a:cubicBezTo>
                  <a:cubicBezTo>
                    <a:pt x="0" y="2572"/>
                    <a:pt x="0" y="2636"/>
                    <a:pt x="32" y="2700"/>
                  </a:cubicBezTo>
                  <a:lnTo>
                    <a:pt x="2990" y="7040"/>
                  </a:lnTo>
                  <a:cubicBezTo>
                    <a:pt x="3022" y="7072"/>
                    <a:pt x="3054" y="7104"/>
                    <a:pt x="3118" y="7104"/>
                  </a:cubicBezTo>
                  <a:cubicBezTo>
                    <a:pt x="3150" y="7104"/>
                    <a:pt x="3215" y="7072"/>
                    <a:pt x="3247" y="7040"/>
                  </a:cubicBezTo>
                  <a:lnTo>
                    <a:pt x="4115" y="5882"/>
                  </a:lnTo>
                  <a:lnTo>
                    <a:pt x="4918" y="6043"/>
                  </a:lnTo>
                  <a:cubicBezTo>
                    <a:pt x="4982" y="6043"/>
                    <a:pt x="5079" y="6011"/>
                    <a:pt x="5079" y="5947"/>
                  </a:cubicBezTo>
                  <a:lnTo>
                    <a:pt x="5400" y="5240"/>
                  </a:lnTo>
                  <a:lnTo>
                    <a:pt x="7008" y="5304"/>
                  </a:lnTo>
                  <a:lnTo>
                    <a:pt x="7104" y="5272"/>
                  </a:lnTo>
                  <a:lnTo>
                    <a:pt x="7168" y="5240"/>
                  </a:lnTo>
                  <a:lnTo>
                    <a:pt x="7168" y="5079"/>
                  </a:lnTo>
                  <a:lnTo>
                    <a:pt x="5207" y="96"/>
                  </a:lnTo>
                  <a:cubicBezTo>
                    <a:pt x="5175" y="64"/>
                    <a:pt x="5111" y="32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017;p64">
              <a:extLst>
                <a:ext uri="{FF2B5EF4-FFF2-40B4-BE49-F238E27FC236}">
                  <a16:creationId xmlns:a16="http://schemas.microsoft.com/office/drawing/2014/main" id="{5F167D8A-B508-3C43-1541-F0714E0E8E85}"/>
                </a:ext>
              </a:extLst>
            </p:cNvPr>
            <p:cNvSpPr/>
            <p:nvPr/>
          </p:nvSpPr>
          <p:spPr>
            <a:xfrm>
              <a:off x="2393200" y="3540950"/>
              <a:ext cx="99675" cy="53875"/>
            </a:xfrm>
            <a:custGeom>
              <a:avLst/>
              <a:gdLst/>
              <a:ahLst/>
              <a:cxnLst/>
              <a:rect l="l" t="t" r="r" b="b"/>
              <a:pathLst>
                <a:path w="3987" h="2155" extrusionOk="0">
                  <a:moveTo>
                    <a:pt x="1576" y="1"/>
                  </a:moveTo>
                  <a:lnTo>
                    <a:pt x="1" y="2122"/>
                  </a:lnTo>
                  <a:lnTo>
                    <a:pt x="2701" y="2155"/>
                  </a:lnTo>
                  <a:lnTo>
                    <a:pt x="3987" y="162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018;p64">
              <a:extLst>
                <a:ext uri="{FF2B5EF4-FFF2-40B4-BE49-F238E27FC236}">
                  <a16:creationId xmlns:a16="http://schemas.microsoft.com/office/drawing/2014/main" id="{0EEA354A-C10C-71B1-1E59-9BCDB284ACB0}"/>
                </a:ext>
              </a:extLst>
            </p:cNvPr>
            <p:cNvSpPr/>
            <p:nvPr/>
          </p:nvSpPr>
          <p:spPr>
            <a:xfrm>
              <a:off x="2389200" y="3536950"/>
              <a:ext cx="106900" cy="61100"/>
            </a:xfrm>
            <a:custGeom>
              <a:avLst/>
              <a:gdLst/>
              <a:ahLst/>
              <a:cxnLst/>
              <a:rect l="l" t="t" r="r" b="b"/>
              <a:pathLst>
                <a:path w="4276" h="2444" extrusionOk="0">
                  <a:moveTo>
                    <a:pt x="1832" y="322"/>
                  </a:moveTo>
                  <a:lnTo>
                    <a:pt x="3858" y="450"/>
                  </a:lnTo>
                  <a:lnTo>
                    <a:pt x="2797" y="2154"/>
                  </a:lnTo>
                  <a:lnTo>
                    <a:pt x="450" y="2122"/>
                  </a:lnTo>
                  <a:lnTo>
                    <a:pt x="1832" y="322"/>
                  </a:lnTo>
                  <a:close/>
                  <a:moveTo>
                    <a:pt x="1768" y="0"/>
                  </a:moveTo>
                  <a:cubicBezTo>
                    <a:pt x="1704" y="0"/>
                    <a:pt x="1640" y="32"/>
                    <a:pt x="1607" y="64"/>
                  </a:cubicBezTo>
                  <a:lnTo>
                    <a:pt x="32" y="2186"/>
                  </a:lnTo>
                  <a:cubicBezTo>
                    <a:pt x="0" y="2250"/>
                    <a:pt x="0" y="2315"/>
                    <a:pt x="32" y="2347"/>
                  </a:cubicBezTo>
                  <a:cubicBezTo>
                    <a:pt x="65" y="2411"/>
                    <a:pt x="97" y="2443"/>
                    <a:pt x="161" y="2443"/>
                  </a:cubicBezTo>
                  <a:lnTo>
                    <a:pt x="2925" y="2443"/>
                  </a:lnTo>
                  <a:lnTo>
                    <a:pt x="2990" y="2379"/>
                  </a:lnTo>
                  <a:lnTo>
                    <a:pt x="4275" y="418"/>
                  </a:lnTo>
                  <a:lnTo>
                    <a:pt x="4275" y="257"/>
                  </a:lnTo>
                  <a:cubicBezTo>
                    <a:pt x="4243" y="225"/>
                    <a:pt x="4211" y="193"/>
                    <a:pt x="4147" y="161"/>
                  </a:cubicBezTo>
                  <a:lnTo>
                    <a:pt x="1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AB9FB64-BF18-09D3-B931-AC32DCB5073F}"/>
              </a:ext>
            </a:extLst>
          </p:cNvPr>
          <p:cNvSpPr txBox="1"/>
          <p:nvPr/>
        </p:nvSpPr>
        <p:spPr>
          <a:xfrm>
            <a:off x="462538" y="1209908"/>
            <a:ext cx="36164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- Use the while loop =&gt; Read files.</a:t>
            </a:r>
          </a:p>
          <a:p>
            <a:r>
              <a:rPr lang="en-US" sz="1600" dirty="0">
                <a:latin typeface="Comic Sans MS" panose="030F0702030302020204" pitchFamily="66" charset="0"/>
              </a:rPr>
              <a:t> 
- </a:t>
            </a:r>
            <a:r>
              <a:rPr lang="vi-VN" sz="1600" b="1" dirty="0">
                <a:latin typeface="Comic Sans MS" panose="030F0702030302020204" pitchFamily="66" charset="0"/>
              </a:rPr>
              <a:t>Strcmp</a:t>
            </a:r>
            <a:r>
              <a:rPr lang="en-US" sz="1600" dirty="0">
                <a:latin typeface="Comic Sans MS" panose="030F0702030302020204" pitchFamily="66" charset="0"/>
              </a:rPr>
              <a:t>: Compare names in </a:t>
            </a:r>
            <a:r>
              <a:rPr lang="en-US" sz="1600" dirty="0" err="1">
                <a:latin typeface="Comic Sans MS" panose="030F0702030302020204" pitchFamily="66" charset="0"/>
              </a:rPr>
              <a:t>techr.names</a:t>
            </a:r>
            <a:r>
              <a:rPr lang="en-US" sz="1600" dirty="0">
                <a:latin typeface="Comic Sans MS" panose="030F0702030302020204" pitchFamily="66" charset="0"/>
              </a:rPr>
              <a:t>.</a:t>
            </a:r>
            <a:r>
              <a:rPr lang="en-US" sz="1600" dirty="0"/>
              <a:t>
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88227" y="63918"/>
            <a:ext cx="5738613" cy="522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THupo" panose="02010800040101010101" pitchFamily="2" charset="-122"/>
                <a:ea typeface="STHupo" panose="02010800040101010101" pitchFamily="2" charset="-122"/>
              </a:rPr>
              <a:t>Module 8- update record </a:t>
            </a:r>
            <a:endParaRPr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09E32-6878-3C59-264F-48E7E52EF1DE}"/>
              </a:ext>
            </a:extLst>
          </p:cNvPr>
          <p:cNvSpPr txBox="1"/>
          <p:nvPr/>
        </p:nvSpPr>
        <p:spPr>
          <a:xfrm>
            <a:off x="4506921" y="930945"/>
            <a:ext cx="3420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2000" dirty="0">
                <a:latin typeface="Comic Sans MS" panose="030F0702030302020204" pitchFamily="66" charset="0"/>
              </a:rPr>
              <a:t>Declare variable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070EE8-21F0-BD3D-D3F0-839F905812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569"/>
          <a:stretch/>
        </p:blipFill>
        <p:spPr>
          <a:xfrm>
            <a:off x="1216397" y="841298"/>
            <a:ext cx="2449508" cy="1489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E97087-0301-21FC-5F01-37963E37CC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113"/>
          <a:stretch/>
        </p:blipFill>
        <p:spPr>
          <a:xfrm>
            <a:off x="4897619" y="1525063"/>
            <a:ext cx="3672071" cy="30200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9F2FD7-68E1-4CA1-8B68-24DA156D37B8}"/>
              </a:ext>
            </a:extLst>
          </p:cNvPr>
          <p:cNvSpPr txBox="1"/>
          <p:nvPr/>
        </p:nvSpPr>
        <p:spPr>
          <a:xfrm>
            <a:off x="1055872" y="2855260"/>
            <a:ext cx="367207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mic Sans MS" panose="030F0702030302020204" pitchFamily="66" charset="0"/>
              </a:rPr>
              <a:t>- </a:t>
            </a:r>
            <a:r>
              <a:rPr lang="en-US" sz="1800" dirty="0" err="1">
                <a:latin typeface="Comic Sans MS" panose="030F0702030302020204" pitchFamily="66" charset="0"/>
              </a:rPr>
              <a:t>Scanf</a:t>
            </a:r>
            <a:r>
              <a:rPr lang="en-US" sz="1800" dirty="0">
                <a:latin typeface="Comic Sans MS" panose="030F0702030302020204" pitchFamily="66" charset="0"/>
              </a:rPr>
              <a:t>: enters options.</a:t>
            </a:r>
          </a:p>
          <a:p>
            <a:r>
              <a:rPr lang="en-US" sz="1800" dirty="0">
                <a:latin typeface="Comic Sans MS" panose="030F0702030302020204" pitchFamily="66" charset="0"/>
              </a:rPr>
              <a:t>
- Option 1:  updates by name.</a:t>
            </a:r>
            <a:r>
              <a:rPr lang="en-US" dirty="0"/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val="2239218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88227" y="63918"/>
            <a:ext cx="5738613" cy="522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THupo" panose="02010800040101010101" pitchFamily="2" charset="-122"/>
                <a:ea typeface="STHupo" panose="02010800040101010101" pitchFamily="2" charset="-122"/>
              </a:rPr>
              <a:t>Module 8- update record </a:t>
            </a:r>
            <a:endParaRPr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F2FD7-68E1-4CA1-8B68-24DA156D37B8}"/>
              </a:ext>
            </a:extLst>
          </p:cNvPr>
          <p:cNvSpPr txBox="1"/>
          <p:nvPr/>
        </p:nvSpPr>
        <p:spPr>
          <a:xfrm>
            <a:off x="4879740" y="786010"/>
            <a:ext cx="313470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  <a:p>
            <a:r>
              <a:rPr lang="en-US" sz="1800" dirty="0"/>
              <a:t>
- </a:t>
            </a:r>
            <a:r>
              <a:rPr lang="en-US" sz="1800" dirty="0">
                <a:latin typeface="Comic Sans MS" panose="030F0702030302020204" pitchFamily="66" charset="0"/>
              </a:rPr>
              <a:t>Option 2:  </a:t>
            </a:r>
            <a:r>
              <a:rPr lang="vi-VN" sz="1800" dirty="0">
                <a:latin typeface="Comic Sans MS" panose="030F0702030302020204" pitchFamily="66" charset="0"/>
              </a:rPr>
              <a:t>U</a:t>
            </a:r>
            <a:r>
              <a:rPr lang="en-US" sz="1800" dirty="0" err="1">
                <a:latin typeface="Comic Sans MS" panose="030F0702030302020204" pitchFamily="66" charset="0"/>
              </a:rPr>
              <a:t>pdates</a:t>
            </a:r>
            <a:r>
              <a:rPr lang="en-US" sz="1800" dirty="0">
                <a:latin typeface="Comic Sans MS" panose="030F0702030302020204" pitchFamily="66" charset="0"/>
              </a:rPr>
              <a:t> name and class</a:t>
            </a:r>
            <a:r>
              <a:rPr lang="en-US" sz="1800" dirty="0"/>
              <a:t>. </a:t>
            </a:r>
            <a:r>
              <a:rPr lang="en-US" dirty="0"/>
              <a:t>
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8125B7-CAD4-2306-828F-195530978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632"/>
          <a:stretch/>
        </p:blipFill>
        <p:spPr>
          <a:xfrm>
            <a:off x="1042271" y="786010"/>
            <a:ext cx="3744881" cy="1785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97B7CF-2A3C-45E3-552E-C7DCA5BD9F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996"/>
          <a:stretch/>
        </p:blipFill>
        <p:spPr>
          <a:xfrm>
            <a:off x="4442696" y="2881739"/>
            <a:ext cx="4360645" cy="17857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D72CCC-6E75-60C9-BE83-0CC06111E627}"/>
              </a:ext>
            </a:extLst>
          </p:cNvPr>
          <p:cNvSpPr txBox="1"/>
          <p:nvPr/>
        </p:nvSpPr>
        <p:spPr>
          <a:xfrm>
            <a:off x="1297072" y="2771545"/>
            <a:ext cx="253603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  <a:p>
            <a:r>
              <a:rPr lang="en-US" sz="1800" dirty="0"/>
              <a:t>
</a:t>
            </a:r>
            <a:r>
              <a:rPr lang="en-US" sz="1800" dirty="0">
                <a:latin typeface="Comic Sans MS" panose="030F0702030302020204" pitchFamily="66" charset="0"/>
              </a:rPr>
              <a:t>- Option 2: </a:t>
            </a:r>
            <a:r>
              <a:rPr lang="vi-VN" sz="1800" dirty="0">
                <a:latin typeface="Comic Sans MS" panose="030F0702030302020204" pitchFamily="66" charset="0"/>
              </a:rPr>
              <a:t>U</a:t>
            </a:r>
            <a:r>
              <a:rPr lang="en-US" sz="1800" dirty="0" err="1">
                <a:latin typeface="Comic Sans MS" panose="030F0702030302020204" pitchFamily="66" charset="0"/>
              </a:rPr>
              <a:t>pdates</a:t>
            </a:r>
            <a:r>
              <a:rPr lang="en-US" sz="1800" dirty="0">
                <a:latin typeface="Comic Sans MS" panose="030F0702030302020204" pitchFamily="66" charset="0"/>
              </a:rPr>
              <a:t> name, class, and ID. </a:t>
            </a:r>
            <a:r>
              <a:rPr lang="en-US" dirty="0"/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val="4053019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210420" y="277707"/>
            <a:ext cx="5738613" cy="522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THupo" panose="02010800040101010101" pitchFamily="2" charset="-122"/>
                <a:ea typeface="STHupo" panose="02010800040101010101" pitchFamily="2" charset="-122"/>
              </a:rPr>
              <a:t>Module 8- update record </a:t>
            </a:r>
            <a:endParaRPr dirty="0"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F2FD7-68E1-4CA1-8B68-24DA156D37B8}"/>
              </a:ext>
            </a:extLst>
          </p:cNvPr>
          <p:cNvSpPr txBox="1"/>
          <p:nvPr/>
        </p:nvSpPr>
        <p:spPr>
          <a:xfrm>
            <a:off x="1384755" y="727773"/>
            <a:ext cx="484968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  <a:p>
            <a:r>
              <a:rPr lang="en-US" sz="1800" dirty="0"/>
              <a:t>
</a:t>
            </a:r>
            <a:r>
              <a:rPr lang="en-US" sz="1800" dirty="0">
                <a:latin typeface="Comic Sans MS" panose="030F0702030302020204" pitchFamily="66" charset="0"/>
              </a:rPr>
              <a:t>- Option 4:</a:t>
            </a:r>
            <a:r>
              <a:rPr lang="vi-VN" sz="1800" dirty="0">
                <a:latin typeface="Comic Sans MS" panose="030F0702030302020204" pitchFamily="66" charset="0"/>
              </a:rPr>
              <a:t> E</a:t>
            </a:r>
            <a:r>
              <a:rPr lang="en-US" sz="1800" dirty="0" err="1">
                <a:latin typeface="Comic Sans MS" panose="030F0702030302020204" pitchFamily="66" charset="0"/>
              </a:rPr>
              <a:t>xit</a:t>
            </a:r>
            <a:r>
              <a:rPr lang="en-US" sz="1800" dirty="0">
                <a:latin typeface="Comic Sans MS" panose="030F0702030302020204" pitchFamily="66" charset="0"/>
              </a:rPr>
              <a:t> and pause the system. </a:t>
            </a:r>
            <a:r>
              <a:rPr lang="en-US" dirty="0"/>
              <a:t>
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638103-8E80-138B-797C-7F4496746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055"/>
          <a:stretch/>
        </p:blipFill>
        <p:spPr>
          <a:xfrm>
            <a:off x="956926" y="1866546"/>
            <a:ext cx="5675728" cy="2131710"/>
          </a:xfrm>
          <a:prstGeom prst="rect">
            <a:avLst/>
          </a:prstGeom>
        </p:spPr>
      </p:pic>
      <p:grpSp>
        <p:nvGrpSpPr>
          <p:cNvPr id="5" name="Google Shape;4276;p91">
            <a:extLst>
              <a:ext uri="{FF2B5EF4-FFF2-40B4-BE49-F238E27FC236}">
                <a16:creationId xmlns:a16="http://schemas.microsoft.com/office/drawing/2014/main" id="{C0D28D11-967A-C271-891E-A15686811855}"/>
              </a:ext>
            </a:extLst>
          </p:cNvPr>
          <p:cNvGrpSpPr/>
          <p:nvPr/>
        </p:nvGrpSpPr>
        <p:grpSpPr>
          <a:xfrm>
            <a:off x="5729334" y="-174336"/>
            <a:ext cx="1521904" cy="1415772"/>
            <a:chOff x="3075107" y="3758147"/>
            <a:chExt cx="409009" cy="409016"/>
          </a:xfrm>
        </p:grpSpPr>
        <p:sp>
          <p:nvSpPr>
            <p:cNvPr id="6" name="Google Shape;4277;p91">
              <a:extLst>
                <a:ext uri="{FF2B5EF4-FFF2-40B4-BE49-F238E27FC236}">
                  <a16:creationId xmlns:a16="http://schemas.microsoft.com/office/drawing/2014/main" id="{C642A308-1F78-CDC9-67E3-BA953739EC95}"/>
                </a:ext>
              </a:extLst>
            </p:cNvPr>
            <p:cNvSpPr/>
            <p:nvPr/>
          </p:nvSpPr>
          <p:spPr>
            <a:xfrm>
              <a:off x="3262704" y="3888056"/>
              <a:ext cx="91499" cy="146531"/>
            </a:xfrm>
            <a:custGeom>
              <a:avLst/>
              <a:gdLst/>
              <a:ahLst/>
              <a:cxnLst/>
              <a:rect l="l" t="t" r="r" b="b"/>
              <a:pathLst>
                <a:path w="3199" h="5123" extrusionOk="0">
                  <a:moveTo>
                    <a:pt x="579" y="1"/>
                  </a:moveTo>
                  <a:lnTo>
                    <a:pt x="0" y="2619"/>
                  </a:lnTo>
                  <a:lnTo>
                    <a:pt x="579" y="5122"/>
                  </a:lnTo>
                  <a:cubicBezTo>
                    <a:pt x="2040" y="5122"/>
                    <a:pt x="3198" y="4056"/>
                    <a:pt x="3198" y="2619"/>
                  </a:cubicBezTo>
                  <a:cubicBezTo>
                    <a:pt x="3198" y="1159"/>
                    <a:pt x="2040" y="1"/>
                    <a:pt x="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278;p91">
              <a:extLst>
                <a:ext uri="{FF2B5EF4-FFF2-40B4-BE49-F238E27FC236}">
                  <a16:creationId xmlns:a16="http://schemas.microsoft.com/office/drawing/2014/main" id="{037C62B6-A24E-75E6-C97A-8B1B09EBC580}"/>
                </a:ext>
              </a:extLst>
            </p:cNvPr>
            <p:cNvSpPr/>
            <p:nvPr/>
          </p:nvSpPr>
          <p:spPr>
            <a:xfrm>
              <a:off x="3205015" y="3888056"/>
              <a:ext cx="74281" cy="146531"/>
            </a:xfrm>
            <a:custGeom>
              <a:avLst/>
              <a:gdLst/>
              <a:ahLst/>
              <a:cxnLst/>
              <a:rect l="l" t="t" r="r" b="b"/>
              <a:pathLst>
                <a:path w="2597" h="5123" extrusionOk="0">
                  <a:moveTo>
                    <a:pt x="2596" y="1"/>
                  </a:moveTo>
                  <a:cubicBezTo>
                    <a:pt x="1160" y="1"/>
                    <a:pt x="1" y="1159"/>
                    <a:pt x="1" y="2619"/>
                  </a:cubicBezTo>
                  <a:cubicBezTo>
                    <a:pt x="1" y="4056"/>
                    <a:pt x="1160" y="5122"/>
                    <a:pt x="2596" y="5122"/>
                  </a:cubicBezTo>
                  <a:lnTo>
                    <a:pt x="2596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79;p91">
              <a:extLst>
                <a:ext uri="{FF2B5EF4-FFF2-40B4-BE49-F238E27FC236}">
                  <a16:creationId xmlns:a16="http://schemas.microsoft.com/office/drawing/2014/main" id="{9059B82A-547F-3FDF-1947-9045DBAFD38B}"/>
                </a:ext>
              </a:extLst>
            </p:cNvPr>
            <p:cNvSpPr/>
            <p:nvPr/>
          </p:nvSpPr>
          <p:spPr>
            <a:xfrm>
              <a:off x="3262704" y="3758147"/>
              <a:ext cx="221412" cy="409016"/>
            </a:xfrm>
            <a:custGeom>
              <a:avLst/>
              <a:gdLst/>
              <a:ahLst/>
              <a:cxnLst/>
              <a:rect l="l" t="t" r="r" b="b"/>
              <a:pathLst>
                <a:path w="7741" h="14300" extrusionOk="0">
                  <a:moveTo>
                    <a:pt x="579" y="0"/>
                  </a:moveTo>
                  <a:lnTo>
                    <a:pt x="0" y="2225"/>
                  </a:lnTo>
                  <a:lnTo>
                    <a:pt x="579" y="3778"/>
                  </a:lnTo>
                  <a:cubicBezTo>
                    <a:pt x="2410" y="3778"/>
                    <a:pt x="3963" y="5215"/>
                    <a:pt x="3963" y="7161"/>
                  </a:cubicBezTo>
                  <a:cubicBezTo>
                    <a:pt x="3963" y="8992"/>
                    <a:pt x="2410" y="10522"/>
                    <a:pt x="579" y="10522"/>
                  </a:cubicBezTo>
                  <a:lnTo>
                    <a:pt x="0" y="11982"/>
                  </a:lnTo>
                  <a:lnTo>
                    <a:pt x="579" y="14299"/>
                  </a:lnTo>
                  <a:lnTo>
                    <a:pt x="1738" y="14299"/>
                  </a:lnTo>
                  <a:lnTo>
                    <a:pt x="2132" y="12955"/>
                  </a:lnTo>
                  <a:cubicBezTo>
                    <a:pt x="2712" y="12839"/>
                    <a:pt x="3198" y="12654"/>
                    <a:pt x="3569" y="12376"/>
                  </a:cubicBezTo>
                  <a:lnTo>
                    <a:pt x="4728" y="13048"/>
                  </a:lnTo>
                  <a:lnTo>
                    <a:pt x="6466" y="11310"/>
                  </a:lnTo>
                  <a:lnTo>
                    <a:pt x="5794" y="10151"/>
                  </a:lnTo>
                  <a:cubicBezTo>
                    <a:pt x="6095" y="9664"/>
                    <a:pt x="6281" y="9178"/>
                    <a:pt x="6373" y="8691"/>
                  </a:cubicBezTo>
                  <a:lnTo>
                    <a:pt x="7741" y="8320"/>
                  </a:lnTo>
                  <a:lnTo>
                    <a:pt x="7741" y="6003"/>
                  </a:lnTo>
                  <a:lnTo>
                    <a:pt x="6373" y="5609"/>
                  </a:lnTo>
                  <a:cubicBezTo>
                    <a:pt x="6281" y="5029"/>
                    <a:pt x="6095" y="4543"/>
                    <a:pt x="5794" y="4149"/>
                  </a:cubicBezTo>
                  <a:lnTo>
                    <a:pt x="6466" y="2990"/>
                  </a:lnTo>
                  <a:lnTo>
                    <a:pt x="4728" y="1252"/>
                  </a:lnTo>
                  <a:lnTo>
                    <a:pt x="3569" y="1947"/>
                  </a:lnTo>
                  <a:cubicBezTo>
                    <a:pt x="3198" y="1646"/>
                    <a:pt x="2712" y="1460"/>
                    <a:pt x="2132" y="1368"/>
                  </a:cubicBezTo>
                  <a:lnTo>
                    <a:pt x="1738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280;p91">
              <a:extLst>
                <a:ext uri="{FF2B5EF4-FFF2-40B4-BE49-F238E27FC236}">
                  <a16:creationId xmlns:a16="http://schemas.microsoft.com/office/drawing/2014/main" id="{846E6A07-5A94-172D-AB74-AB0E7254CA0D}"/>
                </a:ext>
              </a:extLst>
            </p:cNvPr>
            <p:cNvSpPr/>
            <p:nvPr/>
          </p:nvSpPr>
          <p:spPr>
            <a:xfrm>
              <a:off x="3075107" y="3758147"/>
              <a:ext cx="204193" cy="409016"/>
            </a:xfrm>
            <a:custGeom>
              <a:avLst/>
              <a:gdLst/>
              <a:ahLst/>
              <a:cxnLst/>
              <a:rect l="l" t="t" r="r" b="b"/>
              <a:pathLst>
                <a:path w="7139" h="14300" extrusionOk="0">
                  <a:moveTo>
                    <a:pt x="5980" y="0"/>
                  </a:moveTo>
                  <a:lnTo>
                    <a:pt x="5609" y="1368"/>
                  </a:lnTo>
                  <a:cubicBezTo>
                    <a:pt x="5030" y="1460"/>
                    <a:pt x="4636" y="1646"/>
                    <a:pt x="4149" y="1947"/>
                  </a:cubicBezTo>
                  <a:lnTo>
                    <a:pt x="2990" y="1252"/>
                  </a:lnTo>
                  <a:lnTo>
                    <a:pt x="1252" y="2990"/>
                  </a:lnTo>
                  <a:lnTo>
                    <a:pt x="1924" y="4149"/>
                  </a:lnTo>
                  <a:cubicBezTo>
                    <a:pt x="1646" y="4543"/>
                    <a:pt x="1437" y="5029"/>
                    <a:pt x="1345" y="5609"/>
                  </a:cubicBezTo>
                  <a:lnTo>
                    <a:pt x="1" y="6003"/>
                  </a:lnTo>
                  <a:lnTo>
                    <a:pt x="1" y="8320"/>
                  </a:lnTo>
                  <a:lnTo>
                    <a:pt x="1345" y="8691"/>
                  </a:lnTo>
                  <a:cubicBezTo>
                    <a:pt x="1437" y="9178"/>
                    <a:pt x="1646" y="9664"/>
                    <a:pt x="1924" y="10151"/>
                  </a:cubicBezTo>
                  <a:lnTo>
                    <a:pt x="1252" y="11310"/>
                  </a:lnTo>
                  <a:lnTo>
                    <a:pt x="2990" y="13048"/>
                  </a:lnTo>
                  <a:lnTo>
                    <a:pt x="4149" y="12376"/>
                  </a:lnTo>
                  <a:cubicBezTo>
                    <a:pt x="4636" y="12654"/>
                    <a:pt x="5030" y="12839"/>
                    <a:pt x="5609" y="12955"/>
                  </a:cubicBezTo>
                  <a:lnTo>
                    <a:pt x="5980" y="14299"/>
                  </a:lnTo>
                  <a:lnTo>
                    <a:pt x="7138" y="14299"/>
                  </a:lnTo>
                  <a:lnTo>
                    <a:pt x="7138" y="10522"/>
                  </a:lnTo>
                  <a:cubicBezTo>
                    <a:pt x="5308" y="10522"/>
                    <a:pt x="3755" y="8992"/>
                    <a:pt x="3755" y="7161"/>
                  </a:cubicBezTo>
                  <a:cubicBezTo>
                    <a:pt x="3755" y="5215"/>
                    <a:pt x="5308" y="3778"/>
                    <a:pt x="7138" y="3778"/>
                  </a:cubicBezTo>
                  <a:lnTo>
                    <a:pt x="7138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4311;p91">
            <a:extLst>
              <a:ext uri="{FF2B5EF4-FFF2-40B4-BE49-F238E27FC236}">
                <a16:creationId xmlns:a16="http://schemas.microsoft.com/office/drawing/2014/main" id="{C4D4947A-6924-B9BE-F791-B5FBF28C1D82}"/>
              </a:ext>
            </a:extLst>
          </p:cNvPr>
          <p:cNvGrpSpPr/>
          <p:nvPr/>
        </p:nvGrpSpPr>
        <p:grpSpPr>
          <a:xfrm rot="2265214">
            <a:off x="6087536" y="3117749"/>
            <a:ext cx="1208790" cy="2057778"/>
            <a:chOff x="5776197" y="3758147"/>
            <a:chExt cx="179649" cy="409009"/>
          </a:xfrm>
        </p:grpSpPr>
        <p:sp>
          <p:nvSpPr>
            <p:cNvPr id="12" name="Google Shape;4312;p91">
              <a:extLst>
                <a:ext uri="{FF2B5EF4-FFF2-40B4-BE49-F238E27FC236}">
                  <a16:creationId xmlns:a16="http://schemas.microsoft.com/office/drawing/2014/main" id="{252C0EA0-DC85-203E-BF7B-2ED6946FDA7F}"/>
                </a:ext>
              </a:extLst>
            </p:cNvPr>
            <p:cNvSpPr/>
            <p:nvPr/>
          </p:nvSpPr>
          <p:spPr>
            <a:xfrm>
              <a:off x="5850446" y="3758147"/>
              <a:ext cx="105400" cy="163091"/>
            </a:xfrm>
            <a:custGeom>
              <a:avLst/>
              <a:gdLst/>
              <a:ahLst/>
              <a:cxnLst/>
              <a:rect l="l" t="t" r="r" b="b"/>
              <a:pathLst>
                <a:path w="3685" h="5702" extrusionOk="0">
                  <a:moveTo>
                    <a:pt x="2804" y="0"/>
                  </a:moveTo>
                  <a:lnTo>
                    <a:pt x="2804" y="881"/>
                  </a:lnTo>
                  <a:cubicBezTo>
                    <a:pt x="2804" y="1460"/>
                    <a:pt x="2433" y="1831"/>
                    <a:pt x="1854" y="1831"/>
                  </a:cubicBezTo>
                  <a:cubicBezTo>
                    <a:pt x="881" y="1831"/>
                    <a:pt x="0" y="2712"/>
                    <a:pt x="0" y="3685"/>
                  </a:cubicBezTo>
                  <a:lnTo>
                    <a:pt x="0" y="5701"/>
                  </a:lnTo>
                  <a:lnTo>
                    <a:pt x="881" y="5701"/>
                  </a:lnTo>
                  <a:lnTo>
                    <a:pt x="881" y="3685"/>
                  </a:lnTo>
                  <a:cubicBezTo>
                    <a:pt x="881" y="3198"/>
                    <a:pt x="1275" y="2712"/>
                    <a:pt x="1854" y="2712"/>
                  </a:cubicBezTo>
                  <a:cubicBezTo>
                    <a:pt x="2804" y="2712"/>
                    <a:pt x="3685" y="1947"/>
                    <a:pt x="3685" y="881"/>
                  </a:cubicBezTo>
                  <a:lnTo>
                    <a:pt x="36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13;p91">
              <a:extLst>
                <a:ext uri="{FF2B5EF4-FFF2-40B4-BE49-F238E27FC236}">
                  <a16:creationId xmlns:a16="http://schemas.microsoft.com/office/drawing/2014/main" id="{1F8F4BAE-A901-8EDF-5373-814F1094C276}"/>
                </a:ext>
              </a:extLst>
            </p:cNvPr>
            <p:cNvSpPr/>
            <p:nvPr/>
          </p:nvSpPr>
          <p:spPr>
            <a:xfrm>
              <a:off x="5847786" y="3976206"/>
              <a:ext cx="102111" cy="190950"/>
            </a:xfrm>
            <a:custGeom>
              <a:avLst/>
              <a:gdLst/>
              <a:ahLst/>
              <a:cxnLst/>
              <a:rect l="l" t="t" r="r" b="b"/>
              <a:pathLst>
                <a:path w="3570" h="6676" extrusionOk="0">
                  <a:moveTo>
                    <a:pt x="0" y="1"/>
                  </a:moveTo>
                  <a:lnTo>
                    <a:pt x="580" y="6675"/>
                  </a:lnTo>
                  <a:cubicBezTo>
                    <a:pt x="2225" y="6675"/>
                    <a:pt x="3569" y="5331"/>
                    <a:pt x="3569" y="3593"/>
                  </a:cubicBezTo>
                  <a:lnTo>
                    <a:pt x="3569" y="5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314;p91">
              <a:extLst>
                <a:ext uri="{FF2B5EF4-FFF2-40B4-BE49-F238E27FC236}">
                  <a16:creationId xmlns:a16="http://schemas.microsoft.com/office/drawing/2014/main" id="{C3BC455B-3915-76B2-A8D1-4433A9AD65BF}"/>
                </a:ext>
              </a:extLst>
            </p:cNvPr>
            <p:cNvSpPr/>
            <p:nvPr/>
          </p:nvSpPr>
          <p:spPr>
            <a:xfrm>
              <a:off x="5776197" y="3976206"/>
              <a:ext cx="88182" cy="190950"/>
            </a:xfrm>
            <a:custGeom>
              <a:avLst/>
              <a:gdLst/>
              <a:ahLst/>
              <a:cxnLst/>
              <a:rect l="l" t="t" r="r" b="b"/>
              <a:pathLst>
                <a:path w="3083" h="6676" extrusionOk="0">
                  <a:moveTo>
                    <a:pt x="3083" y="1"/>
                  </a:moveTo>
                  <a:lnTo>
                    <a:pt x="0" y="580"/>
                  </a:lnTo>
                  <a:lnTo>
                    <a:pt x="0" y="3593"/>
                  </a:lnTo>
                  <a:cubicBezTo>
                    <a:pt x="0" y="5331"/>
                    <a:pt x="1345" y="6675"/>
                    <a:pt x="3083" y="6675"/>
                  </a:cubicBezTo>
                  <a:lnTo>
                    <a:pt x="3083" y="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315;p91">
              <a:extLst>
                <a:ext uri="{FF2B5EF4-FFF2-40B4-BE49-F238E27FC236}">
                  <a16:creationId xmlns:a16="http://schemas.microsoft.com/office/drawing/2014/main" id="{D9CA0050-8F56-F7CC-9AC8-DDD9174C3F92}"/>
                </a:ext>
              </a:extLst>
            </p:cNvPr>
            <p:cNvSpPr/>
            <p:nvPr/>
          </p:nvSpPr>
          <p:spPr>
            <a:xfrm>
              <a:off x="5847786" y="3888056"/>
              <a:ext cx="102111" cy="104771"/>
            </a:xfrm>
            <a:custGeom>
              <a:avLst/>
              <a:gdLst/>
              <a:ahLst/>
              <a:cxnLst/>
              <a:rect l="l" t="t" r="r" b="b"/>
              <a:pathLst>
                <a:path w="3570" h="3663" extrusionOk="0">
                  <a:moveTo>
                    <a:pt x="580" y="1"/>
                  </a:moveTo>
                  <a:lnTo>
                    <a:pt x="0" y="1924"/>
                  </a:lnTo>
                  <a:lnTo>
                    <a:pt x="580" y="3662"/>
                  </a:lnTo>
                  <a:lnTo>
                    <a:pt x="3569" y="3662"/>
                  </a:lnTo>
                  <a:lnTo>
                    <a:pt x="3569" y="3083"/>
                  </a:lnTo>
                  <a:cubicBezTo>
                    <a:pt x="3569" y="1345"/>
                    <a:pt x="2225" y="1"/>
                    <a:pt x="580" y="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316;p91">
              <a:extLst>
                <a:ext uri="{FF2B5EF4-FFF2-40B4-BE49-F238E27FC236}">
                  <a16:creationId xmlns:a16="http://schemas.microsoft.com/office/drawing/2014/main" id="{47E0A3FA-3565-E285-F99E-ECB251C16271}"/>
                </a:ext>
              </a:extLst>
            </p:cNvPr>
            <p:cNvSpPr/>
            <p:nvPr/>
          </p:nvSpPr>
          <p:spPr>
            <a:xfrm>
              <a:off x="5776197" y="3888056"/>
              <a:ext cx="88182" cy="104771"/>
            </a:xfrm>
            <a:custGeom>
              <a:avLst/>
              <a:gdLst/>
              <a:ahLst/>
              <a:cxnLst/>
              <a:rect l="l" t="t" r="r" b="b"/>
              <a:pathLst>
                <a:path w="3083" h="3663" extrusionOk="0">
                  <a:moveTo>
                    <a:pt x="3083" y="1"/>
                  </a:moveTo>
                  <a:cubicBezTo>
                    <a:pt x="1345" y="1"/>
                    <a:pt x="0" y="1345"/>
                    <a:pt x="0" y="3083"/>
                  </a:cubicBezTo>
                  <a:lnTo>
                    <a:pt x="0" y="3662"/>
                  </a:lnTo>
                  <a:lnTo>
                    <a:pt x="3083" y="3662"/>
                  </a:lnTo>
                  <a:lnTo>
                    <a:pt x="3083" y="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4276;p91">
            <a:extLst>
              <a:ext uri="{FF2B5EF4-FFF2-40B4-BE49-F238E27FC236}">
                <a16:creationId xmlns:a16="http://schemas.microsoft.com/office/drawing/2014/main" id="{947D03FF-4399-DA74-8639-A5B650314857}"/>
              </a:ext>
            </a:extLst>
          </p:cNvPr>
          <p:cNvGrpSpPr/>
          <p:nvPr/>
        </p:nvGrpSpPr>
        <p:grpSpPr>
          <a:xfrm>
            <a:off x="6839306" y="-151539"/>
            <a:ext cx="1301394" cy="1035133"/>
            <a:chOff x="3075107" y="3758147"/>
            <a:chExt cx="409009" cy="409016"/>
          </a:xfrm>
        </p:grpSpPr>
        <p:sp>
          <p:nvSpPr>
            <p:cNvPr id="18" name="Google Shape;4277;p91">
              <a:extLst>
                <a:ext uri="{FF2B5EF4-FFF2-40B4-BE49-F238E27FC236}">
                  <a16:creationId xmlns:a16="http://schemas.microsoft.com/office/drawing/2014/main" id="{93747409-7475-2657-A550-AF282DE5E0E4}"/>
                </a:ext>
              </a:extLst>
            </p:cNvPr>
            <p:cNvSpPr/>
            <p:nvPr/>
          </p:nvSpPr>
          <p:spPr>
            <a:xfrm>
              <a:off x="3262704" y="3888056"/>
              <a:ext cx="91499" cy="146531"/>
            </a:xfrm>
            <a:custGeom>
              <a:avLst/>
              <a:gdLst/>
              <a:ahLst/>
              <a:cxnLst/>
              <a:rect l="l" t="t" r="r" b="b"/>
              <a:pathLst>
                <a:path w="3199" h="5123" extrusionOk="0">
                  <a:moveTo>
                    <a:pt x="579" y="1"/>
                  </a:moveTo>
                  <a:lnTo>
                    <a:pt x="0" y="2619"/>
                  </a:lnTo>
                  <a:lnTo>
                    <a:pt x="579" y="5122"/>
                  </a:lnTo>
                  <a:cubicBezTo>
                    <a:pt x="2040" y="5122"/>
                    <a:pt x="3198" y="4056"/>
                    <a:pt x="3198" y="2619"/>
                  </a:cubicBezTo>
                  <a:cubicBezTo>
                    <a:pt x="3198" y="1159"/>
                    <a:pt x="2040" y="1"/>
                    <a:pt x="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278;p91">
              <a:extLst>
                <a:ext uri="{FF2B5EF4-FFF2-40B4-BE49-F238E27FC236}">
                  <a16:creationId xmlns:a16="http://schemas.microsoft.com/office/drawing/2014/main" id="{A6E033F0-46F6-568F-0EE2-D427642202D5}"/>
                </a:ext>
              </a:extLst>
            </p:cNvPr>
            <p:cNvSpPr/>
            <p:nvPr/>
          </p:nvSpPr>
          <p:spPr>
            <a:xfrm>
              <a:off x="3205015" y="3888056"/>
              <a:ext cx="74281" cy="146531"/>
            </a:xfrm>
            <a:custGeom>
              <a:avLst/>
              <a:gdLst/>
              <a:ahLst/>
              <a:cxnLst/>
              <a:rect l="l" t="t" r="r" b="b"/>
              <a:pathLst>
                <a:path w="2597" h="5123" extrusionOk="0">
                  <a:moveTo>
                    <a:pt x="2596" y="1"/>
                  </a:moveTo>
                  <a:cubicBezTo>
                    <a:pt x="1160" y="1"/>
                    <a:pt x="1" y="1159"/>
                    <a:pt x="1" y="2619"/>
                  </a:cubicBezTo>
                  <a:cubicBezTo>
                    <a:pt x="1" y="4056"/>
                    <a:pt x="1160" y="5122"/>
                    <a:pt x="2596" y="5122"/>
                  </a:cubicBezTo>
                  <a:lnTo>
                    <a:pt x="2596" y="1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279;p91">
              <a:extLst>
                <a:ext uri="{FF2B5EF4-FFF2-40B4-BE49-F238E27FC236}">
                  <a16:creationId xmlns:a16="http://schemas.microsoft.com/office/drawing/2014/main" id="{B35356F6-EC6C-C064-B6BE-E6F26DC1ACD5}"/>
                </a:ext>
              </a:extLst>
            </p:cNvPr>
            <p:cNvSpPr/>
            <p:nvPr/>
          </p:nvSpPr>
          <p:spPr>
            <a:xfrm>
              <a:off x="3262704" y="3758147"/>
              <a:ext cx="221412" cy="409016"/>
            </a:xfrm>
            <a:custGeom>
              <a:avLst/>
              <a:gdLst/>
              <a:ahLst/>
              <a:cxnLst/>
              <a:rect l="l" t="t" r="r" b="b"/>
              <a:pathLst>
                <a:path w="7741" h="14300" extrusionOk="0">
                  <a:moveTo>
                    <a:pt x="579" y="0"/>
                  </a:moveTo>
                  <a:lnTo>
                    <a:pt x="0" y="2225"/>
                  </a:lnTo>
                  <a:lnTo>
                    <a:pt x="579" y="3778"/>
                  </a:lnTo>
                  <a:cubicBezTo>
                    <a:pt x="2410" y="3778"/>
                    <a:pt x="3963" y="5215"/>
                    <a:pt x="3963" y="7161"/>
                  </a:cubicBezTo>
                  <a:cubicBezTo>
                    <a:pt x="3963" y="8992"/>
                    <a:pt x="2410" y="10522"/>
                    <a:pt x="579" y="10522"/>
                  </a:cubicBezTo>
                  <a:lnTo>
                    <a:pt x="0" y="11982"/>
                  </a:lnTo>
                  <a:lnTo>
                    <a:pt x="579" y="14299"/>
                  </a:lnTo>
                  <a:lnTo>
                    <a:pt x="1738" y="14299"/>
                  </a:lnTo>
                  <a:lnTo>
                    <a:pt x="2132" y="12955"/>
                  </a:lnTo>
                  <a:cubicBezTo>
                    <a:pt x="2712" y="12839"/>
                    <a:pt x="3198" y="12654"/>
                    <a:pt x="3569" y="12376"/>
                  </a:cubicBezTo>
                  <a:lnTo>
                    <a:pt x="4728" y="13048"/>
                  </a:lnTo>
                  <a:lnTo>
                    <a:pt x="6466" y="11310"/>
                  </a:lnTo>
                  <a:lnTo>
                    <a:pt x="5794" y="10151"/>
                  </a:lnTo>
                  <a:cubicBezTo>
                    <a:pt x="6095" y="9664"/>
                    <a:pt x="6281" y="9178"/>
                    <a:pt x="6373" y="8691"/>
                  </a:cubicBezTo>
                  <a:lnTo>
                    <a:pt x="7741" y="8320"/>
                  </a:lnTo>
                  <a:lnTo>
                    <a:pt x="7741" y="6003"/>
                  </a:lnTo>
                  <a:lnTo>
                    <a:pt x="6373" y="5609"/>
                  </a:lnTo>
                  <a:cubicBezTo>
                    <a:pt x="6281" y="5029"/>
                    <a:pt x="6095" y="4543"/>
                    <a:pt x="5794" y="4149"/>
                  </a:cubicBezTo>
                  <a:lnTo>
                    <a:pt x="6466" y="2990"/>
                  </a:lnTo>
                  <a:lnTo>
                    <a:pt x="4728" y="1252"/>
                  </a:lnTo>
                  <a:lnTo>
                    <a:pt x="3569" y="1947"/>
                  </a:lnTo>
                  <a:cubicBezTo>
                    <a:pt x="3198" y="1646"/>
                    <a:pt x="2712" y="1460"/>
                    <a:pt x="2132" y="1368"/>
                  </a:cubicBezTo>
                  <a:lnTo>
                    <a:pt x="1738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280;p91">
              <a:extLst>
                <a:ext uri="{FF2B5EF4-FFF2-40B4-BE49-F238E27FC236}">
                  <a16:creationId xmlns:a16="http://schemas.microsoft.com/office/drawing/2014/main" id="{3D0E6EE8-61AB-D5C2-98DB-223D66234395}"/>
                </a:ext>
              </a:extLst>
            </p:cNvPr>
            <p:cNvSpPr/>
            <p:nvPr/>
          </p:nvSpPr>
          <p:spPr>
            <a:xfrm>
              <a:off x="3075107" y="3758147"/>
              <a:ext cx="204193" cy="409016"/>
            </a:xfrm>
            <a:custGeom>
              <a:avLst/>
              <a:gdLst/>
              <a:ahLst/>
              <a:cxnLst/>
              <a:rect l="l" t="t" r="r" b="b"/>
              <a:pathLst>
                <a:path w="7139" h="14300" extrusionOk="0">
                  <a:moveTo>
                    <a:pt x="5980" y="0"/>
                  </a:moveTo>
                  <a:lnTo>
                    <a:pt x="5609" y="1368"/>
                  </a:lnTo>
                  <a:cubicBezTo>
                    <a:pt x="5030" y="1460"/>
                    <a:pt x="4636" y="1646"/>
                    <a:pt x="4149" y="1947"/>
                  </a:cubicBezTo>
                  <a:lnTo>
                    <a:pt x="2990" y="1252"/>
                  </a:lnTo>
                  <a:lnTo>
                    <a:pt x="1252" y="2990"/>
                  </a:lnTo>
                  <a:lnTo>
                    <a:pt x="1924" y="4149"/>
                  </a:lnTo>
                  <a:cubicBezTo>
                    <a:pt x="1646" y="4543"/>
                    <a:pt x="1437" y="5029"/>
                    <a:pt x="1345" y="5609"/>
                  </a:cubicBezTo>
                  <a:lnTo>
                    <a:pt x="1" y="6003"/>
                  </a:lnTo>
                  <a:lnTo>
                    <a:pt x="1" y="8320"/>
                  </a:lnTo>
                  <a:lnTo>
                    <a:pt x="1345" y="8691"/>
                  </a:lnTo>
                  <a:cubicBezTo>
                    <a:pt x="1437" y="9178"/>
                    <a:pt x="1646" y="9664"/>
                    <a:pt x="1924" y="10151"/>
                  </a:cubicBezTo>
                  <a:lnTo>
                    <a:pt x="1252" y="11310"/>
                  </a:lnTo>
                  <a:lnTo>
                    <a:pt x="2990" y="13048"/>
                  </a:lnTo>
                  <a:lnTo>
                    <a:pt x="4149" y="12376"/>
                  </a:lnTo>
                  <a:cubicBezTo>
                    <a:pt x="4636" y="12654"/>
                    <a:pt x="5030" y="12839"/>
                    <a:pt x="5609" y="12955"/>
                  </a:cubicBezTo>
                  <a:lnTo>
                    <a:pt x="5980" y="14299"/>
                  </a:lnTo>
                  <a:lnTo>
                    <a:pt x="7138" y="14299"/>
                  </a:lnTo>
                  <a:lnTo>
                    <a:pt x="7138" y="10522"/>
                  </a:lnTo>
                  <a:cubicBezTo>
                    <a:pt x="5308" y="10522"/>
                    <a:pt x="3755" y="8992"/>
                    <a:pt x="3755" y="7161"/>
                  </a:cubicBezTo>
                  <a:cubicBezTo>
                    <a:pt x="3755" y="5215"/>
                    <a:pt x="5308" y="3778"/>
                    <a:pt x="7138" y="3778"/>
                  </a:cubicBezTo>
                  <a:lnTo>
                    <a:pt x="7138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22968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88227" y="63918"/>
            <a:ext cx="5738613" cy="522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THupo" panose="02010800040101010101" pitchFamily="2" charset="-122"/>
                <a:ea typeface="STHupo" panose="02010800040101010101" pitchFamily="2" charset="-122"/>
              </a:rPr>
              <a:t>Module 9- Delete record </a:t>
            </a:r>
            <a:endParaRPr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7CD2F5-37CF-D219-24C0-C92B67A55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531" y="892968"/>
            <a:ext cx="4211413" cy="7072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C2B161-B2CC-D469-BC49-435DC21106AA}"/>
              </a:ext>
            </a:extLst>
          </p:cNvPr>
          <p:cNvSpPr txBox="1"/>
          <p:nvPr/>
        </p:nvSpPr>
        <p:spPr>
          <a:xfrm>
            <a:off x="5398214" y="710088"/>
            <a:ext cx="29171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mic Sans MS" panose="030F0702030302020204" pitchFamily="66" charset="0"/>
              </a:rPr>
              <a:t>Declare the information you want to delete </a:t>
            </a:r>
            <a:r>
              <a:rPr lang="en-US" sz="2400" dirty="0"/>
              <a:t>
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31609A-9FD3-5B6E-4DAF-E87A0F17C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612" y="2035969"/>
            <a:ext cx="4325713" cy="2707481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95CA0FC9-B9A6-56A1-F949-6C181ADBF086}"/>
              </a:ext>
            </a:extLst>
          </p:cNvPr>
          <p:cNvSpPr txBox="1"/>
          <p:nvPr/>
        </p:nvSpPr>
        <p:spPr>
          <a:xfrm>
            <a:off x="1240968" y="2421731"/>
            <a:ext cx="1918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- For student.</a:t>
            </a:r>
            <a:endParaRPr lang="en-US" dirty="0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175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3881401" y="1159609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mic Sans MS" panose="030F0702030302020204" pitchFamily="66" charset="0"/>
              </a:rPr>
              <a:t>Group 5</a:t>
            </a:r>
            <a:endParaRPr>
              <a:latin typeface="Comic Sans MS" panose="030F0702030302020204" pitchFamily="66" charset="0"/>
            </a:endParaRPr>
          </a:p>
        </p:txBody>
      </p:sp>
      <p:grpSp>
        <p:nvGrpSpPr>
          <p:cNvPr id="2739" name="Google Shape;2739;p51"/>
          <p:cNvGrpSpPr/>
          <p:nvPr/>
        </p:nvGrpSpPr>
        <p:grpSpPr>
          <a:xfrm>
            <a:off x="354296" y="1019725"/>
            <a:ext cx="4057669" cy="3213037"/>
            <a:chOff x="277900" y="420125"/>
            <a:chExt cx="6852525" cy="4682425"/>
          </a:xfrm>
        </p:grpSpPr>
        <p:sp>
          <p:nvSpPr>
            <p:cNvPr id="2740" name="Google Shape;2740;p51"/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1"/>
            <p:cNvSpPr/>
            <p:nvPr/>
          </p:nvSpPr>
          <p:spPr>
            <a:xfrm>
              <a:off x="58290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1"/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1"/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1"/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1"/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1"/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1"/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1"/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1"/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1"/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1"/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1"/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1"/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1"/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1"/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1"/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1"/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1"/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1"/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1"/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1"/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1"/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1"/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1"/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1"/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1"/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1"/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1"/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1"/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1"/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1"/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1"/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1"/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1"/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1"/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1"/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1"/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1"/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/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/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1"/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1"/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/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/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/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1"/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1"/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/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/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/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1"/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1"/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1"/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1"/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1"/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1"/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1"/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1"/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1"/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1"/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1"/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1"/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1"/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1"/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1"/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1"/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1"/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1"/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1"/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1"/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1"/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1"/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1"/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1"/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1"/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1"/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1"/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1"/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1"/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1"/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1"/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1"/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1"/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1"/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1"/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1"/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1"/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1"/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1"/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1"/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1"/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1"/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1"/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1"/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1"/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1"/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1"/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1"/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1"/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1"/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1"/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1"/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1"/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1"/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1"/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1"/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1"/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1"/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1"/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1"/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1"/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1"/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1"/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1"/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1"/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1"/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1"/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1"/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1"/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1"/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1"/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1"/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1"/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1"/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1"/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1"/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1"/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1"/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1"/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1"/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1"/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1"/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1"/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1"/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1"/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1"/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1"/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1"/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1"/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1"/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1"/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1"/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1"/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1"/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1"/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1"/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1"/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1"/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1"/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1"/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1"/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1"/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1"/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1"/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1"/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1"/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1"/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1"/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1"/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1"/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1"/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1"/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1"/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1"/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1"/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1"/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7" name="Google Shape;2937;p51"/>
          <p:cNvGrpSpPr/>
          <p:nvPr/>
        </p:nvGrpSpPr>
        <p:grpSpPr>
          <a:xfrm>
            <a:off x="2021644" y="1725712"/>
            <a:ext cx="175013" cy="27000"/>
            <a:chOff x="5662375" y="212375"/>
            <a:chExt cx="175013" cy="27000"/>
          </a:xfrm>
        </p:grpSpPr>
        <p:sp>
          <p:nvSpPr>
            <p:cNvPr id="2938" name="Google Shape;2938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1" name="Google Shape;2941;p51"/>
          <p:cNvGrpSpPr/>
          <p:nvPr/>
        </p:nvGrpSpPr>
        <p:grpSpPr>
          <a:xfrm>
            <a:off x="4484519" y="1167573"/>
            <a:ext cx="175013" cy="27000"/>
            <a:chOff x="5662375" y="212375"/>
            <a:chExt cx="175013" cy="27000"/>
          </a:xfrm>
        </p:grpSpPr>
        <p:sp>
          <p:nvSpPr>
            <p:cNvPr id="2942" name="Google Shape;2942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5" name="Google Shape;2945;p51"/>
          <p:cNvGrpSpPr/>
          <p:nvPr/>
        </p:nvGrpSpPr>
        <p:grpSpPr>
          <a:xfrm>
            <a:off x="6949194" y="1725699"/>
            <a:ext cx="175013" cy="27000"/>
            <a:chOff x="5662375" y="212375"/>
            <a:chExt cx="175013" cy="27000"/>
          </a:xfrm>
        </p:grpSpPr>
        <p:sp>
          <p:nvSpPr>
            <p:cNvPr id="2946" name="Google Shape;2946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9" name="Google Shape;2949;p51"/>
          <p:cNvGrpSpPr/>
          <p:nvPr/>
        </p:nvGrpSpPr>
        <p:grpSpPr>
          <a:xfrm>
            <a:off x="5495189" y="2811226"/>
            <a:ext cx="203374" cy="179736"/>
            <a:chOff x="-3137650" y="2787000"/>
            <a:chExt cx="291450" cy="257575"/>
          </a:xfrm>
        </p:grpSpPr>
        <p:sp>
          <p:nvSpPr>
            <p:cNvPr id="2950" name="Google Shape;2950;p5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51"/>
          <p:cNvGrpSpPr/>
          <p:nvPr/>
        </p:nvGrpSpPr>
        <p:grpSpPr>
          <a:xfrm>
            <a:off x="3830965" y="2799136"/>
            <a:ext cx="203915" cy="203915"/>
            <a:chOff x="-6354300" y="2757075"/>
            <a:chExt cx="292225" cy="292225"/>
          </a:xfrm>
        </p:grpSpPr>
        <p:sp>
          <p:nvSpPr>
            <p:cNvPr id="2959" name="Google Shape;2959;p51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3" name="Google Shape;2963;p51"/>
          <p:cNvGrpSpPr/>
          <p:nvPr/>
        </p:nvGrpSpPr>
        <p:grpSpPr>
          <a:xfrm>
            <a:off x="4917834" y="2603164"/>
            <a:ext cx="203374" cy="203915"/>
            <a:chOff x="-1700225" y="2768875"/>
            <a:chExt cx="291450" cy="292225"/>
          </a:xfrm>
        </p:grpSpPr>
        <p:sp>
          <p:nvSpPr>
            <p:cNvPr id="2964" name="Google Shape;2964;p51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1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1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F1D66C1-C048-F1AA-3A7B-2339F2AD8530}"/>
              </a:ext>
            </a:extLst>
          </p:cNvPr>
          <p:cNvSpPr txBox="1"/>
          <p:nvPr/>
        </p:nvSpPr>
        <p:spPr>
          <a:xfrm>
            <a:off x="4624307" y="2144576"/>
            <a:ext cx="3865476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chemeClr val="tx1">
                    <a:lumMod val="10000"/>
                  </a:schemeClr>
                </a:solidFill>
                <a:latin typeface="Bahnschrift SemiBold" panose="020B0502040204020203" pitchFamily="34" charset="0"/>
                <a:ea typeface="MingLiU_HKSCS-ExtB" panose="02020500000000000000" pitchFamily="18" charset="-120"/>
                <a:cs typeface="Montserrat"/>
                <a:sym typeface="Montserrat"/>
              </a:rPr>
              <a:t>1. </a:t>
            </a:r>
            <a:r>
              <a:rPr lang="en-US" sz="1800" err="1">
                <a:solidFill>
                  <a:schemeClr val="tx1">
                    <a:lumMod val="10000"/>
                  </a:schemeClr>
                </a:solidFill>
                <a:latin typeface="Bahnschrift SemiBold" panose="020B0502040204020203" pitchFamily="34" charset="0"/>
                <a:ea typeface="MingLiU_HKSCS-ExtB" panose="02020500000000000000" pitchFamily="18" charset="-120"/>
                <a:cs typeface="Montserrat"/>
                <a:sym typeface="Montserrat"/>
              </a:rPr>
              <a:t>Trần</a:t>
            </a:r>
            <a:r>
              <a:rPr lang="en-US" sz="1800">
                <a:solidFill>
                  <a:schemeClr val="tx1">
                    <a:lumMod val="10000"/>
                  </a:schemeClr>
                </a:solidFill>
                <a:latin typeface="Bahnschrift SemiBold" panose="020B0502040204020203" pitchFamily="34" charset="0"/>
                <a:ea typeface="MingLiU_HKSCS-ExtB" panose="02020500000000000000" pitchFamily="18" charset="-120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chemeClr val="tx1">
                    <a:lumMod val="10000"/>
                  </a:schemeClr>
                </a:solidFill>
                <a:latin typeface="Bahnschrift SemiBold" panose="020B0502040204020203" pitchFamily="34" charset="0"/>
                <a:ea typeface="MingLiU_HKSCS-ExtB" panose="02020500000000000000" pitchFamily="18" charset="-120"/>
                <a:cs typeface="Montserrat"/>
                <a:sym typeface="Montserrat"/>
              </a:rPr>
              <a:t>Châu</a:t>
            </a:r>
            <a:r>
              <a:rPr lang="en-US" sz="1800">
                <a:solidFill>
                  <a:schemeClr val="tx1">
                    <a:lumMod val="10000"/>
                  </a:schemeClr>
                </a:solidFill>
                <a:latin typeface="Bahnschrift SemiBold" panose="020B0502040204020203" pitchFamily="34" charset="0"/>
                <a:ea typeface="MingLiU_HKSCS-ExtB" panose="02020500000000000000" pitchFamily="18" charset="-120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chemeClr val="tx1">
                    <a:lumMod val="10000"/>
                  </a:schemeClr>
                </a:solidFill>
                <a:latin typeface="Bahnschrift SemiBold" panose="020B0502040204020203" pitchFamily="34" charset="0"/>
                <a:ea typeface="MingLiU_HKSCS-ExtB" panose="02020500000000000000" pitchFamily="18" charset="-120"/>
                <a:cs typeface="Montserrat"/>
                <a:sym typeface="Montserrat"/>
              </a:rPr>
              <a:t>Nhi</a:t>
            </a:r>
            <a:r>
              <a:rPr lang="en-US" sz="1800">
                <a:solidFill>
                  <a:schemeClr val="tx1">
                    <a:lumMod val="10000"/>
                  </a:schemeClr>
                </a:solidFill>
                <a:latin typeface="Bahnschrift SemiBold" panose="020B0502040204020203" pitchFamily="34" charset="0"/>
                <a:ea typeface="MingLiU_HKSCS-ExtB" panose="02020500000000000000" pitchFamily="18" charset="-120"/>
                <a:cs typeface="Montserrat"/>
                <a:sym typeface="Montserrat"/>
              </a:rPr>
              <a:t> – 21070679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chemeClr val="tx1">
                    <a:lumMod val="10000"/>
                  </a:schemeClr>
                </a:solidFill>
                <a:latin typeface="Bahnschrift SemiBold" panose="020B0502040204020203" pitchFamily="34" charset="0"/>
                <a:ea typeface="MingLiU_HKSCS-ExtB" panose="02020500000000000000" pitchFamily="18" charset="-120"/>
                <a:cs typeface="Montserrat"/>
                <a:sym typeface="Montserrat"/>
              </a:rPr>
              <a:t>2. </a:t>
            </a:r>
            <a:r>
              <a:rPr lang="en-US" sz="1800" err="1">
                <a:solidFill>
                  <a:schemeClr val="tx1">
                    <a:lumMod val="10000"/>
                  </a:schemeClr>
                </a:solidFill>
                <a:latin typeface="Bahnschrift SemiBold" panose="020B0502040204020203" pitchFamily="34" charset="0"/>
                <a:ea typeface="MingLiU_HKSCS-ExtB" panose="02020500000000000000" pitchFamily="18" charset="-120"/>
                <a:cs typeface="Montserrat"/>
                <a:sym typeface="Montserrat"/>
              </a:rPr>
              <a:t>Doãn</a:t>
            </a:r>
            <a:r>
              <a:rPr lang="en-US" sz="1800">
                <a:solidFill>
                  <a:schemeClr val="tx1">
                    <a:lumMod val="10000"/>
                  </a:schemeClr>
                </a:solidFill>
                <a:latin typeface="Bahnschrift SemiBold" panose="020B0502040204020203" pitchFamily="34" charset="0"/>
                <a:ea typeface="MingLiU_HKSCS-ExtB" panose="02020500000000000000" pitchFamily="18" charset="-120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chemeClr val="tx1">
                    <a:lumMod val="10000"/>
                  </a:schemeClr>
                </a:solidFill>
                <a:latin typeface="Bahnschrift SemiBold" panose="020B0502040204020203" pitchFamily="34" charset="0"/>
                <a:ea typeface="MingLiU_HKSCS-ExtB" panose="02020500000000000000" pitchFamily="18" charset="-120"/>
                <a:cs typeface="Montserrat"/>
                <a:sym typeface="Montserrat"/>
              </a:rPr>
              <a:t>Văn</a:t>
            </a:r>
            <a:r>
              <a:rPr lang="en-US" sz="1800">
                <a:solidFill>
                  <a:schemeClr val="tx1">
                    <a:lumMod val="10000"/>
                  </a:schemeClr>
                </a:solidFill>
                <a:latin typeface="Bahnschrift SemiBold" panose="020B0502040204020203" pitchFamily="34" charset="0"/>
                <a:ea typeface="MingLiU_HKSCS-ExtB" panose="02020500000000000000" pitchFamily="18" charset="-120"/>
                <a:cs typeface="Montserrat"/>
                <a:sym typeface="Montserrat"/>
              </a:rPr>
              <a:t> An – 21070236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chemeClr val="tx1">
                    <a:lumMod val="10000"/>
                  </a:schemeClr>
                </a:solidFill>
                <a:latin typeface="Bahnschrift SemiBold" panose="020B0502040204020203" pitchFamily="34" charset="0"/>
                <a:ea typeface="MingLiU_HKSCS-ExtB" panose="02020500000000000000" pitchFamily="18" charset="-120"/>
                <a:cs typeface="Montserrat"/>
                <a:sym typeface="Montserrat"/>
              </a:rPr>
              <a:t>3. Nguyễn Anh Quý – 20070972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chemeClr val="tx1">
                    <a:lumMod val="10000"/>
                  </a:schemeClr>
                </a:solidFill>
                <a:latin typeface="Bahnschrift SemiBold" panose="020B0502040204020203" pitchFamily="34" charset="0"/>
                <a:ea typeface="MingLiU_HKSCS-ExtB" panose="02020500000000000000" pitchFamily="18" charset="-120"/>
                <a:cs typeface="Montserrat"/>
                <a:sym typeface="Montserrat"/>
              </a:rPr>
              <a:t>4. Hoàng </a:t>
            </a:r>
            <a:r>
              <a:rPr lang="en-US" sz="1800" err="1">
                <a:solidFill>
                  <a:schemeClr val="tx1">
                    <a:lumMod val="10000"/>
                  </a:schemeClr>
                </a:solidFill>
                <a:latin typeface="Bahnschrift SemiBold" panose="020B0502040204020203" pitchFamily="34" charset="0"/>
                <a:ea typeface="MingLiU_HKSCS-ExtB" panose="02020500000000000000" pitchFamily="18" charset="-120"/>
                <a:cs typeface="Montserrat"/>
                <a:sym typeface="Montserrat"/>
              </a:rPr>
              <a:t>Thị</a:t>
            </a:r>
            <a:r>
              <a:rPr lang="en-US" sz="1800">
                <a:solidFill>
                  <a:schemeClr val="tx1">
                    <a:lumMod val="10000"/>
                  </a:schemeClr>
                </a:solidFill>
                <a:latin typeface="Bahnschrift SemiBold" panose="020B0502040204020203" pitchFamily="34" charset="0"/>
                <a:ea typeface="MingLiU_HKSCS-ExtB" panose="02020500000000000000" pitchFamily="18" charset="-120"/>
                <a:cs typeface="Montserrat"/>
                <a:sym typeface="Montserrat"/>
              </a:rPr>
              <a:t> </a:t>
            </a:r>
            <a:r>
              <a:rPr lang="en-US" sz="1800" err="1">
                <a:solidFill>
                  <a:schemeClr val="tx1">
                    <a:lumMod val="10000"/>
                  </a:schemeClr>
                </a:solidFill>
                <a:latin typeface="Bahnschrift SemiBold" panose="020B0502040204020203" pitchFamily="34" charset="0"/>
                <a:ea typeface="MingLiU_HKSCS-ExtB" panose="02020500000000000000" pitchFamily="18" charset="-120"/>
                <a:cs typeface="Montserrat"/>
                <a:sym typeface="Montserrat"/>
              </a:rPr>
              <a:t>Yến</a:t>
            </a:r>
            <a:r>
              <a:rPr lang="en-US" sz="1800">
                <a:solidFill>
                  <a:schemeClr val="tx1">
                    <a:lumMod val="10000"/>
                  </a:schemeClr>
                </a:solidFill>
                <a:latin typeface="Bahnschrift SemiBold" panose="020B0502040204020203" pitchFamily="34" charset="0"/>
                <a:ea typeface="MingLiU_HKSCS-ExtB" panose="02020500000000000000" pitchFamily="18" charset="-120"/>
                <a:cs typeface="Montserrat"/>
                <a:sym typeface="Montserrat"/>
              </a:rPr>
              <a:t> – 20071005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chemeClr val="tx1">
                    <a:lumMod val="10000"/>
                  </a:schemeClr>
                </a:solidFill>
                <a:latin typeface="Bahnschrift SemiBold" panose="020B0502040204020203" pitchFamily="34" charset="0"/>
                <a:ea typeface="MingLiU_HKSCS-ExtB" panose="02020500000000000000" pitchFamily="18" charset="-120"/>
                <a:cs typeface="Montserrat"/>
                <a:sym typeface="Montserrat"/>
              </a:rPr>
              <a:t>5. Nguyễn Hoàng Lan - 20070736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88227" y="63918"/>
            <a:ext cx="5738613" cy="522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THupo" panose="02010800040101010101" pitchFamily="2" charset="-122"/>
                <a:ea typeface="STHupo" panose="02010800040101010101" pitchFamily="2" charset="-122"/>
              </a:rPr>
              <a:t>Module 9- Delete record </a:t>
            </a:r>
            <a:endParaRPr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grpSp>
        <p:nvGrpSpPr>
          <p:cNvPr id="10" name="Google Shape;4766;p64">
            <a:extLst>
              <a:ext uri="{FF2B5EF4-FFF2-40B4-BE49-F238E27FC236}">
                <a16:creationId xmlns:a16="http://schemas.microsoft.com/office/drawing/2014/main" id="{0A7CF78D-D7F0-F4D8-BEA3-9E64F72285DF}"/>
              </a:ext>
            </a:extLst>
          </p:cNvPr>
          <p:cNvGrpSpPr/>
          <p:nvPr/>
        </p:nvGrpSpPr>
        <p:grpSpPr>
          <a:xfrm>
            <a:off x="5426333" y="2214562"/>
            <a:ext cx="2664136" cy="2449557"/>
            <a:chOff x="1260950" y="-166737"/>
            <a:chExt cx="5129675" cy="5643987"/>
          </a:xfrm>
        </p:grpSpPr>
        <p:sp>
          <p:nvSpPr>
            <p:cNvPr id="11" name="Google Shape;4767;p64">
              <a:extLst>
                <a:ext uri="{FF2B5EF4-FFF2-40B4-BE49-F238E27FC236}">
                  <a16:creationId xmlns:a16="http://schemas.microsoft.com/office/drawing/2014/main" id="{381BAB87-C8BC-98B5-D523-75A9A995582D}"/>
                </a:ext>
              </a:extLst>
            </p:cNvPr>
            <p:cNvSpPr/>
            <p:nvPr/>
          </p:nvSpPr>
          <p:spPr>
            <a:xfrm>
              <a:off x="1260950" y="395850"/>
              <a:ext cx="5129675" cy="4941275"/>
            </a:xfrm>
            <a:custGeom>
              <a:avLst/>
              <a:gdLst/>
              <a:ahLst/>
              <a:cxnLst/>
              <a:rect l="l" t="t" r="r" b="b"/>
              <a:pathLst>
                <a:path w="205187" h="197651" extrusionOk="0">
                  <a:moveTo>
                    <a:pt x="118352" y="1"/>
                  </a:moveTo>
                  <a:cubicBezTo>
                    <a:pt x="118262" y="1"/>
                    <a:pt x="118173" y="1"/>
                    <a:pt x="118084" y="3"/>
                  </a:cubicBezTo>
                  <a:cubicBezTo>
                    <a:pt x="89771" y="436"/>
                    <a:pt x="90673" y="18108"/>
                    <a:pt x="82269" y="42454"/>
                  </a:cubicBezTo>
                  <a:cubicBezTo>
                    <a:pt x="73866" y="66763"/>
                    <a:pt x="45553" y="55726"/>
                    <a:pt x="26546" y="64563"/>
                  </a:cubicBezTo>
                  <a:cubicBezTo>
                    <a:pt x="7538" y="73399"/>
                    <a:pt x="13742" y="109647"/>
                    <a:pt x="14607" y="117618"/>
                  </a:cubicBezTo>
                  <a:cubicBezTo>
                    <a:pt x="15509" y="125588"/>
                    <a:pt x="6204" y="119385"/>
                    <a:pt x="3102" y="125120"/>
                  </a:cubicBezTo>
                  <a:cubicBezTo>
                    <a:pt x="0" y="130890"/>
                    <a:pt x="2164" y="141747"/>
                    <a:pt x="2164" y="141747"/>
                  </a:cubicBezTo>
                  <a:lnTo>
                    <a:pt x="178677" y="197651"/>
                  </a:lnTo>
                  <a:cubicBezTo>
                    <a:pt x="178677" y="197651"/>
                    <a:pt x="179975" y="195451"/>
                    <a:pt x="185746" y="186145"/>
                  </a:cubicBezTo>
                  <a:cubicBezTo>
                    <a:pt x="191481" y="176876"/>
                    <a:pt x="172906" y="151232"/>
                    <a:pt x="173736" y="140160"/>
                  </a:cubicBezTo>
                  <a:cubicBezTo>
                    <a:pt x="174565" y="129087"/>
                    <a:pt x="205186" y="110548"/>
                    <a:pt x="202084" y="89305"/>
                  </a:cubicBezTo>
                  <a:cubicBezTo>
                    <a:pt x="199028" y="68164"/>
                    <a:pt x="146727" y="1"/>
                    <a:pt x="118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68;p64">
              <a:extLst>
                <a:ext uri="{FF2B5EF4-FFF2-40B4-BE49-F238E27FC236}">
                  <a16:creationId xmlns:a16="http://schemas.microsoft.com/office/drawing/2014/main" id="{8780ACD2-D54A-E7D7-E1FB-ED8A867535DA}"/>
                </a:ext>
              </a:extLst>
            </p:cNvPr>
            <p:cNvSpPr/>
            <p:nvPr/>
          </p:nvSpPr>
          <p:spPr>
            <a:xfrm>
              <a:off x="1297025" y="395900"/>
              <a:ext cx="5022350" cy="4941225"/>
            </a:xfrm>
            <a:custGeom>
              <a:avLst/>
              <a:gdLst/>
              <a:ahLst/>
              <a:cxnLst/>
              <a:rect l="l" t="t" r="r" b="b"/>
              <a:pathLst>
                <a:path w="200894" h="197649" extrusionOk="0">
                  <a:moveTo>
                    <a:pt x="116641" y="1"/>
                  </a:moveTo>
                  <a:cubicBezTo>
                    <a:pt x="88328" y="434"/>
                    <a:pt x="89230" y="18106"/>
                    <a:pt x="80826" y="42452"/>
                  </a:cubicBezTo>
                  <a:cubicBezTo>
                    <a:pt x="72423" y="66761"/>
                    <a:pt x="44110" y="55724"/>
                    <a:pt x="25103" y="64561"/>
                  </a:cubicBezTo>
                  <a:cubicBezTo>
                    <a:pt x="14030" y="69719"/>
                    <a:pt x="11505" y="84145"/>
                    <a:pt x="11505" y="96913"/>
                  </a:cubicBezTo>
                  <a:cubicBezTo>
                    <a:pt x="11505" y="106038"/>
                    <a:pt x="12804" y="114297"/>
                    <a:pt x="13164" y="117616"/>
                  </a:cubicBezTo>
                  <a:cubicBezTo>
                    <a:pt x="13201" y="117976"/>
                    <a:pt x="13237" y="118301"/>
                    <a:pt x="13237" y="118589"/>
                  </a:cubicBezTo>
                  <a:cubicBezTo>
                    <a:pt x="13237" y="125045"/>
                    <a:pt x="4617" y="119635"/>
                    <a:pt x="1659" y="125118"/>
                  </a:cubicBezTo>
                  <a:cubicBezTo>
                    <a:pt x="361" y="127534"/>
                    <a:pt x="0" y="130816"/>
                    <a:pt x="0" y="133846"/>
                  </a:cubicBezTo>
                  <a:cubicBezTo>
                    <a:pt x="0" y="138066"/>
                    <a:pt x="721" y="141745"/>
                    <a:pt x="721" y="141745"/>
                  </a:cubicBezTo>
                  <a:lnTo>
                    <a:pt x="41946" y="154801"/>
                  </a:lnTo>
                  <a:cubicBezTo>
                    <a:pt x="42199" y="153430"/>
                    <a:pt x="42559" y="151591"/>
                    <a:pt x="42992" y="149571"/>
                  </a:cubicBezTo>
                  <a:cubicBezTo>
                    <a:pt x="43858" y="145387"/>
                    <a:pt x="44976" y="140482"/>
                    <a:pt x="45986" y="137417"/>
                  </a:cubicBezTo>
                  <a:cubicBezTo>
                    <a:pt x="48041" y="131249"/>
                    <a:pt x="52189" y="128616"/>
                    <a:pt x="54678" y="127282"/>
                  </a:cubicBezTo>
                  <a:cubicBezTo>
                    <a:pt x="55327" y="126921"/>
                    <a:pt x="56156" y="126344"/>
                    <a:pt x="57094" y="125659"/>
                  </a:cubicBezTo>
                  <a:cubicBezTo>
                    <a:pt x="58934" y="124288"/>
                    <a:pt x="60989" y="122629"/>
                    <a:pt x="61891" y="121872"/>
                  </a:cubicBezTo>
                  <a:cubicBezTo>
                    <a:pt x="62035" y="121727"/>
                    <a:pt x="62144" y="121619"/>
                    <a:pt x="62252" y="121583"/>
                  </a:cubicBezTo>
                  <a:cubicBezTo>
                    <a:pt x="62252" y="121547"/>
                    <a:pt x="62252" y="121547"/>
                    <a:pt x="62288" y="121547"/>
                  </a:cubicBezTo>
                  <a:cubicBezTo>
                    <a:pt x="62396" y="121150"/>
                    <a:pt x="62829" y="119599"/>
                    <a:pt x="63658" y="117688"/>
                  </a:cubicBezTo>
                  <a:cubicBezTo>
                    <a:pt x="64596" y="115488"/>
                    <a:pt x="66039" y="112855"/>
                    <a:pt x="68059" y="110943"/>
                  </a:cubicBezTo>
                  <a:cubicBezTo>
                    <a:pt x="70078" y="109032"/>
                    <a:pt x="73397" y="107481"/>
                    <a:pt x="76246" y="106399"/>
                  </a:cubicBezTo>
                  <a:cubicBezTo>
                    <a:pt x="78807" y="105425"/>
                    <a:pt x="80971" y="104812"/>
                    <a:pt x="81367" y="104704"/>
                  </a:cubicBezTo>
                  <a:cubicBezTo>
                    <a:pt x="82954" y="103369"/>
                    <a:pt x="85407" y="102143"/>
                    <a:pt x="88184" y="101061"/>
                  </a:cubicBezTo>
                  <a:cubicBezTo>
                    <a:pt x="90997" y="99979"/>
                    <a:pt x="94135" y="99041"/>
                    <a:pt x="97057" y="98248"/>
                  </a:cubicBezTo>
                  <a:cubicBezTo>
                    <a:pt x="102358" y="96877"/>
                    <a:pt x="106975" y="96011"/>
                    <a:pt x="107877" y="95867"/>
                  </a:cubicBezTo>
                  <a:cubicBezTo>
                    <a:pt x="108129" y="95362"/>
                    <a:pt x="109067" y="93595"/>
                    <a:pt x="110978" y="91142"/>
                  </a:cubicBezTo>
                  <a:cubicBezTo>
                    <a:pt x="112169" y="89591"/>
                    <a:pt x="114225" y="88437"/>
                    <a:pt x="116028" y="87644"/>
                  </a:cubicBezTo>
                  <a:cubicBezTo>
                    <a:pt x="117615" y="86923"/>
                    <a:pt x="118985" y="86526"/>
                    <a:pt x="119274" y="86454"/>
                  </a:cubicBezTo>
                  <a:cubicBezTo>
                    <a:pt x="119310" y="86382"/>
                    <a:pt x="119454" y="86309"/>
                    <a:pt x="119635" y="86201"/>
                  </a:cubicBezTo>
                  <a:cubicBezTo>
                    <a:pt x="119887" y="86021"/>
                    <a:pt x="120284" y="85732"/>
                    <a:pt x="120825" y="85336"/>
                  </a:cubicBezTo>
                  <a:cubicBezTo>
                    <a:pt x="121907" y="84578"/>
                    <a:pt x="123530" y="83424"/>
                    <a:pt x="125730" y="81873"/>
                  </a:cubicBezTo>
                  <a:cubicBezTo>
                    <a:pt x="129337" y="79276"/>
                    <a:pt x="134422" y="76716"/>
                    <a:pt x="136153" y="75850"/>
                  </a:cubicBezTo>
                  <a:cubicBezTo>
                    <a:pt x="134278" y="74984"/>
                    <a:pt x="132763" y="73361"/>
                    <a:pt x="131465" y="71342"/>
                  </a:cubicBezTo>
                  <a:cubicBezTo>
                    <a:pt x="130022" y="69069"/>
                    <a:pt x="128868" y="66292"/>
                    <a:pt x="127858" y="63479"/>
                  </a:cubicBezTo>
                  <a:cubicBezTo>
                    <a:pt x="125874" y="57925"/>
                    <a:pt x="122051" y="52010"/>
                    <a:pt x="118985" y="49160"/>
                  </a:cubicBezTo>
                  <a:cubicBezTo>
                    <a:pt x="117867" y="48114"/>
                    <a:pt x="116930" y="47249"/>
                    <a:pt x="116244" y="46275"/>
                  </a:cubicBezTo>
                  <a:cubicBezTo>
                    <a:pt x="115595" y="45373"/>
                    <a:pt x="115198" y="44327"/>
                    <a:pt x="115198" y="43101"/>
                  </a:cubicBezTo>
                  <a:cubicBezTo>
                    <a:pt x="115198" y="42091"/>
                    <a:pt x="115451" y="40937"/>
                    <a:pt x="115992" y="39530"/>
                  </a:cubicBezTo>
                  <a:cubicBezTo>
                    <a:pt x="116677" y="37655"/>
                    <a:pt x="118228" y="35419"/>
                    <a:pt x="120031" y="33327"/>
                  </a:cubicBezTo>
                  <a:cubicBezTo>
                    <a:pt x="121835" y="31199"/>
                    <a:pt x="123927" y="29179"/>
                    <a:pt x="125694" y="27772"/>
                  </a:cubicBezTo>
                  <a:cubicBezTo>
                    <a:pt x="126884" y="26835"/>
                    <a:pt x="127930" y="26149"/>
                    <a:pt x="128723" y="25861"/>
                  </a:cubicBezTo>
                  <a:cubicBezTo>
                    <a:pt x="130022" y="25428"/>
                    <a:pt x="131392" y="24887"/>
                    <a:pt x="132547" y="24887"/>
                  </a:cubicBezTo>
                  <a:cubicBezTo>
                    <a:pt x="132907" y="24887"/>
                    <a:pt x="133268" y="24923"/>
                    <a:pt x="133556" y="25067"/>
                  </a:cubicBezTo>
                  <a:cubicBezTo>
                    <a:pt x="133881" y="25176"/>
                    <a:pt x="134170" y="25392"/>
                    <a:pt x="134386" y="25681"/>
                  </a:cubicBezTo>
                  <a:cubicBezTo>
                    <a:pt x="134819" y="26258"/>
                    <a:pt x="135071" y="27123"/>
                    <a:pt x="135071" y="28386"/>
                  </a:cubicBezTo>
                  <a:cubicBezTo>
                    <a:pt x="135071" y="28458"/>
                    <a:pt x="135071" y="28566"/>
                    <a:pt x="135071" y="28638"/>
                  </a:cubicBezTo>
                  <a:cubicBezTo>
                    <a:pt x="134999" y="30874"/>
                    <a:pt x="133701" y="32714"/>
                    <a:pt x="132258" y="34192"/>
                  </a:cubicBezTo>
                  <a:cubicBezTo>
                    <a:pt x="130815" y="35707"/>
                    <a:pt x="129192" y="36897"/>
                    <a:pt x="128399" y="37691"/>
                  </a:cubicBezTo>
                  <a:cubicBezTo>
                    <a:pt x="128182" y="37943"/>
                    <a:pt x="128038" y="38160"/>
                    <a:pt x="127966" y="38268"/>
                  </a:cubicBezTo>
                  <a:cubicBezTo>
                    <a:pt x="127641" y="39025"/>
                    <a:pt x="127461" y="39927"/>
                    <a:pt x="127461" y="40937"/>
                  </a:cubicBezTo>
                  <a:cubicBezTo>
                    <a:pt x="127461" y="41947"/>
                    <a:pt x="127641" y="43029"/>
                    <a:pt x="128074" y="44111"/>
                  </a:cubicBezTo>
                  <a:cubicBezTo>
                    <a:pt x="128507" y="45193"/>
                    <a:pt x="129842" y="47681"/>
                    <a:pt x="131501" y="50459"/>
                  </a:cubicBezTo>
                  <a:cubicBezTo>
                    <a:pt x="133124" y="53236"/>
                    <a:pt x="135107" y="56338"/>
                    <a:pt x="136911" y="58610"/>
                  </a:cubicBezTo>
                  <a:cubicBezTo>
                    <a:pt x="139580" y="62072"/>
                    <a:pt x="144882" y="68709"/>
                    <a:pt x="147767" y="72748"/>
                  </a:cubicBezTo>
                  <a:cubicBezTo>
                    <a:pt x="148741" y="74083"/>
                    <a:pt x="149426" y="75129"/>
                    <a:pt x="149715" y="75706"/>
                  </a:cubicBezTo>
                  <a:cubicBezTo>
                    <a:pt x="150039" y="76427"/>
                    <a:pt x="150256" y="76968"/>
                    <a:pt x="150256" y="77509"/>
                  </a:cubicBezTo>
                  <a:cubicBezTo>
                    <a:pt x="150256" y="78086"/>
                    <a:pt x="150039" y="78591"/>
                    <a:pt x="149715" y="79240"/>
                  </a:cubicBezTo>
                  <a:cubicBezTo>
                    <a:pt x="149390" y="79889"/>
                    <a:pt x="148885" y="80719"/>
                    <a:pt x="148272" y="81909"/>
                  </a:cubicBezTo>
                  <a:cubicBezTo>
                    <a:pt x="147262" y="83749"/>
                    <a:pt x="145206" y="86237"/>
                    <a:pt x="143403" y="88257"/>
                  </a:cubicBezTo>
                  <a:cubicBezTo>
                    <a:pt x="142068" y="89772"/>
                    <a:pt x="140842" y="90998"/>
                    <a:pt x="140301" y="91575"/>
                  </a:cubicBezTo>
                  <a:lnTo>
                    <a:pt x="140914" y="91864"/>
                  </a:lnTo>
                  <a:cubicBezTo>
                    <a:pt x="141022" y="91792"/>
                    <a:pt x="141203" y="91647"/>
                    <a:pt x="141455" y="91503"/>
                  </a:cubicBezTo>
                  <a:cubicBezTo>
                    <a:pt x="141888" y="91178"/>
                    <a:pt x="142465" y="90782"/>
                    <a:pt x="143150" y="90313"/>
                  </a:cubicBezTo>
                  <a:cubicBezTo>
                    <a:pt x="144521" y="89339"/>
                    <a:pt x="146252" y="88149"/>
                    <a:pt x="147587" y="87139"/>
                  </a:cubicBezTo>
                  <a:cubicBezTo>
                    <a:pt x="149931" y="85372"/>
                    <a:pt x="153105" y="84145"/>
                    <a:pt x="153970" y="83821"/>
                  </a:cubicBezTo>
                  <a:cubicBezTo>
                    <a:pt x="153934" y="83280"/>
                    <a:pt x="153826" y="81873"/>
                    <a:pt x="153826" y="79962"/>
                  </a:cubicBezTo>
                  <a:cubicBezTo>
                    <a:pt x="153826" y="76102"/>
                    <a:pt x="154151" y="70260"/>
                    <a:pt x="155882" y="65427"/>
                  </a:cubicBezTo>
                  <a:cubicBezTo>
                    <a:pt x="157289" y="61495"/>
                    <a:pt x="159381" y="55400"/>
                    <a:pt x="161256" y="49701"/>
                  </a:cubicBezTo>
                  <a:cubicBezTo>
                    <a:pt x="163131" y="44003"/>
                    <a:pt x="164755" y="38665"/>
                    <a:pt x="165187" y="36429"/>
                  </a:cubicBezTo>
                  <a:cubicBezTo>
                    <a:pt x="165368" y="35419"/>
                    <a:pt x="165476" y="34481"/>
                    <a:pt x="165548" y="33651"/>
                  </a:cubicBezTo>
                  <a:cubicBezTo>
                    <a:pt x="149137" y="15293"/>
                    <a:pt x="130346" y="1"/>
                    <a:pt x="116930" y="1"/>
                  </a:cubicBezTo>
                  <a:close/>
                  <a:moveTo>
                    <a:pt x="171499" y="40540"/>
                  </a:moveTo>
                  <a:cubicBezTo>
                    <a:pt x="171391" y="40612"/>
                    <a:pt x="171283" y="40721"/>
                    <a:pt x="171211" y="40829"/>
                  </a:cubicBezTo>
                  <a:cubicBezTo>
                    <a:pt x="170850" y="41262"/>
                    <a:pt x="170561" y="41766"/>
                    <a:pt x="170381" y="42163"/>
                  </a:cubicBezTo>
                  <a:cubicBezTo>
                    <a:pt x="170237" y="42416"/>
                    <a:pt x="170165" y="42632"/>
                    <a:pt x="170165" y="42704"/>
                  </a:cubicBezTo>
                  <a:lnTo>
                    <a:pt x="170129" y="42740"/>
                  </a:lnTo>
                  <a:lnTo>
                    <a:pt x="170129" y="42812"/>
                  </a:lnTo>
                  <a:cubicBezTo>
                    <a:pt x="170129" y="42885"/>
                    <a:pt x="170129" y="42993"/>
                    <a:pt x="170092" y="43101"/>
                  </a:cubicBezTo>
                  <a:cubicBezTo>
                    <a:pt x="170056" y="43353"/>
                    <a:pt x="170020" y="43714"/>
                    <a:pt x="169984" y="44147"/>
                  </a:cubicBezTo>
                  <a:cubicBezTo>
                    <a:pt x="169876" y="45013"/>
                    <a:pt x="169732" y="46275"/>
                    <a:pt x="169587" y="47754"/>
                  </a:cubicBezTo>
                  <a:cubicBezTo>
                    <a:pt x="169263" y="50783"/>
                    <a:pt x="168830" y="54823"/>
                    <a:pt x="168397" y="59115"/>
                  </a:cubicBezTo>
                  <a:cubicBezTo>
                    <a:pt x="167496" y="67663"/>
                    <a:pt x="166522" y="77112"/>
                    <a:pt x="166125" y="80899"/>
                  </a:cubicBezTo>
                  <a:cubicBezTo>
                    <a:pt x="165728" y="84722"/>
                    <a:pt x="165223" y="87716"/>
                    <a:pt x="163817" y="90818"/>
                  </a:cubicBezTo>
                  <a:cubicBezTo>
                    <a:pt x="162446" y="93920"/>
                    <a:pt x="160174" y="97093"/>
                    <a:pt x="156279" y="101385"/>
                  </a:cubicBezTo>
                  <a:cubicBezTo>
                    <a:pt x="148813" y="109609"/>
                    <a:pt x="139940" y="113360"/>
                    <a:pt x="139183" y="113648"/>
                  </a:cubicBezTo>
                  <a:lnTo>
                    <a:pt x="127533" y="124072"/>
                  </a:lnTo>
                  <a:cubicBezTo>
                    <a:pt x="127533" y="124360"/>
                    <a:pt x="127461" y="125370"/>
                    <a:pt x="127209" y="128796"/>
                  </a:cubicBezTo>
                  <a:cubicBezTo>
                    <a:pt x="127064" y="130924"/>
                    <a:pt x="126523" y="132547"/>
                    <a:pt x="125982" y="133738"/>
                  </a:cubicBezTo>
                  <a:cubicBezTo>
                    <a:pt x="125441" y="134928"/>
                    <a:pt x="124864" y="135721"/>
                    <a:pt x="124612" y="136154"/>
                  </a:cubicBezTo>
                  <a:cubicBezTo>
                    <a:pt x="124612" y="136190"/>
                    <a:pt x="124612" y="136190"/>
                    <a:pt x="124612" y="136190"/>
                  </a:cubicBezTo>
                  <a:cubicBezTo>
                    <a:pt x="124540" y="136298"/>
                    <a:pt x="124504" y="136407"/>
                    <a:pt x="124504" y="136443"/>
                  </a:cubicBezTo>
                  <a:cubicBezTo>
                    <a:pt x="124504" y="136515"/>
                    <a:pt x="124468" y="136623"/>
                    <a:pt x="124468" y="136731"/>
                  </a:cubicBezTo>
                  <a:cubicBezTo>
                    <a:pt x="124431" y="136803"/>
                    <a:pt x="124395" y="136875"/>
                    <a:pt x="124395" y="136984"/>
                  </a:cubicBezTo>
                  <a:cubicBezTo>
                    <a:pt x="124395" y="136984"/>
                    <a:pt x="124359" y="137020"/>
                    <a:pt x="124359" y="137020"/>
                  </a:cubicBezTo>
                  <a:cubicBezTo>
                    <a:pt x="124359" y="137056"/>
                    <a:pt x="124359" y="137056"/>
                    <a:pt x="124359" y="137092"/>
                  </a:cubicBezTo>
                  <a:cubicBezTo>
                    <a:pt x="124359" y="137092"/>
                    <a:pt x="124359" y="137092"/>
                    <a:pt x="124359" y="137128"/>
                  </a:cubicBezTo>
                  <a:cubicBezTo>
                    <a:pt x="124251" y="137453"/>
                    <a:pt x="124107" y="137849"/>
                    <a:pt x="123963" y="138354"/>
                  </a:cubicBezTo>
                  <a:cubicBezTo>
                    <a:pt x="123638" y="139364"/>
                    <a:pt x="123205" y="140699"/>
                    <a:pt x="122736" y="142105"/>
                  </a:cubicBezTo>
                  <a:cubicBezTo>
                    <a:pt x="121726" y="144991"/>
                    <a:pt x="120464" y="148345"/>
                    <a:pt x="119346" y="150653"/>
                  </a:cubicBezTo>
                  <a:cubicBezTo>
                    <a:pt x="118192" y="152961"/>
                    <a:pt x="117146" y="154837"/>
                    <a:pt x="115379" y="156640"/>
                  </a:cubicBezTo>
                  <a:cubicBezTo>
                    <a:pt x="113647" y="158444"/>
                    <a:pt x="111195" y="160139"/>
                    <a:pt x="107300" y="162122"/>
                  </a:cubicBezTo>
                  <a:cubicBezTo>
                    <a:pt x="100555" y="165549"/>
                    <a:pt x="95506" y="169228"/>
                    <a:pt x="94388" y="170093"/>
                  </a:cubicBezTo>
                  <a:cubicBezTo>
                    <a:pt x="94207" y="170202"/>
                    <a:pt x="94135" y="170274"/>
                    <a:pt x="94135" y="170274"/>
                  </a:cubicBezTo>
                  <a:cubicBezTo>
                    <a:pt x="94063" y="170310"/>
                    <a:pt x="93991" y="170310"/>
                    <a:pt x="93955" y="170310"/>
                  </a:cubicBezTo>
                  <a:cubicBezTo>
                    <a:pt x="93883" y="170310"/>
                    <a:pt x="93811" y="170310"/>
                    <a:pt x="93738" y="170274"/>
                  </a:cubicBezTo>
                  <a:lnTo>
                    <a:pt x="88473" y="165982"/>
                  </a:lnTo>
                  <a:cubicBezTo>
                    <a:pt x="88364" y="165910"/>
                    <a:pt x="88328" y="165729"/>
                    <a:pt x="88400" y="165621"/>
                  </a:cubicBezTo>
                  <a:cubicBezTo>
                    <a:pt x="88400" y="165621"/>
                    <a:pt x="88869" y="164828"/>
                    <a:pt x="89591" y="163637"/>
                  </a:cubicBezTo>
                  <a:cubicBezTo>
                    <a:pt x="90312" y="162411"/>
                    <a:pt x="91286" y="160788"/>
                    <a:pt x="92296" y="159057"/>
                  </a:cubicBezTo>
                  <a:cubicBezTo>
                    <a:pt x="94352" y="155558"/>
                    <a:pt x="96588" y="151663"/>
                    <a:pt x="97381" y="150040"/>
                  </a:cubicBezTo>
                  <a:cubicBezTo>
                    <a:pt x="98211" y="148309"/>
                    <a:pt x="100194" y="146830"/>
                    <a:pt x="101926" y="145748"/>
                  </a:cubicBezTo>
                  <a:cubicBezTo>
                    <a:pt x="103404" y="144810"/>
                    <a:pt x="104739" y="144197"/>
                    <a:pt x="105136" y="144017"/>
                  </a:cubicBezTo>
                  <a:lnTo>
                    <a:pt x="107336" y="137200"/>
                  </a:lnTo>
                  <a:cubicBezTo>
                    <a:pt x="107336" y="137200"/>
                    <a:pt x="107336" y="137200"/>
                    <a:pt x="107336" y="137164"/>
                  </a:cubicBezTo>
                  <a:lnTo>
                    <a:pt x="107624" y="136298"/>
                  </a:lnTo>
                  <a:lnTo>
                    <a:pt x="107624" y="136298"/>
                  </a:lnTo>
                  <a:cubicBezTo>
                    <a:pt x="106326" y="136479"/>
                    <a:pt x="102575" y="136984"/>
                    <a:pt x="98066" y="136984"/>
                  </a:cubicBezTo>
                  <a:cubicBezTo>
                    <a:pt x="95470" y="136984"/>
                    <a:pt x="92620" y="136803"/>
                    <a:pt x="89843" y="136334"/>
                  </a:cubicBezTo>
                  <a:cubicBezTo>
                    <a:pt x="81872" y="135000"/>
                    <a:pt x="74803" y="130456"/>
                    <a:pt x="73649" y="129698"/>
                  </a:cubicBezTo>
                  <a:cubicBezTo>
                    <a:pt x="72747" y="130275"/>
                    <a:pt x="68491" y="133088"/>
                    <a:pt x="65786" y="134856"/>
                  </a:cubicBezTo>
                  <a:cubicBezTo>
                    <a:pt x="64813" y="135469"/>
                    <a:pt x="64019" y="135974"/>
                    <a:pt x="63694" y="136190"/>
                  </a:cubicBezTo>
                  <a:cubicBezTo>
                    <a:pt x="63586" y="136226"/>
                    <a:pt x="63550" y="136262"/>
                    <a:pt x="63514" y="136298"/>
                  </a:cubicBezTo>
                  <a:lnTo>
                    <a:pt x="63478" y="136371"/>
                  </a:lnTo>
                  <a:cubicBezTo>
                    <a:pt x="63406" y="136443"/>
                    <a:pt x="63370" y="136551"/>
                    <a:pt x="63298" y="136659"/>
                  </a:cubicBezTo>
                  <a:cubicBezTo>
                    <a:pt x="63153" y="136948"/>
                    <a:pt x="62937" y="137344"/>
                    <a:pt x="62721" y="137849"/>
                  </a:cubicBezTo>
                  <a:cubicBezTo>
                    <a:pt x="62252" y="138859"/>
                    <a:pt x="61567" y="140194"/>
                    <a:pt x="60773" y="141745"/>
                  </a:cubicBezTo>
                  <a:cubicBezTo>
                    <a:pt x="59114" y="144774"/>
                    <a:pt x="56842" y="148489"/>
                    <a:pt x="53992" y="151302"/>
                  </a:cubicBezTo>
                  <a:cubicBezTo>
                    <a:pt x="51576" y="153683"/>
                    <a:pt x="50205" y="155666"/>
                    <a:pt x="49412" y="157181"/>
                  </a:cubicBezTo>
                  <a:lnTo>
                    <a:pt x="110041" y="176369"/>
                  </a:lnTo>
                  <a:lnTo>
                    <a:pt x="167532" y="194439"/>
                  </a:lnTo>
                  <a:cubicBezTo>
                    <a:pt x="167640" y="194475"/>
                    <a:pt x="167712" y="194547"/>
                    <a:pt x="167748" y="194655"/>
                  </a:cubicBezTo>
                  <a:lnTo>
                    <a:pt x="177234" y="197649"/>
                  </a:lnTo>
                  <a:cubicBezTo>
                    <a:pt x="177234" y="197649"/>
                    <a:pt x="178532" y="195449"/>
                    <a:pt x="184303" y="186143"/>
                  </a:cubicBezTo>
                  <a:cubicBezTo>
                    <a:pt x="185060" y="184917"/>
                    <a:pt x="185385" y="183366"/>
                    <a:pt x="185385" y="181599"/>
                  </a:cubicBezTo>
                  <a:cubicBezTo>
                    <a:pt x="185421" y="170526"/>
                    <a:pt x="172256" y="150761"/>
                    <a:pt x="172256" y="140879"/>
                  </a:cubicBezTo>
                  <a:cubicBezTo>
                    <a:pt x="172256" y="140626"/>
                    <a:pt x="172256" y="140410"/>
                    <a:pt x="172293" y="140158"/>
                  </a:cubicBezTo>
                  <a:cubicBezTo>
                    <a:pt x="173086" y="129626"/>
                    <a:pt x="200894" y="112314"/>
                    <a:pt x="200858" y="92333"/>
                  </a:cubicBezTo>
                  <a:cubicBezTo>
                    <a:pt x="200858" y="91323"/>
                    <a:pt x="200786" y="90313"/>
                    <a:pt x="200641" y="89303"/>
                  </a:cubicBezTo>
                  <a:cubicBezTo>
                    <a:pt x="199199" y="79421"/>
                    <a:pt x="187008" y="59223"/>
                    <a:pt x="171499" y="40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769;p64">
              <a:extLst>
                <a:ext uri="{FF2B5EF4-FFF2-40B4-BE49-F238E27FC236}">
                  <a16:creationId xmlns:a16="http://schemas.microsoft.com/office/drawing/2014/main" id="{2B96AF0B-F32E-233D-8995-60B69F064518}"/>
                </a:ext>
              </a:extLst>
            </p:cNvPr>
            <p:cNvSpPr/>
            <p:nvPr/>
          </p:nvSpPr>
          <p:spPr>
            <a:xfrm>
              <a:off x="5625075" y="5303525"/>
              <a:ext cx="225425" cy="80725"/>
            </a:xfrm>
            <a:custGeom>
              <a:avLst/>
              <a:gdLst/>
              <a:ahLst/>
              <a:cxnLst/>
              <a:rect l="l" t="t" r="r" b="b"/>
              <a:pathLst>
                <a:path w="9017" h="3229" extrusionOk="0">
                  <a:moveTo>
                    <a:pt x="359" y="0"/>
                  </a:moveTo>
                  <a:cubicBezTo>
                    <a:pt x="233" y="0"/>
                    <a:pt x="102" y="75"/>
                    <a:pt x="72" y="226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8584" y="3219"/>
                  </a:lnTo>
                  <a:cubicBezTo>
                    <a:pt x="8614" y="3225"/>
                    <a:pt x="8643" y="3228"/>
                    <a:pt x="8671" y="3228"/>
                  </a:cubicBezTo>
                  <a:cubicBezTo>
                    <a:pt x="8810" y="3228"/>
                    <a:pt x="8921" y="3153"/>
                    <a:pt x="8981" y="3003"/>
                  </a:cubicBezTo>
                  <a:cubicBezTo>
                    <a:pt x="9017" y="2858"/>
                    <a:pt x="8945" y="2678"/>
                    <a:pt x="8764" y="2642"/>
                  </a:cubicBezTo>
                  <a:lnTo>
                    <a:pt x="433" y="9"/>
                  </a:lnTo>
                  <a:cubicBezTo>
                    <a:pt x="409" y="3"/>
                    <a:pt x="384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770;p64">
              <a:extLst>
                <a:ext uri="{FF2B5EF4-FFF2-40B4-BE49-F238E27FC236}">
                  <a16:creationId xmlns:a16="http://schemas.microsoft.com/office/drawing/2014/main" id="{0D90A0BC-3ED2-8EF1-A68A-D803D9C6E46D}"/>
                </a:ext>
              </a:extLst>
            </p:cNvPr>
            <p:cNvSpPr/>
            <p:nvPr/>
          </p:nvSpPr>
          <p:spPr>
            <a:xfrm>
              <a:off x="1607200" y="4042075"/>
              <a:ext cx="3884450" cy="1229450"/>
            </a:xfrm>
            <a:custGeom>
              <a:avLst/>
              <a:gdLst/>
              <a:ahLst/>
              <a:cxnLst/>
              <a:rect l="l" t="t" r="r" b="b"/>
              <a:pathLst>
                <a:path w="155378" h="49178" extrusionOk="0">
                  <a:moveTo>
                    <a:pt x="356" y="0"/>
                  </a:moveTo>
                  <a:cubicBezTo>
                    <a:pt x="231" y="0"/>
                    <a:pt x="102" y="70"/>
                    <a:pt x="72" y="190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154944" y="49169"/>
                  </a:lnTo>
                  <a:cubicBezTo>
                    <a:pt x="154968" y="49175"/>
                    <a:pt x="154993" y="49178"/>
                    <a:pt x="155019" y="49178"/>
                  </a:cubicBezTo>
                  <a:cubicBezTo>
                    <a:pt x="155145" y="49178"/>
                    <a:pt x="155275" y="49103"/>
                    <a:pt x="155305" y="48952"/>
                  </a:cubicBezTo>
                  <a:cubicBezTo>
                    <a:pt x="155377" y="48808"/>
                    <a:pt x="155269" y="48628"/>
                    <a:pt x="155125" y="48592"/>
                  </a:cubicBezTo>
                  <a:lnTo>
                    <a:pt x="433" y="9"/>
                  </a:lnTo>
                  <a:cubicBezTo>
                    <a:pt x="408" y="3"/>
                    <a:pt x="382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771;p64">
              <a:extLst>
                <a:ext uri="{FF2B5EF4-FFF2-40B4-BE49-F238E27FC236}">
                  <a16:creationId xmlns:a16="http://schemas.microsoft.com/office/drawing/2014/main" id="{A8DD6237-4982-F038-8833-D3AE6D6D6F3C}"/>
                </a:ext>
              </a:extLst>
            </p:cNvPr>
            <p:cNvSpPr/>
            <p:nvPr/>
          </p:nvSpPr>
          <p:spPr>
            <a:xfrm>
              <a:off x="2109425" y="4449850"/>
              <a:ext cx="1904375" cy="1019825"/>
            </a:xfrm>
            <a:custGeom>
              <a:avLst/>
              <a:gdLst/>
              <a:ahLst/>
              <a:cxnLst/>
              <a:rect l="l" t="t" r="r" b="b"/>
              <a:pathLst>
                <a:path w="76175" h="40793" extrusionOk="0">
                  <a:moveTo>
                    <a:pt x="16880" y="1"/>
                  </a:moveTo>
                  <a:lnTo>
                    <a:pt x="0" y="20775"/>
                  </a:lnTo>
                  <a:lnTo>
                    <a:pt x="57419" y="40792"/>
                  </a:lnTo>
                  <a:lnTo>
                    <a:pt x="76174" y="20018"/>
                  </a:lnTo>
                  <a:lnTo>
                    <a:pt x="168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772;p64">
              <a:extLst>
                <a:ext uri="{FF2B5EF4-FFF2-40B4-BE49-F238E27FC236}">
                  <a16:creationId xmlns:a16="http://schemas.microsoft.com/office/drawing/2014/main" id="{5BBAF54A-0B20-C8A5-8835-C5C39AD7CC15}"/>
                </a:ext>
              </a:extLst>
            </p:cNvPr>
            <p:cNvSpPr/>
            <p:nvPr/>
          </p:nvSpPr>
          <p:spPr>
            <a:xfrm>
              <a:off x="2101300" y="4442275"/>
              <a:ext cx="1920600" cy="1034975"/>
            </a:xfrm>
            <a:custGeom>
              <a:avLst/>
              <a:gdLst/>
              <a:ahLst/>
              <a:cxnLst/>
              <a:rect l="l" t="t" r="r" b="b"/>
              <a:pathLst>
                <a:path w="76824" h="41399" extrusionOk="0">
                  <a:moveTo>
                    <a:pt x="17313" y="628"/>
                  </a:moveTo>
                  <a:lnTo>
                    <a:pt x="75994" y="20465"/>
                  </a:lnTo>
                  <a:lnTo>
                    <a:pt x="57671" y="40756"/>
                  </a:lnTo>
                  <a:lnTo>
                    <a:pt x="57671" y="40756"/>
                  </a:lnTo>
                  <a:lnTo>
                    <a:pt x="830" y="20934"/>
                  </a:lnTo>
                  <a:lnTo>
                    <a:pt x="17313" y="628"/>
                  </a:lnTo>
                  <a:close/>
                  <a:moveTo>
                    <a:pt x="17220" y="1"/>
                  </a:moveTo>
                  <a:cubicBezTo>
                    <a:pt x="17133" y="1"/>
                    <a:pt x="17041" y="34"/>
                    <a:pt x="16988" y="87"/>
                  </a:cubicBezTo>
                  <a:lnTo>
                    <a:pt x="73" y="20862"/>
                  </a:lnTo>
                  <a:cubicBezTo>
                    <a:pt x="37" y="20970"/>
                    <a:pt x="1" y="21042"/>
                    <a:pt x="37" y="21150"/>
                  </a:cubicBezTo>
                  <a:cubicBezTo>
                    <a:pt x="73" y="21259"/>
                    <a:pt x="145" y="21331"/>
                    <a:pt x="217" y="21367"/>
                  </a:cubicBezTo>
                  <a:lnTo>
                    <a:pt x="57636" y="41384"/>
                  </a:lnTo>
                  <a:cubicBezTo>
                    <a:pt x="57665" y="41394"/>
                    <a:pt x="57697" y="41398"/>
                    <a:pt x="57729" y="41398"/>
                  </a:cubicBezTo>
                  <a:cubicBezTo>
                    <a:pt x="57816" y="41398"/>
                    <a:pt x="57908" y="41365"/>
                    <a:pt x="57961" y="41312"/>
                  </a:cubicBezTo>
                  <a:lnTo>
                    <a:pt x="76716" y="20537"/>
                  </a:lnTo>
                  <a:cubicBezTo>
                    <a:pt x="76788" y="20429"/>
                    <a:pt x="76824" y="20357"/>
                    <a:pt x="76788" y="20249"/>
                  </a:cubicBezTo>
                  <a:cubicBezTo>
                    <a:pt x="76788" y="20140"/>
                    <a:pt x="76716" y="20068"/>
                    <a:pt x="76607" y="20032"/>
                  </a:cubicBezTo>
                  <a:lnTo>
                    <a:pt x="17313" y="15"/>
                  </a:lnTo>
                  <a:cubicBezTo>
                    <a:pt x="17284" y="5"/>
                    <a:pt x="17252" y="1"/>
                    <a:pt x="17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773;p64">
              <a:extLst>
                <a:ext uri="{FF2B5EF4-FFF2-40B4-BE49-F238E27FC236}">
                  <a16:creationId xmlns:a16="http://schemas.microsoft.com/office/drawing/2014/main" id="{5F04EDC1-510D-3182-CEC6-E14EAB41D916}"/>
                </a:ext>
              </a:extLst>
            </p:cNvPr>
            <p:cNvSpPr/>
            <p:nvPr/>
          </p:nvSpPr>
          <p:spPr>
            <a:xfrm>
              <a:off x="2372725" y="4594125"/>
              <a:ext cx="1442700" cy="737600"/>
            </a:xfrm>
            <a:custGeom>
              <a:avLst/>
              <a:gdLst/>
              <a:ahLst/>
              <a:cxnLst/>
              <a:rect l="l" t="t" r="r" b="b"/>
              <a:pathLst>
                <a:path w="57708" h="29504" extrusionOk="0">
                  <a:moveTo>
                    <a:pt x="12587" y="0"/>
                  </a:moveTo>
                  <a:lnTo>
                    <a:pt x="0" y="14571"/>
                  </a:lnTo>
                  <a:lnTo>
                    <a:pt x="45084" y="29503"/>
                  </a:lnTo>
                  <a:lnTo>
                    <a:pt x="57707" y="15906"/>
                  </a:lnTo>
                  <a:lnTo>
                    <a:pt x="125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774;p64">
              <a:extLst>
                <a:ext uri="{FF2B5EF4-FFF2-40B4-BE49-F238E27FC236}">
                  <a16:creationId xmlns:a16="http://schemas.microsoft.com/office/drawing/2014/main" id="{E4FF440D-99B7-A22E-B172-26FCBE5CF7B0}"/>
                </a:ext>
              </a:extLst>
            </p:cNvPr>
            <p:cNvSpPr/>
            <p:nvPr/>
          </p:nvSpPr>
          <p:spPr>
            <a:xfrm>
              <a:off x="2364600" y="4586550"/>
              <a:ext cx="1458025" cy="752725"/>
            </a:xfrm>
            <a:custGeom>
              <a:avLst/>
              <a:gdLst/>
              <a:ahLst/>
              <a:cxnLst/>
              <a:rect l="l" t="t" r="r" b="b"/>
              <a:pathLst>
                <a:path w="58321" h="30109" extrusionOk="0">
                  <a:moveTo>
                    <a:pt x="13021" y="628"/>
                  </a:moveTo>
                  <a:lnTo>
                    <a:pt x="57491" y="16353"/>
                  </a:lnTo>
                  <a:lnTo>
                    <a:pt x="45320" y="29452"/>
                  </a:lnTo>
                  <a:lnTo>
                    <a:pt x="45320" y="29452"/>
                  </a:lnTo>
                  <a:lnTo>
                    <a:pt x="830" y="14730"/>
                  </a:lnTo>
                  <a:lnTo>
                    <a:pt x="13021" y="628"/>
                  </a:lnTo>
                  <a:close/>
                  <a:moveTo>
                    <a:pt x="12928" y="1"/>
                  </a:moveTo>
                  <a:cubicBezTo>
                    <a:pt x="12840" y="1"/>
                    <a:pt x="12749" y="34"/>
                    <a:pt x="12696" y="87"/>
                  </a:cubicBezTo>
                  <a:lnTo>
                    <a:pt x="73" y="14694"/>
                  </a:lnTo>
                  <a:cubicBezTo>
                    <a:pt x="0" y="14766"/>
                    <a:pt x="0" y="14874"/>
                    <a:pt x="37" y="14947"/>
                  </a:cubicBezTo>
                  <a:cubicBezTo>
                    <a:pt x="37" y="15055"/>
                    <a:pt x="109" y="15127"/>
                    <a:pt x="217" y="15163"/>
                  </a:cubicBezTo>
                  <a:lnTo>
                    <a:pt x="45337" y="30095"/>
                  </a:lnTo>
                  <a:cubicBezTo>
                    <a:pt x="45366" y="30104"/>
                    <a:pt x="45395" y="30109"/>
                    <a:pt x="45423" y="30109"/>
                  </a:cubicBezTo>
                  <a:cubicBezTo>
                    <a:pt x="45500" y="30109"/>
                    <a:pt x="45573" y="30075"/>
                    <a:pt x="45625" y="30023"/>
                  </a:cubicBezTo>
                  <a:lnTo>
                    <a:pt x="58249" y="16425"/>
                  </a:lnTo>
                  <a:cubicBezTo>
                    <a:pt x="58321" y="16353"/>
                    <a:pt x="58321" y="16245"/>
                    <a:pt x="58321" y="16137"/>
                  </a:cubicBezTo>
                  <a:cubicBezTo>
                    <a:pt x="58285" y="16029"/>
                    <a:pt x="58213" y="15956"/>
                    <a:pt x="58105" y="15920"/>
                  </a:cubicBezTo>
                  <a:lnTo>
                    <a:pt x="13021" y="15"/>
                  </a:lnTo>
                  <a:cubicBezTo>
                    <a:pt x="12992" y="5"/>
                    <a:pt x="12960" y="1"/>
                    <a:pt x="12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775;p64">
              <a:extLst>
                <a:ext uri="{FF2B5EF4-FFF2-40B4-BE49-F238E27FC236}">
                  <a16:creationId xmlns:a16="http://schemas.microsoft.com/office/drawing/2014/main" id="{1C867A3E-AFF1-DC6E-908B-FB69846580E1}"/>
                </a:ext>
              </a:extLst>
            </p:cNvPr>
            <p:cNvSpPr/>
            <p:nvPr/>
          </p:nvSpPr>
          <p:spPr>
            <a:xfrm>
              <a:off x="2342050" y="1025400"/>
              <a:ext cx="3594125" cy="3621050"/>
            </a:xfrm>
            <a:custGeom>
              <a:avLst/>
              <a:gdLst/>
              <a:ahLst/>
              <a:cxnLst/>
              <a:rect l="l" t="t" r="r" b="b"/>
              <a:pathLst>
                <a:path w="143765" h="144842" extrusionOk="0">
                  <a:moveTo>
                    <a:pt x="90743" y="0"/>
                  </a:moveTo>
                  <a:cubicBezTo>
                    <a:pt x="89664" y="0"/>
                    <a:pt x="88322" y="517"/>
                    <a:pt x="87031" y="969"/>
                  </a:cubicBezTo>
                  <a:cubicBezTo>
                    <a:pt x="84109" y="1979"/>
                    <a:pt x="76247" y="9626"/>
                    <a:pt x="74443" y="14422"/>
                  </a:cubicBezTo>
                  <a:cubicBezTo>
                    <a:pt x="72676" y="19255"/>
                    <a:pt x="74227" y="20842"/>
                    <a:pt x="77365" y="23728"/>
                  </a:cubicBezTo>
                  <a:cubicBezTo>
                    <a:pt x="80503" y="26649"/>
                    <a:pt x="84326" y="32600"/>
                    <a:pt x="86345" y="38227"/>
                  </a:cubicBezTo>
                  <a:cubicBezTo>
                    <a:pt x="88365" y="43817"/>
                    <a:pt x="90926" y="49191"/>
                    <a:pt x="95074" y="50670"/>
                  </a:cubicBezTo>
                  <a:cubicBezTo>
                    <a:pt x="95074" y="50670"/>
                    <a:pt x="88473" y="53808"/>
                    <a:pt x="84109" y="56946"/>
                  </a:cubicBezTo>
                  <a:cubicBezTo>
                    <a:pt x="79709" y="60083"/>
                    <a:pt x="77581" y="61526"/>
                    <a:pt x="77581" y="61526"/>
                  </a:cubicBezTo>
                  <a:cubicBezTo>
                    <a:pt x="77581" y="61526"/>
                    <a:pt x="71666" y="63221"/>
                    <a:pt x="69394" y="66143"/>
                  </a:cubicBezTo>
                  <a:cubicBezTo>
                    <a:pt x="67158" y="69028"/>
                    <a:pt x="66256" y="70940"/>
                    <a:pt x="66256" y="70940"/>
                  </a:cubicBezTo>
                  <a:cubicBezTo>
                    <a:pt x="66256" y="70940"/>
                    <a:pt x="45986" y="74438"/>
                    <a:pt x="39711" y="79812"/>
                  </a:cubicBezTo>
                  <a:cubicBezTo>
                    <a:pt x="39711" y="79812"/>
                    <a:pt x="30405" y="82265"/>
                    <a:pt x="26474" y="85980"/>
                  </a:cubicBezTo>
                  <a:cubicBezTo>
                    <a:pt x="22543" y="89695"/>
                    <a:pt x="20739" y="96511"/>
                    <a:pt x="20739" y="96511"/>
                  </a:cubicBezTo>
                  <a:cubicBezTo>
                    <a:pt x="20739" y="96511"/>
                    <a:pt x="15474" y="101020"/>
                    <a:pt x="13021" y="102354"/>
                  </a:cubicBezTo>
                  <a:cubicBezTo>
                    <a:pt x="10532" y="103689"/>
                    <a:pt x="6493" y="106285"/>
                    <a:pt x="4473" y="112345"/>
                  </a:cubicBezTo>
                  <a:cubicBezTo>
                    <a:pt x="2453" y="118368"/>
                    <a:pt x="1" y="132073"/>
                    <a:pt x="1" y="132073"/>
                  </a:cubicBezTo>
                  <a:lnTo>
                    <a:pt x="6276" y="134995"/>
                  </a:lnTo>
                  <a:cubicBezTo>
                    <a:pt x="6276" y="134995"/>
                    <a:pt x="6385" y="131388"/>
                    <a:pt x="12011" y="125906"/>
                  </a:cubicBezTo>
                  <a:cubicBezTo>
                    <a:pt x="17602" y="120388"/>
                    <a:pt x="21064" y="111082"/>
                    <a:pt x="21533" y="110866"/>
                  </a:cubicBezTo>
                  <a:cubicBezTo>
                    <a:pt x="21966" y="110650"/>
                    <a:pt x="31848" y="104157"/>
                    <a:pt x="31848" y="104157"/>
                  </a:cubicBezTo>
                  <a:cubicBezTo>
                    <a:pt x="31848" y="104157"/>
                    <a:pt x="39458" y="109423"/>
                    <a:pt x="48114" y="110866"/>
                  </a:cubicBezTo>
                  <a:cubicBezTo>
                    <a:pt x="50854" y="111336"/>
                    <a:pt x="53685" y="111496"/>
                    <a:pt x="56272" y="111496"/>
                  </a:cubicBezTo>
                  <a:cubicBezTo>
                    <a:pt x="61825" y="111496"/>
                    <a:pt x="66256" y="110758"/>
                    <a:pt x="66256" y="110758"/>
                  </a:cubicBezTo>
                  <a:lnTo>
                    <a:pt x="66256" y="110758"/>
                  </a:lnTo>
                  <a:lnTo>
                    <a:pt x="63587" y="119053"/>
                  </a:lnTo>
                  <a:cubicBezTo>
                    <a:pt x="63587" y="119053"/>
                    <a:pt x="57420" y="121758"/>
                    <a:pt x="55833" y="125004"/>
                  </a:cubicBezTo>
                  <a:cubicBezTo>
                    <a:pt x="54282" y="128250"/>
                    <a:pt x="46888" y="140585"/>
                    <a:pt x="46888" y="140585"/>
                  </a:cubicBezTo>
                  <a:lnTo>
                    <a:pt x="52154" y="144841"/>
                  </a:lnTo>
                  <a:cubicBezTo>
                    <a:pt x="52154" y="144841"/>
                    <a:pt x="57636" y="140585"/>
                    <a:pt x="65390" y="136654"/>
                  </a:cubicBezTo>
                  <a:cubicBezTo>
                    <a:pt x="73109" y="132723"/>
                    <a:pt x="75020" y="129945"/>
                    <a:pt x="77256" y="125329"/>
                  </a:cubicBezTo>
                  <a:cubicBezTo>
                    <a:pt x="79493" y="120748"/>
                    <a:pt x="82306" y="111984"/>
                    <a:pt x="82414" y="111191"/>
                  </a:cubicBezTo>
                  <a:cubicBezTo>
                    <a:pt x="82522" y="110433"/>
                    <a:pt x="84758" y="108413"/>
                    <a:pt x="85119" y="103580"/>
                  </a:cubicBezTo>
                  <a:lnTo>
                    <a:pt x="85444" y="98747"/>
                  </a:lnTo>
                  <a:lnTo>
                    <a:pt x="97202" y="88216"/>
                  </a:lnTo>
                  <a:cubicBezTo>
                    <a:pt x="97202" y="88216"/>
                    <a:pt x="106543" y="84537"/>
                    <a:pt x="114261" y="75989"/>
                  </a:cubicBezTo>
                  <a:cubicBezTo>
                    <a:pt x="122016" y="67477"/>
                    <a:pt x="123242" y="63329"/>
                    <a:pt x="124036" y="55719"/>
                  </a:cubicBezTo>
                  <a:cubicBezTo>
                    <a:pt x="124793" y="48073"/>
                    <a:pt x="127931" y="17921"/>
                    <a:pt x="128039" y="17452"/>
                  </a:cubicBezTo>
                  <a:cubicBezTo>
                    <a:pt x="128183" y="17019"/>
                    <a:pt x="129193" y="14783"/>
                    <a:pt x="130528" y="14567"/>
                  </a:cubicBezTo>
                  <a:cubicBezTo>
                    <a:pt x="130553" y="14562"/>
                    <a:pt x="130580" y="14560"/>
                    <a:pt x="130610" y="14560"/>
                  </a:cubicBezTo>
                  <a:cubicBezTo>
                    <a:pt x="132140" y="14560"/>
                    <a:pt x="139275" y="20855"/>
                    <a:pt x="140266" y="21492"/>
                  </a:cubicBezTo>
                  <a:cubicBezTo>
                    <a:pt x="140695" y="21783"/>
                    <a:pt x="141308" y="22009"/>
                    <a:pt x="141886" y="22009"/>
                  </a:cubicBezTo>
                  <a:cubicBezTo>
                    <a:pt x="142668" y="22009"/>
                    <a:pt x="143387" y="21596"/>
                    <a:pt x="143512" y="20374"/>
                  </a:cubicBezTo>
                  <a:cubicBezTo>
                    <a:pt x="143764" y="18246"/>
                    <a:pt x="141961" y="12980"/>
                    <a:pt x="136226" y="7245"/>
                  </a:cubicBezTo>
                  <a:cubicBezTo>
                    <a:pt x="132064" y="3083"/>
                    <a:pt x="128730" y="1480"/>
                    <a:pt x="126700" y="1480"/>
                  </a:cubicBezTo>
                  <a:cubicBezTo>
                    <a:pt x="125950" y="1480"/>
                    <a:pt x="125379" y="1698"/>
                    <a:pt x="125009" y="2087"/>
                  </a:cubicBezTo>
                  <a:cubicBezTo>
                    <a:pt x="123675" y="3566"/>
                    <a:pt x="124577" y="6704"/>
                    <a:pt x="123675" y="11285"/>
                  </a:cubicBezTo>
                  <a:cubicBezTo>
                    <a:pt x="122773" y="15901"/>
                    <a:pt x="117183" y="32492"/>
                    <a:pt x="114370" y="40355"/>
                  </a:cubicBezTo>
                  <a:cubicBezTo>
                    <a:pt x="111556" y="48181"/>
                    <a:pt x="112458" y="58857"/>
                    <a:pt x="112458" y="58857"/>
                  </a:cubicBezTo>
                  <a:cubicBezTo>
                    <a:pt x="112458" y="58857"/>
                    <a:pt x="108671" y="60192"/>
                    <a:pt x="105966" y="62211"/>
                  </a:cubicBezTo>
                  <a:cubicBezTo>
                    <a:pt x="103261" y="64231"/>
                    <a:pt x="99113" y="67044"/>
                    <a:pt x="99113" y="67044"/>
                  </a:cubicBezTo>
                  <a:lnTo>
                    <a:pt x="97995" y="66467"/>
                  </a:lnTo>
                  <a:cubicBezTo>
                    <a:pt x="97995" y="66467"/>
                    <a:pt x="104271" y="60192"/>
                    <a:pt x="106182" y="56585"/>
                  </a:cubicBezTo>
                  <a:cubicBezTo>
                    <a:pt x="108094" y="53014"/>
                    <a:pt x="108671" y="52798"/>
                    <a:pt x="107661" y="50670"/>
                  </a:cubicBezTo>
                  <a:cubicBezTo>
                    <a:pt x="106651" y="48542"/>
                    <a:pt x="98464" y="38227"/>
                    <a:pt x="94857" y="33610"/>
                  </a:cubicBezTo>
                  <a:cubicBezTo>
                    <a:pt x="91287" y="29030"/>
                    <a:pt x="86886" y="21275"/>
                    <a:pt x="86021" y="19039"/>
                  </a:cubicBezTo>
                  <a:cubicBezTo>
                    <a:pt x="85119" y="16803"/>
                    <a:pt x="85227" y="14567"/>
                    <a:pt x="85877" y="12980"/>
                  </a:cubicBezTo>
                  <a:cubicBezTo>
                    <a:pt x="86562" y="11393"/>
                    <a:pt x="92837" y="8255"/>
                    <a:pt x="92946" y="3458"/>
                  </a:cubicBezTo>
                  <a:cubicBezTo>
                    <a:pt x="93005" y="788"/>
                    <a:pt x="92075" y="0"/>
                    <a:pt x="90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776;p64">
              <a:extLst>
                <a:ext uri="{FF2B5EF4-FFF2-40B4-BE49-F238E27FC236}">
                  <a16:creationId xmlns:a16="http://schemas.microsoft.com/office/drawing/2014/main" id="{E20867CD-36E2-D2F6-9E6E-C4678F77DA14}"/>
                </a:ext>
              </a:extLst>
            </p:cNvPr>
            <p:cNvSpPr/>
            <p:nvPr/>
          </p:nvSpPr>
          <p:spPr>
            <a:xfrm>
              <a:off x="3621525" y="3838525"/>
              <a:ext cx="734900" cy="798900"/>
            </a:xfrm>
            <a:custGeom>
              <a:avLst/>
              <a:gdLst/>
              <a:ahLst/>
              <a:cxnLst/>
              <a:rect l="l" t="t" r="r" b="b"/>
              <a:pathLst>
                <a:path w="29396" h="31956" extrusionOk="0">
                  <a:moveTo>
                    <a:pt x="26835" y="0"/>
                  </a:moveTo>
                  <a:cubicBezTo>
                    <a:pt x="26655" y="1948"/>
                    <a:pt x="26186" y="5086"/>
                    <a:pt x="25104" y="7358"/>
                  </a:cubicBezTo>
                  <a:cubicBezTo>
                    <a:pt x="23481" y="10856"/>
                    <a:pt x="20920" y="12046"/>
                    <a:pt x="20920" y="12046"/>
                  </a:cubicBezTo>
                  <a:cubicBezTo>
                    <a:pt x="20920" y="12046"/>
                    <a:pt x="21136" y="16014"/>
                    <a:pt x="17854" y="19043"/>
                  </a:cubicBezTo>
                  <a:cubicBezTo>
                    <a:pt x="14608" y="22073"/>
                    <a:pt x="6421" y="26978"/>
                    <a:pt x="1263" y="30260"/>
                  </a:cubicBezTo>
                  <a:cubicBezTo>
                    <a:pt x="831" y="30549"/>
                    <a:pt x="398" y="30837"/>
                    <a:pt x="1" y="31162"/>
                  </a:cubicBezTo>
                  <a:lnTo>
                    <a:pt x="975" y="31956"/>
                  </a:lnTo>
                  <a:cubicBezTo>
                    <a:pt x="1985" y="31162"/>
                    <a:pt x="7142" y="27375"/>
                    <a:pt x="14067" y="23876"/>
                  </a:cubicBezTo>
                  <a:cubicBezTo>
                    <a:pt x="17926" y="21929"/>
                    <a:pt x="20307" y="20234"/>
                    <a:pt x="21966" y="18502"/>
                  </a:cubicBezTo>
                  <a:cubicBezTo>
                    <a:pt x="23661" y="16771"/>
                    <a:pt x="24707" y="14968"/>
                    <a:pt x="25825" y="12696"/>
                  </a:cubicBezTo>
                  <a:cubicBezTo>
                    <a:pt x="27015" y="10243"/>
                    <a:pt x="28350" y="6600"/>
                    <a:pt x="29396" y="3607"/>
                  </a:cubicBezTo>
                  <a:cubicBezTo>
                    <a:pt x="28927" y="2272"/>
                    <a:pt x="28169" y="1010"/>
                    <a:pt x="268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777;p64">
              <a:extLst>
                <a:ext uri="{FF2B5EF4-FFF2-40B4-BE49-F238E27FC236}">
                  <a16:creationId xmlns:a16="http://schemas.microsoft.com/office/drawing/2014/main" id="{C4D6DC2B-0D95-6D65-7120-46D66F6376E0}"/>
                </a:ext>
              </a:extLst>
            </p:cNvPr>
            <p:cNvSpPr/>
            <p:nvPr/>
          </p:nvSpPr>
          <p:spPr>
            <a:xfrm>
              <a:off x="2437625" y="3653675"/>
              <a:ext cx="495950" cy="734875"/>
            </a:xfrm>
            <a:custGeom>
              <a:avLst/>
              <a:gdLst/>
              <a:ahLst/>
              <a:cxnLst/>
              <a:rect l="l" t="t" r="r" b="b"/>
              <a:pathLst>
                <a:path w="19838" h="29395" extrusionOk="0">
                  <a:moveTo>
                    <a:pt x="19621" y="0"/>
                  </a:moveTo>
                  <a:cubicBezTo>
                    <a:pt x="17493" y="1118"/>
                    <a:pt x="15690" y="2128"/>
                    <a:pt x="15690" y="2128"/>
                  </a:cubicBezTo>
                  <a:cubicBezTo>
                    <a:pt x="15690" y="2128"/>
                    <a:pt x="15438" y="8692"/>
                    <a:pt x="10785" y="12660"/>
                  </a:cubicBezTo>
                  <a:cubicBezTo>
                    <a:pt x="6096" y="16627"/>
                    <a:pt x="722" y="25896"/>
                    <a:pt x="722" y="25896"/>
                  </a:cubicBezTo>
                  <a:lnTo>
                    <a:pt x="1" y="28385"/>
                  </a:lnTo>
                  <a:lnTo>
                    <a:pt x="2201" y="29395"/>
                  </a:lnTo>
                  <a:cubicBezTo>
                    <a:pt x="2417" y="28277"/>
                    <a:pt x="3391" y="25031"/>
                    <a:pt x="7972" y="20559"/>
                  </a:cubicBezTo>
                  <a:cubicBezTo>
                    <a:pt x="11723" y="16844"/>
                    <a:pt x="14572" y="11361"/>
                    <a:pt x="16123" y="8188"/>
                  </a:cubicBezTo>
                  <a:cubicBezTo>
                    <a:pt x="16628" y="7106"/>
                    <a:pt x="17025" y="6312"/>
                    <a:pt x="17241" y="5879"/>
                  </a:cubicBezTo>
                  <a:cubicBezTo>
                    <a:pt x="17313" y="5771"/>
                    <a:pt x="17349" y="5663"/>
                    <a:pt x="17421" y="5591"/>
                  </a:cubicBezTo>
                  <a:cubicBezTo>
                    <a:pt x="17457" y="5555"/>
                    <a:pt x="17493" y="5519"/>
                    <a:pt x="17566" y="5482"/>
                  </a:cubicBezTo>
                  <a:cubicBezTo>
                    <a:pt x="17566" y="5482"/>
                    <a:pt x="17602" y="5446"/>
                    <a:pt x="17674" y="5410"/>
                  </a:cubicBezTo>
                  <a:cubicBezTo>
                    <a:pt x="17746" y="5374"/>
                    <a:pt x="17818" y="5338"/>
                    <a:pt x="17890" y="5266"/>
                  </a:cubicBezTo>
                  <a:cubicBezTo>
                    <a:pt x="18107" y="5158"/>
                    <a:pt x="18359" y="4978"/>
                    <a:pt x="18648" y="4797"/>
                  </a:cubicBezTo>
                  <a:cubicBezTo>
                    <a:pt x="18972" y="4581"/>
                    <a:pt x="19333" y="4364"/>
                    <a:pt x="19694" y="4112"/>
                  </a:cubicBezTo>
                  <a:cubicBezTo>
                    <a:pt x="19766" y="3571"/>
                    <a:pt x="19838" y="2886"/>
                    <a:pt x="19838" y="2200"/>
                  </a:cubicBezTo>
                  <a:cubicBezTo>
                    <a:pt x="19838" y="1479"/>
                    <a:pt x="19766" y="722"/>
                    <a:pt x="196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778;p64">
              <a:extLst>
                <a:ext uri="{FF2B5EF4-FFF2-40B4-BE49-F238E27FC236}">
                  <a16:creationId xmlns:a16="http://schemas.microsoft.com/office/drawing/2014/main" id="{24280F37-8538-D79C-485D-BA113CD4C0C5}"/>
                </a:ext>
              </a:extLst>
            </p:cNvPr>
            <p:cNvSpPr/>
            <p:nvPr/>
          </p:nvSpPr>
          <p:spPr>
            <a:xfrm>
              <a:off x="2333950" y="1018075"/>
              <a:ext cx="3604025" cy="3636025"/>
            </a:xfrm>
            <a:custGeom>
              <a:avLst/>
              <a:gdLst/>
              <a:ahLst/>
              <a:cxnLst/>
              <a:rect l="l" t="t" r="r" b="b"/>
              <a:pathLst>
                <a:path w="144161" h="145441" extrusionOk="0">
                  <a:moveTo>
                    <a:pt x="91070" y="613"/>
                  </a:moveTo>
                  <a:cubicBezTo>
                    <a:pt x="91394" y="613"/>
                    <a:pt x="91647" y="649"/>
                    <a:pt x="91863" y="721"/>
                  </a:cubicBezTo>
                  <a:cubicBezTo>
                    <a:pt x="92188" y="866"/>
                    <a:pt x="92440" y="1082"/>
                    <a:pt x="92657" y="1515"/>
                  </a:cubicBezTo>
                  <a:cubicBezTo>
                    <a:pt x="92873" y="1948"/>
                    <a:pt x="92981" y="2597"/>
                    <a:pt x="92981" y="3499"/>
                  </a:cubicBezTo>
                  <a:cubicBezTo>
                    <a:pt x="92981" y="3571"/>
                    <a:pt x="92981" y="3643"/>
                    <a:pt x="92981" y="3751"/>
                  </a:cubicBezTo>
                  <a:cubicBezTo>
                    <a:pt x="92945" y="4869"/>
                    <a:pt x="92548" y="5915"/>
                    <a:pt x="91971" y="6889"/>
                  </a:cubicBezTo>
                  <a:cubicBezTo>
                    <a:pt x="91070" y="8332"/>
                    <a:pt x="89735" y="9594"/>
                    <a:pt x="88509" y="10604"/>
                  </a:cubicBezTo>
                  <a:cubicBezTo>
                    <a:pt x="87932" y="11109"/>
                    <a:pt x="87355" y="11578"/>
                    <a:pt x="86922" y="12010"/>
                  </a:cubicBezTo>
                  <a:cubicBezTo>
                    <a:pt x="86453" y="12407"/>
                    <a:pt x="86092" y="12768"/>
                    <a:pt x="85948" y="13165"/>
                  </a:cubicBezTo>
                  <a:cubicBezTo>
                    <a:pt x="85587" y="13994"/>
                    <a:pt x="85371" y="14968"/>
                    <a:pt x="85371" y="16050"/>
                  </a:cubicBezTo>
                  <a:cubicBezTo>
                    <a:pt x="85371" y="17132"/>
                    <a:pt x="85587" y="18286"/>
                    <a:pt x="86056" y="19440"/>
                  </a:cubicBezTo>
                  <a:cubicBezTo>
                    <a:pt x="86525" y="20594"/>
                    <a:pt x="87824" y="23083"/>
                    <a:pt x="89483" y="25896"/>
                  </a:cubicBezTo>
                  <a:cubicBezTo>
                    <a:pt x="91142" y="28673"/>
                    <a:pt x="93161" y="31775"/>
                    <a:pt x="94965" y="34084"/>
                  </a:cubicBezTo>
                  <a:cubicBezTo>
                    <a:pt x="96732" y="36392"/>
                    <a:pt x="99690" y="40107"/>
                    <a:pt x="102323" y="43533"/>
                  </a:cubicBezTo>
                  <a:cubicBezTo>
                    <a:pt x="103621" y="45228"/>
                    <a:pt x="104847" y="46887"/>
                    <a:pt x="105821" y="48222"/>
                  </a:cubicBezTo>
                  <a:cubicBezTo>
                    <a:pt x="106759" y="49556"/>
                    <a:pt x="107480" y="50602"/>
                    <a:pt x="107697" y="51071"/>
                  </a:cubicBezTo>
                  <a:cubicBezTo>
                    <a:pt x="108021" y="51756"/>
                    <a:pt x="108165" y="52225"/>
                    <a:pt x="108165" y="52622"/>
                  </a:cubicBezTo>
                  <a:cubicBezTo>
                    <a:pt x="108165" y="53019"/>
                    <a:pt x="108021" y="53452"/>
                    <a:pt x="107697" y="54065"/>
                  </a:cubicBezTo>
                  <a:cubicBezTo>
                    <a:pt x="107372" y="54714"/>
                    <a:pt x="106903" y="55543"/>
                    <a:pt x="106254" y="56734"/>
                  </a:cubicBezTo>
                  <a:cubicBezTo>
                    <a:pt x="105316" y="58501"/>
                    <a:pt x="103296" y="60954"/>
                    <a:pt x="101493" y="62973"/>
                  </a:cubicBezTo>
                  <a:cubicBezTo>
                    <a:pt x="100591" y="63983"/>
                    <a:pt x="99726" y="64885"/>
                    <a:pt x="99113" y="65498"/>
                  </a:cubicBezTo>
                  <a:cubicBezTo>
                    <a:pt x="98824" y="65823"/>
                    <a:pt x="98572" y="66111"/>
                    <a:pt x="98391" y="66255"/>
                  </a:cubicBezTo>
                  <a:cubicBezTo>
                    <a:pt x="98211" y="66436"/>
                    <a:pt x="98103" y="66544"/>
                    <a:pt x="98103" y="66544"/>
                  </a:cubicBezTo>
                  <a:cubicBezTo>
                    <a:pt x="98031" y="66616"/>
                    <a:pt x="98031" y="66724"/>
                    <a:pt x="98031" y="66796"/>
                  </a:cubicBezTo>
                  <a:cubicBezTo>
                    <a:pt x="98031" y="66905"/>
                    <a:pt x="98103" y="66977"/>
                    <a:pt x="98211" y="67013"/>
                  </a:cubicBezTo>
                  <a:lnTo>
                    <a:pt x="99329" y="67590"/>
                  </a:lnTo>
                  <a:cubicBezTo>
                    <a:pt x="99359" y="67605"/>
                    <a:pt x="99401" y="67614"/>
                    <a:pt x="99445" y="67614"/>
                  </a:cubicBezTo>
                  <a:cubicBezTo>
                    <a:pt x="99508" y="67614"/>
                    <a:pt x="99575" y="67596"/>
                    <a:pt x="99617" y="67554"/>
                  </a:cubicBezTo>
                  <a:cubicBezTo>
                    <a:pt x="99617" y="67554"/>
                    <a:pt x="103765" y="64777"/>
                    <a:pt x="106470" y="62757"/>
                  </a:cubicBezTo>
                  <a:cubicBezTo>
                    <a:pt x="107769" y="61747"/>
                    <a:pt x="109392" y="60917"/>
                    <a:pt x="110690" y="60340"/>
                  </a:cubicBezTo>
                  <a:cubicBezTo>
                    <a:pt x="111303" y="60052"/>
                    <a:pt x="111880" y="59799"/>
                    <a:pt x="112277" y="59655"/>
                  </a:cubicBezTo>
                  <a:cubicBezTo>
                    <a:pt x="112457" y="59583"/>
                    <a:pt x="112638" y="59511"/>
                    <a:pt x="112746" y="59475"/>
                  </a:cubicBezTo>
                  <a:cubicBezTo>
                    <a:pt x="112854" y="59439"/>
                    <a:pt x="112890" y="59403"/>
                    <a:pt x="112890" y="59403"/>
                  </a:cubicBezTo>
                  <a:cubicBezTo>
                    <a:pt x="113034" y="59367"/>
                    <a:pt x="113107" y="59258"/>
                    <a:pt x="113107" y="59114"/>
                  </a:cubicBezTo>
                  <a:cubicBezTo>
                    <a:pt x="113107" y="59114"/>
                    <a:pt x="113071" y="59006"/>
                    <a:pt x="113071" y="58826"/>
                  </a:cubicBezTo>
                  <a:cubicBezTo>
                    <a:pt x="113034" y="58248"/>
                    <a:pt x="112962" y="56878"/>
                    <a:pt x="112962" y="55075"/>
                  </a:cubicBezTo>
                  <a:cubicBezTo>
                    <a:pt x="112962" y="51251"/>
                    <a:pt x="113287" y="45445"/>
                    <a:pt x="114982" y="40720"/>
                  </a:cubicBezTo>
                  <a:cubicBezTo>
                    <a:pt x="116389" y="36789"/>
                    <a:pt x="118481" y="30693"/>
                    <a:pt x="120356" y="24995"/>
                  </a:cubicBezTo>
                  <a:cubicBezTo>
                    <a:pt x="122232" y="19260"/>
                    <a:pt x="123855" y="13994"/>
                    <a:pt x="124287" y="11650"/>
                  </a:cubicBezTo>
                  <a:cubicBezTo>
                    <a:pt x="124756" y="9305"/>
                    <a:pt x="124756" y="7358"/>
                    <a:pt x="124828" y="5843"/>
                  </a:cubicBezTo>
                  <a:cubicBezTo>
                    <a:pt x="124828" y="5049"/>
                    <a:pt x="124864" y="4400"/>
                    <a:pt x="125009" y="3859"/>
                  </a:cubicBezTo>
                  <a:cubicBezTo>
                    <a:pt x="125117" y="3318"/>
                    <a:pt x="125297" y="2922"/>
                    <a:pt x="125586" y="2597"/>
                  </a:cubicBezTo>
                  <a:cubicBezTo>
                    <a:pt x="125874" y="2272"/>
                    <a:pt x="126343" y="2092"/>
                    <a:pt x="127028" y="2092"/>
                  </a:cubicBezTo>
                  <a:cubicBezTo>
                    <a:pt x="127966" y="2092"/>
                    <a:pt x="129265" y="2453"/>
                    <a:pt x="130852" y="3354"/>
                  </a:cubicBezTo>
                  <a:cubicBezTo>
                    <a:pt x="132439" y="4256"/>
                    <a:pt x="134278" y="5699"/>
                    <a:pt x="136370" y="7754"/>
                  </a:cubicBezTo>
                  <a:cubicBezTo>
                    <a:pt x="139039" y="10460"/>
                    <a:pt x="140842" y="13020"/>
                    <a:pt x="141996" y="15220"/>
                  </a:cubicBezTo>
                  <a:cubicBezTo>
                    <a:pt x="143114" y="17420"/>
                    <a:pt x="143583" y="19224"/>
                    <a:pt x="143583" y="20306"/>
                  </a:cubicBezTo>
                  <a:cubicBezTo>
                    <a:pt x="143583" y="20414"/>
                    <a:pt x="143547" y="20522"/>
                    <a:pt x="143547" y="20630"/>
                  </a:cubicBezTo>
                  <a:cubicBezTo>
                    <a:pt x="143511" y="21208"/>
                    <a:pt x="143295" y="21532"/>
                    <a:pt x="143078" y="21712"/>
                  </a:cubicBezTo>
                  <a:cubicBezTo>
                    <a:pt x="142862" y="21929"/>
                    <a:pt x="142573" y="22001"/>
                    <a:pt x="142213" y="22001"/>
                  </a:cubicBezTo>
                  <a:cubicBezTo>
                    <a:pt x="141708" y="22001"/>
                    <a:pt x="141131" y="21785"/>
                    <a:pt x="140770" y="21532"/>
                  </a:cubicBezTo>
                  <a:cubicBezTo>
                    <a:pt x="140662" y="21460"/>
                    <a:pt x="140445" y="21316"/>
                    <a:pt x="140157" y="21063"/>
                  </a:cubicBezTo>
                  <a:cubicBezTo>
                    <a:pt x="139111" y="20234"/>
                    <a:pt x="137199" y="18647"/>
                    <a:pt x="135360" y="17204"/>
                  </a:cubicBezTo>
                  <a:cubicBezTo>
                    <a:pt x="134422" y="16519"/>
                    <a:pt x="133521" y="15834"/>
                    <a:pt x="132763" y="15365"/>
                  </a:cubicBezTo>
                  <a:cubicBezTo>
                    <a:pt x="132366" y="15112"/>
                    <a:pt x="132042" y="14932"/>
                    <a:pt x="131717" y="14788"/>
                  </a:cubicBezTo>
                  <a:cubicBezTo>
                    <a:pt x="131429" y="14643"/>
                    <a:pt x="131176" y="14535"/>
                    <a:pt x="130924" y="14535"/>
                  </a:cubicBezTo>
                  <a:lnTo>
                    <a:pt x="130779" y="14535"/>
                  </a:lnTo>
                  <a:cubicBezTo>
                    <a:pt x="129986" y="14679"/>
                    <a:pt x="129373" y="15365"/>
                    <a:pt x="128904" y="16050"/>
                  </a:cubicBezTo>
                  <a:cubicBezTo>
                    <a:pt x="128688" y="16375"/>
                    <a:pt x="128471" y="16735"/>
                    <a:pt x="128363" y="17024"/>
                  </a:cubicBezTo>
                  <a:cubicBezTo>
                    <a:pt x="128219" y="17312"/>
                    <a:pt x="128110" y="17529"/>
                    <a:pt x="128074" y="17673"/>
                  </a:cubicBezTo>
                  <a:lnTo>
                    <a:pt x="128074" y="17745"/>
                  </a:lnTo>
                  <a:cubicBezTo>
                    <a:pt x="128038" y="18106"/>
                    <a:pt x="127786" y="20198"/>
                    <a:pt x="127461" y="23263"/>
                  </a:cubicBezTo>
                  <a:cubicBezTo>
                    <a:pt x="126487" y="32424"/>
                    <a:pt x="124612" y="50350"/>
                    <a:pt x="124035" y="55976"/>
                  </a:cubicBezTo>
                  <a:cubicBezTo>
                    <a:pt x="123638" y="59763"/>
                    <a:pt x="123169" y="62685"/>
                    <a:pt x="121799" y="65678"/>
                  </a:cubicBezTo>
                  <a:cubicBezTo>
                    <a:pt x="120428" y="68708"/>
                    <a:pt x="118228" y="71846"/>
                    <a:pt x="114369" y="76102"/>
                  </a:cubicBezTo>
                  <a:cubicBezTo>
                    <a:pt x="110510" y="80322"/>
                    <a:pt x="106290" y="83351"/>
                    <a:pt x="103008" y="85335"/>
                  </a:cubicBezTo>
                  <a:cubicBezTo>
                    <a:pt x="101385" y="86345"/>
                    <a:pt x="99978" y="87066"/>
                    <a:pt x="99004" y="87535"/>
                  </a:cubicBezTo>
                  <a:cubicBezTo>
                    <a:pt x="98499" y="87787"/>
                    <a:pt x="98103" y="87932"/>
                    <a:pt x="97850" y="88076"/>
                  </a:cubicBezTo>
                  <a:cubicBezTo>
                    <a:pt x="97706" y="88112"/>
                    <a:pt x="97598" y="88148"/>
                    <a:pt x="97526" y="88184"/>
                  </a:cubicBezTo>
                  <a:cubicBezTo>
                    <a:pt x="97453" y="88220"/>
                    <a:pt x="97417" y="88220"/>
                    <a:pt x="97417" y="88220"/>
                  </a:cubicBezTo>
                  <a:lnTo>
                    <a:pt x="97345" y="88292"/>
                  </a:lnTo>
                  <a:lnTo>
                    <a:pt x="85551" y="98824"/>
                  </a:lnTo>
                  <a:cubicBezTo>
                    <a:pt x="85515" y="98896"/>
                    <a:pt x="85479" y="98968"/>
                    <a:pt x="85479" y="99040"/>
                  </a:cubicBezTo>
                  <a:cubicBezTo>
                    <a:pt x="85479" y="99040"/>
                    <a:pt x="85479" y="99040"/>
                    <a:pt x="85443" y="99654"/>
                  </a:cubicBezTo>
                  <a:cubicBezTo>
                    <a:pt x="85371" y="100231"/>
                    <a:pt x="85299" y="101457"/>
                    <a:pt x="85119" y="103837"/>
                  </a:cubicBezTo>
                  <a:cubicBezTo>
                    <a:pt x="84974" y="106218"/>
                    <a:pt x="84325" y="107877"/>
                    <a:pt x="83748" y="109067"/>
                  </a:cubicBezTo>
                  <a:cubicBezTo>
                    <a:pt x="83423" y="109644"/>
                    <a:pt x="83135" y="110113"/>
                    <a:pt x="82918" y="110510"/>
                  </a:cubicBezTo>
                  <a:cubicBezTo>
                    <a:pt x="82774" y="110690"/>
                    <a:pt x="82702" y="110870"/>
                    <a:pt x="82594" y="111015"/>
                  </a:cubicBezTo>
                  <a:cubicBezTo>
                    <a:pt x="82522" y="111159"/>
                    <a:pt x="82450" y="111303"/>
                    <a:pt x="82450" y="111447"/>
                  </a:cubicBezTo>
                  <a:cubicBezTo>
                    <a:pt x="82450" y="111520"/>
                    <a:pt x="82377" y="111736"/>
                    <a:pt x="82305" y="112061"/>
                  </a:cubicBezTo>
                  <a:cubicBezTo>
                    <a:pt x="81656" y="114297"/>
                    <a:pt x="79276" y="121510"/>
                    <a:pt x="77328" y="125514"/>
                  </a:cubicBezTo>
                  <a:cubicBezTo>
                    <a:pt x="76210" y="127786"/>
                    <a:pt x="75164" y="129589"/>
                    <a:pt x="73469" y="131320"/>
                  </a:cubicBezTo>
                  <a:cubicBezTo>
                    <a:pt x="71810" y="133052"/>
                    <a:pt x="69429" y="134747"/>
                    <a:pt x="65570" y="136694"/>
                  </a:cubicBezTo>
                  <a:cubicBezTo>
                    <a:pt x="58632" y="140212"/>
                    <a:pt x="53484" y="143989"/>
                    <a:pt x="52477" y="144771"/>
                  </a:cubicBezTo>
                  <a:lnTo>
                    <a:pt x="52477" y="144771"/>
                  </a:lnTo>
                  <a:lnTo>
                    <a:pt x="47587" y="140819"/>
                  </a:lnTo>
                  <a:lnTo>
                    <a:pt x="47587" y="140819"/>
                  </a:lnTo>
                  <a:cubicBezTo>
                    <a:pt x="48029" y="140079"/>
                    <a:pt x="49617" y="137424"/>
                    <a:pt x="51360" y="134458"/>
                  </a:cubicBezTo>
                  <a:cubicBezTo>
                    <a:pt x="53416" y="130960"/>
                    <a:pt x="55652" y="127065"/>
                    <a:pt x="56445" y="125405"/>
                  </a:cubicBezTo>
                  <a:cubicBezTo>
                    <a:pt x="57167" y="123891"/>
                    <a:pt x="59078" y="122412"/>
                    <a:pt x="60773" y="121366"/>
                  </a:cubicBezTo>
                  <a:cubicBezTo>
                    <a:pt x="61639" y="120825"/>
                    <a:pt x="62468" y="120392"/>
                    <a:pt x="63045" y="120104"/>
                  </a:cubicBezTo>
                  <a:cubicBezTo>
                    <a:pt x="63334" y="119923"/>
                    <a:pt x="63586" y="119815"/>
                    <a:pt x="63767" y="119743"/>
                  </a:cubicBezTo>
                  <a:cubicBezTo>
                    <a:pt x="63947" y="119671"/>
                    <a:pt x="64019" y="119635"/>
                    <a:pt x="64019" y="119635"/>
                  </a:cubicBezTo>
                  <a:cubicBezTo>
                    <a:pt x="64091" y="119599"/>
                    <a:pt x="64164" y="119527"/>
                    <a:pt x="64200" y="119454"/>
                  </a:cubicBezTo>
                  <a:lnTo>
                    <a:pt x="66869" y="111159"/>
                  </a:lnTo>
                  <a:cubicBezTo>
                    <a:pt x="66905" y="111051"/>
                    <a:pt x="66905" y="110943"/>
                    <a:pt x="66833" y="110870"/>
                  </a:cubicBezTo>
                  <a:cubicBezTo>
                    <a:pt x="66778" y="110789"/>
                    <a:pt x="66704" y="110749"/>
                    <a:pt x="66625" y="110749"/>
                  </a:cubicBezTo>
                  <a:cubicBezTo>
                    <a:pt x="66598" y="110749"/>
                    <a:pt x="66571" y="110753"/>
                    <a:pt x="66544" y="110762"/>
                  </a:cubicBezTo>
                  <a:cubicBezTo>
                    <a:pt x="66544" y="110762"/>
                    <a:pt x="66255" y="110798"/>
                    <a:pt x="65787" y="110870"/>
                  </a:cubicBezTo>
                  <a:cubicBezTo>
                    <a:pt x="64272" y="111087"/>
                    <a:pt x="60737" y="111484"/>
                    <a:pt x="56589" y="111484"/>
                  </a:cubicBezTo>
                  <a:cubicBezTo>
                    <a:pt x="53993" y="111484"/>
                    <a:pt x="51179" y="111339"/>
                    <a:pt x="48474" y="110870"/>
                  </a:cubicBezTo>
                  <a:cubicBezTo>
                    <a:pt x="44218" y="110149"/>
                    <a:pt x="40179" y="108490"/>
                    <a:pt x="37185" y="106975"/>
                  </a:cubicBezTo>
                  <a:cubicBezTo>
                    <a:pt x="35707" y="106254"/>
                    <a:pt x="34480" y="105532"/>
                    <a:pt x="33651" y="105028"/>
                  </a:cubicBezTo>
                  <a:cubicBezTo>
                    <a:pt x="33218" y="104775"/>
                    <a:pt x="32893" y="104559"/>
                    <a:pt x="32677" y="104414"/>
                  </a:cubicBezTo>
                  <a:cubicBezTo>
                    <a:pt x="32569" y="104342"/>
                    <a:pt x="32497" y="104270"/>
                    <a:pt x="32424" y="104234"/>
                  </a:cubicBezTo>
                  <a:cubicBezTo>
                    <a:pt x="32352" y="104198"/>
                    <a:pt x="32352" y="104198"/>
                    <a:pt x="32352" y="104198"/>
                  </a:cubicBezTo>
                  <a:cubicBezTo>
                    <a:pt x="32298" y="104162"/>
                    <a:pt x="32235" y="104144"/>
                    <a:pt x="32172" y="104144"/>
                  </a:cubicBezTo>
                  <a:cubicBezTo>
                    <a:pt x="32109" y="104144"/>
                    <a:pt x="32046" y="104162"/>
                    <a:pt x="31992" y="104198"/>
                  </a:cubicBezTo>
                  <a:cubicBezTo>
                    <a:pt x="31992" y="104198"/>
                    <a:pt x="31379" y="104595"/>
                    <a:pt x="30441" y="105208"/>
                  </a:cubicBezTo>
                  <a:cubicBezTo>
                    <a:pt x="29070" y="106110"/>
                    <a:pt x="26942" y="107516"/>
                    <a:pt x="25139" y="108670"/>
                  </a:cubicBezTo>
                  <a:cubicBezTo>
                    <a:pt x="24237" y="109283"/>
                    <a:pt x="23444" y="109824"/>
                    <a:pt x="22795" y="110221"/>
                  </a:cubicBezTo>
                  <a:cubicBezTo>
                    <a:pt x="22506" y="110402"/>
                    <a:pt x="22254" y="110582"/>
                    <a:pt x="22037" y="110690"/>
                  </a:cubicBezTo>
                  <a:cubicBezTo>
                    <a:pt x="21965" y="110762"/>
                    <a:pt x="21893" y="110798"/>
                    <a:pt x="21821" y="110834"/>
                  </a:cubicBezTo>
                  <a:cubicBezTo>
                    <a:pt x="21749" y="110870"/>
                    <a:pt x="21713" y="110906"/>
                    <a:pt x="21713" y="110906"/>
                  </a:cubicBezTo>
                  <a:cubicBezTo>
                    <a:pt x="21640" y="110943"/>
                    <a:pt x="21604" y="110979"/>
                    <a:pt x="21568" y="111015"/>
                  </a:cubicBezTo>
                  <a:cubicBezTo>
                    <a:pt x="21496" y="111087"/>
                    <a:pt x="21460" y="111195"/>
                    <a:pt x="21388" y="111303"/>
                  </a:cubicBezTo>
                  <a:cubicBezTo>
                    <a:pt x="21172" y="111736"/>
                    <a:pt x="20775" y="112530"/>
                    <a:pt x="20270" y="113612"/>
                  </a:cubicBezTo>
                  <a:cubicBezTo>
                    <a:pt x="18719" y="116785"/>
                    <a:pt x="15870" y="122268"/>
                    <a:pt x="12119" y="125983"/>
                  </a:cubicBezTo>
                  <a:cubicBezTo>
                    <a:pt x="7545" y="130440"/>
                    <a:pt x="6571" y="133698"/>
                    <a:pt x="6366" y="134823"/>
                  </a:cubicBezTo>
                  <a:lnTo>
                    <a:pt x="6366" y="134823"/>
                  </a:lnTo>
                  <a:lnTo>
                    <a:pt x="656" y="132165"/>
                  </a:lnTo>
                  <a:lnTo>
                    <a:pt x="656" y="132165"/>
                  </a:lnTo>
                  <a:cubicBezTo>
                    <a:pt x="718" y="131825"/>
                    <a:pt x="848" y="131131"/>
                    <a:pt x="1046" y="130166"/>
                  </a:cubicBezTo>
                  <a:cubicBezTo>
                    <a:pt x="1840" y="126055"/>
                    <a:pt x="3607" y="117218"/>
                    <a:pt x="5086" y="112710"/>
                  </a:cubicBezTo>
                  <a:cubicBezTo>
                    <a:pt x="7069" y="106759"/>
                    <a:pt x="11037" y="104234"/>
                    <a:pt x="13489" y="102900"/>
                  </a:cubicBezTo>
                  <a:cubicBezTo>
                    <a:pt x="14752" y="102214"/>
                    <a:pt x="16663" y="100736"/>
                    <a:pt x="18322" y="99473"/>
                  </a:cubicBezTo>
                  <a:cubicBezTo>
                    <a:pt x="19945" y="98175"/>
                    <a:pt x="21280" y="97057"/>
                    <a:pt x="21280" y="97057"/>
                  </a:cubicBezTo>
                  <a:cubicBezTo>
                    <a:pt x="21316" y="96985"/>
                    <a:pt x="21352" y="96949"/>
                    <a:pt x="21352" y="96876"/>
                  </a:cubicBezTo>
                  <a:cubicBezTo>
                    <a:pt x="21352" y="96876"/>
                    <a:pt x="21388" y="96768"/>
                    <a:pt x="21460" y="96588"/>
                  </a:cubicBezTo>
                  <a:cubicBezTo>
                    <a:pt x="21821" y="95253"/>
                    <a:pt x="23624" y="89627"/>
                    <a:pt x="26978" y="86489"/>
                  </a:cubicBezTo>
                  <a:cubicBezTo>
                    <a:pt x="28890" y="84686"/>
                    <a:pt x="32172" y="83135"/>
                    <a:pt x="34985" y="82089"/>
                  </a:cubicBezTo>
                  <a:cubicBezTo>
                    <a:pt x="36392" y="81548"/>
                    <a:pt x="37654" y="81115"/>
                    <a:pt x="38592" y="80826"/>
                  </a:cubicBezTo>
                  <a:cubicBezTo>
                    <a:pt x="39061" y="80682"/>
                    <a:pt x="39422" y="80574"/>
                    <a:pt x="39710" y="80502"/>
                  </a:cubicBezTo>
                  <a:cubicBezTo>
                    <a:pt x="39963" y="80430"/>
                    <a:pt x="40107" y="80394"/>
                    <a:pt x="40107" y="80394"/>
                  </a:cubicBezTo>
                  <a:lnTo>
                    <a:pt x="40215" y="80322"/>
                  </a:lnTo>
                  <a:cubicBezTo>
                    <a:pt x="41730" y="79023"/>
                    <a:pt x="44146" y="77797"/>
                    <a:pt x="46923" y="76715"/>
                  </a:cubicBezTo>
                  <a:cubicBezTo>
                    <a:pt x="51071" y="75128"/>
                    <a:pt x="56012" y="73829"/>
                    <a:pt x="59908" y="72928"/>
                  </a:cubicBezTo>
                  <a:cubicBezTo>
                    <a:pt x="61855" y="72459"/>
                    <a:pt x="63550" y="72134"/>
                    <a:pt x="64741" y="71882"/>
                  </a:cubicBezTo>
                  <a:cubicBezTo>
                    <a:pt x="65354" y="71774"/>
                    <a:pt x="65823" y="71702"/>
                    <a:pt x="66147" y="71629"/>
                  </a:cubicBezTo>
                  <a:cubicBezTo>
                    <a:pt x="66472" y="71557"/>
                    <a:pt x="66652" y="71557"/>
                    <a:pt x="66652" y="71557"/>
                  </a:cubicBezTo>
                  <a:cubicBezTo>
                    <a:pt x="66724" y="71521"/>
                    <a:pt x="66833" y="71449"/>
                    <a:pt x="66869" y="71377"/>
                  </a:cubicBezTo>
                  <a:cubicBezTo>
                    <a:pt x="66869" y="71377"/>
                    <a:pt x="66869" y="71341"/>
                    <a:pt x="66905" y="71305"/>
                  </a:cubicBezTo>
                  <a:cubicBezTo>
                    <a:pt x="67085" y="70908"/>
                    <a:pt x="68023" y="69141"/>
                    <a:pt x="69970" y="66616"/>
                  </a:cubicBezTo>
                  <a:cubicBezTo>
                    <a:pt x="71016" y="65209"/>
                    <a:pt x="73036" y="64091"/>
                    <a:pt x="74803" y="63298"/>
                  </a:cubicBezTo>
                  <a:cubicBezTo>
                    <a:pt x="75669" y="62901"/>
                    <a:pt x="76462" y="62613"/>
                    <a:pt x="77039" y="62432"/>
                  </a:cubicBezTo>
                  <a:cubicBezTo>
                    <a:pt x="77364" y="62324"/>
                    <a:pt x="77580" y="62252"/>
                    <a:pt x="77761" y="62180"/>
                  </a:cubicBezTo>
                  <a:cubicBezTo>
                    <a:pt x="77905" y="62144"/>
                    <a:pt x="78013" y="62108"/>
                    <a:pt x="78013" y="62108"/>
                  </a:cubicBezTo>
                  <a:lnTo>
                    <a:pt x="78085" y="62072"/>
                  </a:lnTo>
                  <a:cubicBezTo>
                    <a:pt x="78085" y="62072"/>
                    <a:pt x="80213" y="60629"/>
                    <a:pt x="84614" y="57491"/>
                  </a:cubicBezTo>
                  <a:cubicBezTo>
                    <a:pt x="86778" y="55904"/>
                    <a:pt x="89519" y="54353"/>
                    <a:pt x="91683" y="53163"/>
                  </a:cubicBezTo>
                  <a:cubicBezTo>
                    <a:pt x="92801" y="52586"/>
                    <a:pt x="93775" y="52117"/>
                    <a:pt x="94460" y="51756"/>
                  </a:cubicBezTo>
                  <a:cubicBezTo>
                    <a:pt x="95145" y="51432"/>
                    <a:pt x="95542" y="51215"/>
                    <a:pt x="95542" y="51215"/>
                  </a:cubicBezTo>
                  <a:cubicBezTo>
                    <a:pt x="95650" y="51179"/>
                    <a:pt x="95722" y="51071"/>
                    <a:pt x="95722" y="50927"/>
                  </a:cubicBezTo>
                  <a:cubicBezTo>
                    <a:pt x="95722" y="50819"/>
                    <a:pt x="95614" y="50710"/>
                    <a:pt x="95506" y="50674"/>
                  </a:cubicBezTo>
                  <a:cubicBezTo>
                    <a:pt x="93522" y="49989"/>
                    <a:pt x="91899" y="48330"/>
                    <a:pt x="90493" y="46130"/>
                  </a:cubicBezTo>
                  <a:cubicBezTo>
                    <a:pt x="89086" y="43930"/>
                    <a:pt x="87968" y="41189"/>
                    <a:pt x="86958" y="38412"/>
                  </a:cubicBezTo>
                  <a:cubicBezTo>
                    <a:pt x="84902" y="32749"/>
                    <a:pt x="81079" y="26798"/>
                    <a:pt x="77905" y="23804"/>
                  </a:cubicBezTo>
                  <a:cubicBezTo>
                    <a:pt x="76787" y="22794"/>
                    <a:pt x="75885" y="21929"/>
                    <a:pt x="75272" y="21063"/>
                  </a:cubicBezTo>
                  <a:cubicBezTo>
                    <a:pt x="74659" y="20198"/>
                    <a:pt x="74334" y="19332"/>
                    <a:pt x="74334" y="18214"/>
                  </a:cubicBezTo>
                  <a:cubicBezTo>
                    <a:pt x="74334" y="17312"/>
                    <a:pt x="74551" y="16194"/>
                    <a:pt x="75056" y="14824"/>
                  </a:cubicBezTo>
                  <a:cubicBezTo>
                    <a:pt x="75921" y="12515"/>
                    <a:pt x="78338" y="9414"/>
                    <a:pt x="80863" y="6781"/>
                  </a:cubicBezTo>
                  <a:cubicBezTo>
                    <a:pt x="82125" y="5482"/>
                    <a:pt x="83423" y="4292"/>
                    <a:pt x="84578" y="3354"/>
                  </a:cubicBezTo>
                  <a:cubicBezTo>
                    <a:pt x="85732" y="2453"/>
                    <a:pt x="86778" y="1803"/>
                    <a:pt x="87427" y="1551"/>
                  </a:cubicBezTo>
                  <a:cubicBezTo>
                    <a:pt x="88761" y="1118"/>
                    <a:pt x="90096" y="613"/>
                    <a:pt x="91070" y="613"/>
                  </a:cubicBezTo>
                  <a:close/>
                  <a:moveTo>
                    <a:pt x="91070" y="0"/>
                  </a:moveTo>
                  <a:cubicBezTo>
                    <a:pt x="89915" y="0"/>
                    <a:pt x="88545" y="541"/>
                    <a:pt x="87246" y="974"/>
                  </a:cubicBezTo>
                  <a:cubicBezTo>
                    <a:pt x="86453" y="1262"/>
                    <a:pt x="85407" y="1948"/>
                    <a:pt x="84217" y="2885"/>
                  </a:cubicBezTo>
                  <a:cubicBezTo>
                    <a:pt x="82450" y="4292"/>
                    <a:pt x="80358" y="6312"/>
                    <a:pt x="78554" y="8440"/>
                  </a:cubicBezTo>
                  <a:cubicBezTo>
                    <a:pt x="76751" y="10532"/>
                    <a:pt x="75200" y="12768"/>
                    <a:pt x="74515" y="14643"/>
                  </a:cubicBezTo>
                  <a:cubicBezTo>
                    <a:pt x="73974" y="16050"/>
                    <a:pt x="73721" y="17204"/>
                    <a:pt x="73721" y="18214"/>
                  </a:cubicBezTo>
                  <a:cubicBezTo>
                    <a:pt x="73721" y="19440"/>
                    <a:pt x="74118" y="20486"/>
                    <a:pt x="74767" y="21388"/>
                  </a:cubicBezTo>
                  <a:cubicBezTo>
                    <a:pt x="75453" y="22362"/>
                    <a:pt x="76390" y="23227"/>
                    <a:pt x="77508" y="24273"/>
                  </a:cubicBezTo>
                  <a:cubicBezTo>
                    <a:pt x="80574" y="27123"/>
                    <a:pt x="84397" y="33038"/>
                    <a:pt x="86381" y="38592"/>
                  </a:cubicBezTo>
                  <a:cubicBezTo>
                    <a:pt x="87391" y="41405"/>
                    <a:pt x="88545" y="44182"/>
                    <a:pt x="89988" y="46455"/>
                  </a:cubicBezTo>
                  <a:cubicBezTo>
                    <a:pt x="91288" y="48469"/>
                    <a:pt x="92822" y="50104"/>
                    <a:pt x="94696" y="50961"/>
                  </a:cubicBezTo>
                  <a:lnTo>
                    <a:pt x="94696" y="50961"/>
                  </a:lnTo>
                  <a:cubicBezTo>
                    <a:pt x="92972" y="51806"/>
                    <a:pt x="87861" y="54384"/>
                    <a:pt x="84253" y="56986"/>
                  </a:cubicBezTo>
                  <a:cubicBezTo>
                    <a:pt x="82053" y="58537"/>
                    <a:pt x="80430" y="59691"/>
                    <a:pt x="79348" y="60449"/>
                  </a:cubicBezTo>
                  <a:cubicBezTo>
                    <a:pt x="78807" y="60845"/>
                    <a:pt x="78410" y="61134"/>
                    <a:pt x="78158" y="61314"/>
                  </a:cubicBezTo>
                  <a:cubicBezTo>
                    <a:pt x="77968" y="61432"/>
                    <a:pt x="77857" y="61504"/>
                    <a:pt x="77802" y="61540"/>
                  </a:cubicBezTo>
                  <a:lnTo>
                    <a:pt x="77802" y="61540"/>
                  </a:lnTo>
                  <a:cubicBezTo>
                    <a:pt x="77579" y="61605"/>
                    <a:pt x="76171" y="62029"/>
                    <a:pt x="74551" y="62757"/>
                  </a:cubicBezTo>
                  <a:cubicBezTo>
                    <a:pt x="72748" y="63550"/>
                    <a:pt x="70692" y="64704"/>
                    <a:pt x="69501" y="66255"/>
                  </a:cubicBezTo>
                  <a:cubicBezTo>
                    <a:pt x="67589" y="68714"/>
                    <a:pt x="66648" y="70458"/>
                    <a:pt x="66397" y="70970"/>
                  </a:cubicBezTo>
                  <a:lnTo>
                    <a:pt x="66397" y="70970"/>
                  </a:lnTo>
                  <a:cubicBezTo>
                    <a:pt x="65525" y="71123"/>
                    <a:pt x="60874" y="71964"/>
                    <a:pt x="55580" y="73361"/>
                  </a:cubicBezTo>
                  <a:cubicBezTo>
                    <a:pt x="52658" y="74154"/>
                    <a:pt x="49520" y="75092"/>
                    <a:pt x="46707" y="76174"/>
                  </a:cubicBezTo>
                  <a:cubicBezTo>
                    <a:pt x="43936" y="77240"/>
                    <a:pt x="41514" y="78446"/>
                    <a:pt x="39891" y="79826"/>
                  </a:cubicBezTo>
                  <a:lnTo>
                    <a:pt x="39891" y="79826"/>
                  </a:lnTo>
                  <a:cubicBezTo>
                    <a:pt x="39591" y="79907"/>
                    <a:pt x="37413" y="80508"/>
                    <a:pt x="34769" y="81512"/>
                  </a:cubicBezTo>
                  <a:cubicBezTo>
                    <a:pt x="31920" y="82594"/>
                    <a:pt x="28601" y="84145"/>
                    <a:pt x="26582" y="86056"/>
                  </a:cubicBezTo>
                  <a:cubicBezTo>
                    <a:pt x="24562" y="87968"/>
                    <a:pt x="23119" y="90601"/>
                    <a:pt x="22181" y="92801"/>
                  </a:cubicBezTo>
                  <a:cubicBezTo>
                    <a:pt x="21351" y="94750"/>
                    <a:pt x="20888" y="96331"/>
                    <a:pt x="20793" y="96666"/>
                  </a:cubicBezTo>
                  <a:lnTo>
                    <a:pt x="20793" y="96666"/>
                  </a:lnTo>
                  <a:cubicBezTo>
                    <a:pt x="20662" y="96780"/>
                    <a:pt x="20391" y="97010"/>
                    <a:pt x="20017" y="97309"/>
                  </a:cubicBezTo>
                  <a:cubicBezTo>
                    <a:pt x="19224" y="97958"/>
                    <a:pt x="17962" y="98968"/>
                    <a:pt x="16699" y="99978"/>
                  </a:cubicBezTo>
                  <a:cubicBezTo>
                    <a:pt x="15401" y="100952"/>
                    <a:pt x="14066" y="101890"/>
                    <a:pt x="13201" y="102395"/>
                  </a:cubicBezTo>
                  <a:cubicBezTo>
                    <a:pt x="10712" y="103729"/>
                    <a:pt x="6564" y="106362"/>
                    <a:pt x="4509" y="112530"/>
                  </a:cubicBezTo>
                  <a:cubicBezTo>
                    <a:pt x="3499" y="115595"/>
                    <a:pt x="2381" y="120500"/>
                    <a:pt x="1515" y="124684"/>
                  </a:cubicBezTo>
                  <a:cubicBezTo>
                    <a:pt x="649" y="128868"/>
                    <a:pt x="36" y="132294"/>
                    <a:pt x="36" y="132294"/>
                  </a:cubicBezTo>
                  <a:cubicBezTo>
                    <a:pt x="0" y="132439"/>
                    <a:pt x="72" y="132583"/>
                    <a:pt x="181" y="132619"/>
                  </a:cubicBezTo>
                  <a:lnTo>
                    <a:pt x="6492" y="135540"/>
                  </a:lnTo>
                  <a:cubicBezTo>
                    <a:pt x="6528" y="135558"/>
                    <a:pt x="6573" y="135567"/>
                    <a:pt x="6618" y="135567"/>
                  </a:cubicBezTo>
                  <a:cubicBezTo>
                    <a:pt x="6664" y="135567"/>
                    <a:pt x="6709" y="135558"/>
                    <a:pt x="6745" y="135540"/>
                  </a:cubicBezTo>
                  <a:cubicBezTo>
                    <a:pt x="6853" y="135468"/>
                    <a:pt x="6889" y="135396"/>
                    <a:pt x="6889" y="135288"/>
                  </a:cubicBezTo>
                  <a:cubicBezTo>
                    <a:pt x="6925" y="135144"/>
                    <a:pt x="7141" y="131681"/>
                    <a:pt x="12515" y="126415"/>
                  </a:cubicBezTo>
                  <a:cubicBezTo>
                    <a:pt x="15365" y="123602"/>
                    <a:pt x="17637" y="119887"/>
                    <a:pt x="19296" y="116858"/>
                  </a:cubicBezTo>
                  <a:cubicBezTo>
                    <a:pt x="20090" y="115307"/>
                    <a:pt x="20775" y="113972"/>
                    <a:pt x="21244" y="112962"/>
                  </a:cubicBezTo>
                  <a:cubicBezTo>
                    <a:pt x="21460" y="112457"/>
                    <a:pt x="21676" y="112061"/>
                    <a:pt x="21821" y="111772"/>
                  </a:cubicBezTo>
                  <a:cubicBezTo>
                    <a:pt x="21893" y="111664"/>
                    <a:pt x="21929" y="111556"/>
                    <a:pt x="22001" y="111484"/>
                  </a:cubicBezTo>
                  <a:lnTo>
                    <a:pt x="22032" y="111422"/>
                  </a:lnTo>
                  <a:lnTo>
                    <a:pt x="22032" y="111422"/>
                  </a:lnTo>
                  <a:cubicBezTo>
                    <a:pt x="22072" y="111393"/>
                    <a:pt x="22134" y="111359"/>
                    <a:pt x="22217" y="111303"/>
                  </a:cubicBezTo>
                  <a:cubicBezTo>
                    <a:pt x="23547" y="110473"/>
                    <a:pt x="30999" y="105570"/>
                    <a:pt x="32191" y="104804"/>
                  </a:cubicBezTo>
                  <a:lnTo>
                    <a:pt x="32191" y="104804"/>
                  </a:lnTo>
                  <a:cubicBezTo>
                    <a:pt x="33450" y="105644"/>
                    <a:pt x="40477" y="110105"/>
                    <a:pt x="48366" y="111447"/>
                  </a:cubicBezTo>
                  <a:cubicBezTo>
                    <a:pt x="51143" y="111916"/>
                    <a:pt x="53993" y="112097"/>
                    <a:pt x="56589" y="112097"/>
                  </a:cubicBezTo>
                  <a:cubicBezTo>
                    <a:pt x="61074" y="112097"/>
                    <a:pt x="64816" y="111609"/>
                    <a:pt x="66140" y="111416"/>
                  </a:cubicBezTo>
                  <a:lnTo>
                    <a:pt x="66140" y="111416"/>
                  </a:lnTo>
                  <a:lnTo>
                    <a:pt x="63675" y="119111"/>
                  </a:lnTo>
                  <a:lnTo>
                    <a:pt x="63675" y="119111"/>
                  </a:lnTo>
                  <a:cubicBezTo>
                    <a:pt x="63317" y="119290"/>
                    <a:pt x="61962" y="119903"/>
                    <a:pt x="60449" y="120861"/>
                  </a:cubicBezTo>
                  <a:cubicBezTo>
                    <a:pt x="58717" y="121943"/>
                    <a:pt x="56734" y="123422"/>
                    <a:pt x="55904" y="125153"/>
                  </a:cubicBezTo>
                  <a:cubicBezTo>
                    <a:pt x="55111" y="126776"/>
                    <a:pt x="52875" y="130671"/>
                    <a:pt x="50819" y="134170"/>
                  </a:cubicBezTo>
                  <a:cubicBezTo>
                    <a:pt x="49809" y="135901"/>
                    <a:pt x="48835" y="137524"/>
                    <a:pt x="48114" y="138750"/>
                  </a:cubicBezTo>
                  <a:cubicBezTo>
                    <a:pt x="47392" y="139941"/>
                    <a:pt x="46923" y="140734"/>
                    <a:pt x="46923" y="140734"/>
                  </a:cubicBezTo>
                  <a:cubicBezTo>
                    <a:pt x="46851" y="140842"/>
                    <a:pt x="46887" y="141023"/>
                    <a:pt x="46996" y="141095"/>
                  </a:cubicBezTo>
                  <a:lnTo>
                    <a:pt x="52261" y="145387"/>
                  </a:lnTo>
                  <a:cubicBezTo>
                    <a:pt x="52315" y="145423"/>
                    <a:pt x="52388" y="145441"/>
                    <a:pt x="52460" y="145441"/>
                  </a:cubicBezTo>
                  <a:cubicBezTo>
                    <a:pt x="52532" y="145441"/>
                    <a:pt x="52604" y="145423"/>
                    <a:pt x="52658" y="145387"/>
                  </a:cubicBezTo>
                  <a:cubicBezTo>
                    <a:pt x="52658" y="145387"/>
                    <a:pt x="52730" y="145315"/>
                    <a:pt x="52911" y="145206"/>
                  </a:cubicBezTo>
                  <a:cubicBezTo>
                    <a:pt x="54029" y="144341"/>
                    <a:pt x="59078" y="140662"/>
                    <a:pt x="65823" y="137235"/>
                  </a:cubicBezTo>
                  <a:cubicBezTo>
                    <a:pt x="69718" y="135252"/>
                    <a:pt x="72170" y="133557"/>
                    <a:pt x="73902" y="131753"/>
                  </a:cubicBezTo>
                  <a:cubicBezTo>
                    <a:pt x="75669" y="129950"/>
                    <a:pt x="76715" y="128074"/>
                    <a:pt x="77869" y="125766"/>
                  </a:cubicBezTo>
                  <a:cubicBezTo>
                    <a:pt x="78987" y="123458"/>
                    <a:pt x="80249" y="120104"/>
                    <a:pt x="81259" y="117218"/>
                  </a:cubicBezTo>
                  <a:cubicBezTo>
                    <a:pt x="81728" y="115812"/>
                    <a:pt x="82161" y="114477"/>
                    <a:pt x="82486" y="113467"/>
                  </a:cubicBezTo>
                  <a:cubicBezTo>
                    <a:pt x="82630" y="112962"/>
                    <a:pt x="82774" y="112566"/>
                    <a:pt x="82882" y="112241"/>
                  </a:cubicBezTo>
                  <a:cubicBezTo>
                    <a:pt x="82954" y="111880"/>
                    <a:pt x="83027" y="111664"/>
                    <a:pt x="83027" y="111556"/>
                  </a:cubicBezTo>
                  <a:cubicBezTo>
                    <a:pt x="83027" y="111520"/>
                    <a:pt x="83063" y="111411"/>
                    <a:pt x="83135" y="111267"/>
                  </a:cubicBezTo>
                  <a:cubicBezTo>
                    <a:pt x="83387" y="110834"/>
                    <a:pt x="83964" y="110041"/>
                    <a:pt x="84505" y="108851"/>
                  </a:cubicBezTo>
                  <a:cubicBezTo>
                    <a:pt x="85046" y="107660"/>
                    <a:pt x="85587" y="106037"/>
                    <a:pt x="85732" y="103909"/>
                  </a:cubicBezTo>
                  <a:lnTo>
                    <a:pt x="86045" y="99238"/>
                  </a:lnTo>
                  <a:lnTo>
                    <a:pt x="86045" y="99238"/>
                  </a:lnTo>
                  <a:lnTo>
                    <a:pt x="97667" y="88792"/>
                  </a:lnTo>
                  <a:lnTo>
                    <a:pt x="97670" y="88797"/>
                  </a:lnTo>
                  <a:cubicBezTo>
                    <a:pt x="97670" y="88797"/>
                    <a:pt x="107011" y="85082"/>
                    <a:pt x="114802" y="76498"/>
                  </a:cubicBezTo>
                  <a:cubicBezTo>
                    <a:pt x="118697" y="72206"/>
                    <a:pt x="120969" y="69033"/>
                    <a:pt x="122340" y="65931"/>
                  </a:cubicBezTo>
                  <a:cubicBezTo>
                    <a:pt x="123746" y="62829"/>
                    <a:pt x="124251" y="59835"/>
                    <a:pt x="124648" y="56012"/>
                  </a:cubicBezTo>
                  <a:cubicBezTo>
                    <a:pt x="125045" y="52225"/>
                    <a:pt x="126019" y="42776"/>
                    <a:pt x="126920" y="34228"/>
                  </a:cubicBezTo>
                  <a:cubicBezTo>
                    <a:pt x="127353" y="29936"/>
                    <a:pt x="127786" y="25896"/>
                    <a:pt x="128110" y="22867"/>
                  </a:cubicBezTo>
                  <a:cubicBezTo>
                    <a:pt x="128255" y="21388"/>
                    <a:pt x="128399" y="20126"/>
                    <a:pt x="128507" y="19260"/>
                  </a:cubicBezTo>
                  <a:cubicBezTo>
                    <a:pt x="128543" y="18827"/>
                    <a:pt x="128579" y="18466"/>
                    <a:pt x="128615" y="18214"/>
                  </a:cubicBezTo>
                  <a:cubicBezTo>
                    <a:pt x="128652" y="18106"/>
                    <a:pt x="128652" y="17998"/>
                    <a:pt x="128652" y="17925"/>
                  </a:cubicBezTo>
                  <a:lnTo>
                    <a:pt x="128652" y="17853"/>
                  </a:lnTo>
                  <a:lnTo>
                    <a:pt x="128688" y="17817"/>
                  </a:lnTo>
                  <a:cubicBezTo>
                    <a:pt x="128688" y="17745"/>
                    <a:pt x="128760" y="17529"/>
                    <a:pt x="128904" y="17276"/>
                  </a:cubicBezTo>
                  <a:cubicBezTo>
                    <a:pt x="129084" y="16879"/>
                    <a:pt x="129373" y="16375"/>
                    <a:pt x="129734" y="15942"/>
                  </a:cubicBezTo>
                  <a:cubicBezTo>
                    <a:pt x="130094" y="15509"/>
                    <a:pt x="130491" y="15184"/>
                    <a:pt x="130888" y="15148"/>
                  </a:cubicBezTo>
                  <a:lnTo>
                    <a:pt x="130924" y="15148"/>
                  </a:lnTo>
                  <a:cubicBezTo>
                    <a:pt x="130996" y="15148"/>
                    <a:pt x="131284" y="15220"/>
                    <a:pt x="131609" y="15365"/>
                  </a:cubicBezTo>
                  <a:cubicBezTo>
                    <a:pt x="132763" y="15942"/>
                    <a:pt x="134747" y="17493"/>
                    <a:pt x="136550" y="18935"/>
                  </a:cubicBezTo>
                  <a:cubicBezTo>
                    <a:pt x="137452" y="19657"/>
                    <a:pt x="138317" y="20342"/>
                    <a:pt x="139003" y="20919"/>
                  </a:cubicBezTo>
                  <a:cubicBezTo>
                    <a:pt x="139688" y="21460"/>
                    <a:pt x="140193" y="21893"/>
                    <a:pt x="140445" y="22037"/>
                  </a:cubicBezTo>
                  <a:cubicBezTo>
                    <a:pt x="140914" y="22362"/>
                    <a:pt x="141564" y="22614"/>
                    <a:pt x="142213" y="22614"/>
                  </a:cubicBezTo>
                  <a:cubicBezTo>
                    <a:pt x="142682" y="22614"/>
                    <a:pt x="143114" y="22506"/>
                    <a:pt x="143475" y="22181"/>
                  </a:cubicBezTo>
                  <a:cubicBezTo>
                    <a:pt x="143836" y="21857"/>
                    <a:pt x="144088" y="21352"/>
                    <a:pt x="144160" y="20703"/>
                  </a:cubicBezTo>
                  <a:cubicBezTo>
                    <a:pt x="144160" y="20594"/>
                    <a:pt x="144160" y="20450"/>
                    <a:pt x="144160" y="20306"/>
                  </a:cubicBezTo>
                  <a:cubicBezTo>
                    <a:pt x="144160" y="19044"/>
                    <a:pt x="143691" y="17204"/>
                    <a:pt x="142501" y="14932"/>
                  </a:cubicBezTo>
                  <a:cubicBezTo>
                    <a:pt x="141347" y="12696"/>
                    <a:pt x="139508" y="10063"/>
                    <a:pt x="136767" y="7358"/>
                  </a:cubicBezTo>
                  <a:cubicBezTo>
                    <a:pt x="134675" y="5230"/>
                    <a:pt x="132799" y="3787"/>
                    <a:pt x="131140" y="2849"/>
                  </a:cubicBezTo>
                  <a:cubicBezTo>
                    <a:pt x="129517" y="1912"/>
                    <a:pt x="128147" y="1479"/>
                    <a:pt x="127028" y="1479"/>
                  </a:cubicBezTo>
                  <a:cubicBezTo>
                    <a:pt x="126235" y="1479"/>
                    <a:pt x="125550" y="1731"/>
                    <a:pt x="125117" y="2200"/>
                  </a:cubicBezTo>
                  <a:cubicBezTo>
                    <a:pt x="124756" y="2597"/>
                    <a:pt x="124540" y="3138"/>
                    <a:pt x="124396" y="3751"/>
                  </a:cubicBezTo>
                  <a:cubicBezTo>
                    <a:pt x="124215" y="4653"/>
                    <a:pt x="124215" y="5735"/>
                    <a:pt x="124179" y="7033"/>
                  </a:cubicBezTo>
                  <a:cubicBezTo>
                    <a:pt x="124143" y="8332"/>
                    <a:pt x="124035" y="9846"/>
                    <a:pt x="123710" y="11542"/>
                  </a:cubicBezTo>
                  <a:cubicBezTo>
                    <a:pt x="123278" y="13778"/>
                    <a:pt x="121654" y="19116"/>
                    <a:pt x="119779" y="24814"/>
                  </a:cubicBezTo>
                  <a:cubicBezTo>
                    <a:pt x="117904" y="30513"/>
                    <a:pt x="115812" y="36608"/>
                    <a:pt x="114405" y="40540"/>
                  </a:cubicBezTo>
                  <a:cubicBezTo>
                    <a:pt x="112674" y="45373"/>
                    <a:pt x="112349" y="51215"/>
                    <a:pt x="112349" y="55075"/>
                  </a:cubicBezTo>
                  <a:cubicBezTo>
                    <a:pt x="112349" y="57010"/>
                    <a:pt x="112439" y="58429"/>
                    <a:pt x="112477" y="58941"/>
                  </a:cubicBezTo>
                  <a:lnTo>
                    <a:pt x="112477" y="58941"/>
                  </a:lnTo>
                  <a:cubicBezTo>
                    <a:pt x="111604" y="59257"/>
                    <a:pt x="108459" y="60490"/>
                    <a:pt x="106110" y="62252"/>
                  </a:cubicBezTo>
                  <a:cubicBezTo>
                    <a:pt x="104775" y="63262"/>
                    <a:pt x="103044" y="64452"/>
                    <a:pt x="101673" y="65426"/>
                  </a:cubicBezTo>
                  <a:cubicBezTo>
                    <a:pt x="100988" y="65895"/>
                    <a:pt x="100411" y="66291"/>
                    <a:pt x="99978" y="66616"/>
                  </a:cubicBezTo>
                  <a:cubicBezTo>
                    <a:pt x="99741" y="66774"/>
                    <a:pt x="99558" y="66900"/>
                    <a:pt x="99441" y="66981"/>
                  </a:cubicBezTo>
                  <a:lnTo>
                    <a:pt x="99441" y="66981"/>
                  </a:lnTo>
                  <a:lnTo>
                    <a:pt x="98825" y="66683"/>
                  </a:lnTo>
                  <a:lnTo>
                    <a:pt x="98825" y="66683"/>
                  </a:lnTo>
                  <a:cubicBezTo>
                    <a:pt x="99364" y="66134"/>
                    <a:pt x="100585" y="64872"/>
                    <a:pt x="101926" y="63370"/>
                  </a:cubicBezTo>
                  <a:cubicBezTo>
                    <a:pt x="103729" y="61350"/>
                    <a:pt x="105785" y="58862"/>
                    <a:pt x="106795" y="57022"/>
                  </a:cubicBezTo>
                  <a:cubicBezTo>
                    <a:pt x="107408" y="55832"/>
                    <a:pt x="107913" y="55002"/>
                    <a:pt x="108238" y="54353"/>
                  </a:cubicBezTo>
                  <a:cubicBezTo>
                    <a:pt x="108562" y="53704"/>
                    <a:pt x="108779" y="53199"/>
                    <a:pt x="108779" y="52622"/>
                  </a:cubicBezTo>
                  <a:cubicBezTo>
                    <a:pt x="108779" y="52081"/>
                    <a:pt x="108562" y="51540"/>
                    <a:pt x="108238" y="50819"/>
                  </a:cubicBezTo>
                  <a:cubicBezTo>
                    <a:pt x="107949" y="50242"/>
                    <a:pt x="107264" y="49196"/>
                    <a:pt x="106290" y="47861"/>
                  </a:cubicBezTo>
                  <a:cubicBezTo>
                    <a:pt x="103405" y="43822"/>
                    <a:pt x="98103" y="37185"/>
                    <a:pt x="95434" y="33723"/>
                  </a:cubicBezTo>
                  <a:cubicBezTo>
                    <a:pt x="93630" y="31451"/>
                    <a:pt x="91647" y="28349"/>
                    <a:pt x="90024" y="25572"/>
                  </a:cubicBezTo>
                  <a:cubicBezTo>
                    <a:pt x="88365" y="22794"/>
                    <a:pt x="87030" y="20306"/>
                    <a:pt x="86597" y="19224"/>
                  </a:cubicBezTo>
                  <a:cubicBezTo>
                    <a:pt x="86164" y="18142"/>
                    <a:pt x="85984" y="17060"/>
                    <a:pt x="85984" y="16050"/>
                  </a:cubicBezTo>
                  <a:cubicBezTo>
                    <a:pt x="85984" y="15040"/>
                    <a:pt x="86164" y="14138"/>
                    <a:pt x="86489" y="13381"/>
                  </a:cubicBezTo>
                  <a:cubicBezTo>
                    <a:pt x="86561" y="13273"/>
                    <a:pt x="86705" y="13056"/>
                    <a:pt x="86922" y="12804"/>
                  </a:cubicBezTo>
                  <a:cubicBezTo>
                    <a:pt x="87715" y="12010"/>
                    <a:pt x="89338" y="10820"/>
                    <a:pt x="90781" y="9305"/>
                  </a:cubicBezTo>
                  <a:cubicBezTo>
                    <a:pt x="92224" y="7827"/>
                    <a:pt x="93522" y="5987"/>
                    <a:pt x="93594" y="3751"/>
                  </a:cubicBezTo>
                  <a:cubicBezTo>
                    <a:pt x="93594" y="3679"/>
                    <a:pt x="93594" y="3571"/>
                    <a:pt x="93594" y="3499"/>
                  </a:cubicBezTo>
                  <a:cubicBezTo>
                    <a:pt x="93594" y="2236"/>
                    <a:pt x="93342" y="1371"/>
                    <a:pt x="92909" y="794"/>
                  </a:cubicBezTo>
                  <a:cubicBezTo>
                    <a:pt x="92693" y="505"/>
                    <a:pt x="92404" y="289"/>
                    <a:pt x="92079" y="180"/>
                  </a:cubicBezTo>
                  <a:cubicBezTo>
                    <a:pt x="91791" y="36"/>
                    <a:pt x="91430" y="0"/>
                    <a:pt x="9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779;p64">
              <a:extLst>
                <a:ext uri="{FF2B5EF4-FFF2-40B4-BE49-F238E27FC236}">
                  <a16:creationId xmlns:a16="http://schemas.microsoft.com/office/drawing/2014/main" id="{732B0CE0-F8E4-F710-C41A-83E960944938}"/>
                </a:ext>
              </a:extLst>
            </p:cNvPr>
            <p:cNvSpPr/>
            <p:nvPr/>
          </p:nvSpPr>
          <p:spPr>
            <a:xfrm>
              <a:off x="2728875" y="2701500"/>
              <a:ext cx="2002650" cy="1227200"/>
            </a:xfrm>
            <a:custGeom>
              <a:avLst/>
              <a:gdLst/>
              <a:ahLst/>
              <a:cxnLst/>
              <a:rect l="l" t="t" r="r" b="b"/>
              <a:pathLst>
                <a:path w="80106" h="49088" extrusionOk="0">
                  <a:moveTo>
                    <a:pt x="57852" y="0"/>
                  </a:moveTo>
                  <a:cubicBezTo>
                    <a:pt x="56446" y="0"/>
                    <a:pt x="54714" y="109"/>
                    <a:pt x="53055" y="289"/>
                  </a:cubicBezTo>
                  <a:cubicBezTo>
                    <a:pt x="51468" y="2525"/>
                    <a:pt x="50783" y="3896"/>
                    <a:pt x="50783" y="3896"/>
                  </a:cubicBezTo>
                  <a:cubicBezTo>
                    <a:pt x="50783" y="3896"/>
                    <a:pt x="30513" y="7394"/>
                    <a:pt x="24238" y="12768"/>
                  </a:cubicBezTo>
                  <a:cubicBezTo>
                    <a:pt x="24238" y="12768"/>
                    <a:pt x="14932" y="15221"/>
                    <a:pt x="11001" y="18936"/>
                  </a:cubicBezTo>
                  <a:cubicBezTo>
                    <a:pt x="7070" y="22651"/>
                    <a:pt x="5266" y="29467"/>
                    <a:pt x="5266" y="29467"/>
                  </a:cubicBezTo>
                  <a:cubicBezTo>
                    <a:pt x="5266" y="29467"/>
                    <a:pt x="2489" y="31848"/>
                    <a:pt x="1" y="33651"/>
                  </a:cubicBezTo>
                  <a:cubicBezTo>
                    <a:pt x="364" y="33624"/>
                    <a:pt x="773" y="33606"/>
                    <a:pt x="1210" y="33606"/>
                  </a:cubicBezTo>
                  <a:cubicBezTo>
                    <a:pt x="3118" y="33606"/>
                    <a:pt x="5553" y="33951"/>
                    <a:pt x="6962" y="35418"/>
                  </a:cubicBezTo>
                  <a:cubicBezTo>
                    <a:pt x="8729" y="37258"/>
                    <a:pt x="8585" y="40504"/>
                    <a:pt x="8332" y="42379"/>
                  </a:cubicBezTo>
                  <a:cubicBezTo>
                    <a:pt x="11398" y="40396"/>
                    <a:pt x="16375" y="37113"/>
                    <a:pt x="16375" y="37113"/>
                  </a:cubicBezTo>
                  <a:cubicBezTo>
                    <a:pt x="16375" y="37113"/>
                    <a:pt x="23985" y="42379"/>
                    <a:pt x="32641" y="43822"/>
                  </a:cubicBezTo>
                  <a:cubicBezTo>
                    <a:pt x="35381" y="44292"/>
                    <a:pt x="38212" y="44452"/>
                    <a:pt x="40799" y="44452"/>
                  </a:cubicBezTo>
                  <a:cubicBezTo>
                    <a:pt x="46352" y="44452"/>
                    <a:pt x="50783" y="43714"/>
                    <a:pt x="50783" y="43714"/>
                  </a:cubicBezTo>
                  <a:lnTo>
                    <a:pt x="50783" y="43714"/>
                  </a:lnTo>
                  <a:lnTo>
                    <a:pt x="50350" y="45048"/>
                  </a:lnTo>
                  <a:cubicBezTo>
                    <a:pt x="51450" y="44242"/>
                    <a:pt x="53412" y="43153"/>
                    <a:pt x="56145" y="43153"/>
                  </a:cubicBezTo>
                  <a:cubicBezTo>
                    <a:pt x="57445" y="43153"/>
                    <a:pt x="58919" y="43399"/>
                    <a:pt x="60557" y="44038"/>
                  </a:cubicBezTo>
                  <a:cubicBezTo>
                    <a:pt x="63334" y="45156"/>
                    <a:pt x="64741" y="47068"/>
                    <a:pt x="65390" y="49088"/>
                  </a:cubicBezTo>
                  <a:cubicBezTo>
                    <a:pt x="66256" y="46563"/>
                    <a:pt x="66905" y="44507"/>
                    <a:pt x="66941" y="44147"/>
                  </a:cubicBezTo>
                  <a:cubicBezTo>
                    <a:pt x="67049" y="43389"/>
                    <a:pt x="69285" y="41369"/>
                    <a:pt x="69646" y="36536"/>
                  </a:cubicBezTo>
                  <a:lnTo>
                    <a:pt x="69971" y="31703"/>
                  </a:lnTo>
                  <a:lnTo>
                    <a:pt x="79889" y="22831"/>
                  </a:lnTo>
                  <a:cubicBezTo>
                    <a:pt x="80106" y="20667"/>
                    <a:pt x="79817" y="17349"/>
                    <a:pt x="77833" y="12768"/>
                  </a:cubicBezTo>
                  <a:cubicBezTo>
                    <a:pt x="73902" y="3787"/>
                    <a:pt x="61351" y="0"/>
                    <a:pt x="57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780;p64">
              <a:extLst>
                <a:ext uri="{FF2B5EF4-FFF2-40B4-BE49-F238E27FC236}">
                  <a16:creationId xmlns:a16="http://schemas.microsoft.com/office/drawing/2014/main" id="{A87CEB27-145D-E555-AEE7-E536F5663058}"/>
                </a:ext>
              </a:extLst>
            </p:cNvPr>
            <p:cNvSpPr/>
            <p:nvPr/>
          </p:nvSpPr>
          <p:spPr>
            <a:xfrm>
              <a:off x="2941675" y="3491375"/>
              <a:ext cx="1069400" cy="313800"/>
            </a:xfrm>
            <a:custGeom>
              <a:avLst/>
              <a:gdLst/>
              <a:ahLst/>
              <a:cxnLst/>
              <a:rect l="l" t="t" r="r" b="b"/>
              <a:pathLst>
                <a:path w="42776" h="12552" extrusionOk="0">
                  <a:moveTo>
                    <a:pt x="8620" y="0"/>
                  </a:moveTo>
                  <a:cubicBezTo>
                    <a:pt x="8620" y="0"/>
                    <a:pt x="7683" y="2777"/>
                    <a:pt x="5122" y="3715"/>
                  </a:cubicBezTo>
                  <a:cubicBezTo>
                    <a:pt x="3968" y="4148"/>
                    <a:pt x="1912" y="5194"/>
                    <a:pt x="0" y="6204"/>
                  </a:cubicBezTo>
                  <a:cubicBezTo>
                    <a:pt x="217" y="7033"/>
                    <a:pt x="289" y="7899"/>
                    <a:pt x="289" y="8692"/>
                  </a:cubicBezTo>
                  <a:cubicBezTo>
                    <a:pt x="289" y="9233"/>
                    <a:pt x="253" y="9738"/>
                    <a:pt x="217" y="10171"/>
                  </a:cubicBezTo>
                  <a:cubicBezTo>
                    <a:pt x="2453" y="8692"/>
                    <a:pt x="5447" y="6745"/>
                    <a:pt x="6853" y="5807"/>
                  </a:cubicBezTo>
                  <a:cubicBezTo>
                    <a:pt x="7394" y="5446"/>
                    <a:pt x="7683" y="5266"/>
                    <a:pt x="7683" y="5266"/>
                  </a:cubicBezTo>
                  <a:cubicBezTo>
                    <a:pt x="7755" y="5230"/>
                    <a:pt x="7791" y="5194"/>
                    <a:pt x="7863" y="5194"/>
                  </a:cubicBezTo>
                  <a:cubicBezTo>
                    <a:pt x="7935" y="5194"/>
                    <a:pt x="7971" y="5230"/>
                    <a:pt x="8043" y="5266"/>
                  </a:cubicBezTo>
                  <a:cubicBezTo>
                    <a:pt x="8043" y="5266"/>
                    <a:pt x="8043" y="5266"/>
                    <a:pt x="8115" y="5302"/>
                  </a:cubicBezTo>
                  <a:cubicBezTo>
                    <a:pt x="8188" y="5338"/>
                    <a:pt x="8260" y="5410"/>
                    <a:pt x="8368" y="5482"/>
                  </a:cubicBezTo>
                  <a:cubicBezTo>
                    <a:pt x="8584" y="5627"/>
                    <a:pt x="8909" y="5843"/>
                    <a:pt x="9342" y="6096"/>
                  </a:cubicBezTo>
                  <a:cubicBezTo>
                    <a:pt x="10171" y="6600"/>
                    <a:pt x="11398" y="7322"/>
                    <a:pt x="12876" y="8043"/>
                  </a:cubicBezTo>
                  <a:cubicBezTo>
                    <a:pt x="15870" y="9558"/>
                    <a:pt x="19909" y="11217"/>
                    <a:pt x="24165" y="11938"/>
                  </a:cubicBezTo>
                  <a:cubicBezTo>
                    <a:pt x="26870" y="12407"/>
                    <a:pt x="29684" y="12552"/>
                    <a:pt x="32280" y="12552"/>
                  </a:cubicBezTo>
                  <a:cubicBezTo>
                    <a:pt x="36428" y="12552"/>
                    <a:pt x="39963" y="12155"/>
                    <a:pt x="41478" y="11938"/>
                  </a:cubicBezTo>
                  <a:cubicBezTo>
                    <a:pt x="41802" y="11902"/>
                    <a:pt x="42055" y="11866"/>
                    <a:pt x="42163" y="11830"/>
                  </a:cubicBezTo>
                  <a:cubicBezTo>
                    <a:pt x="42596" y="10640"/>
                    <a:pt x="42776" y="9378"/>
                    <a:pt x="42019" y="8873"/>
                  </a:cubicBezTo>
                  <a:cubicBezTo>
                    <a:pt x="40612" y="7935"/>
                    <a:pt x="41081" y="5375"/>
                    <a:pt x="41081" y="5374"/>
                  </a:cubicBezTo>
                  <a:lnTo>
                    <a:pt x="41081" y="5374"/>
                  </a:lnTo>
                  <a:cubicBezTo>
                    <a:pt x="41081" y="5375"/>
                    <a:pt x="40287" y="7142"/>
                    <a:pt x="34697" y="7719"/>
                  </a:cubicBezTo>
                  <a:cubicBezTo>
                    <a:pt x="33651" y="8981"/>
                    <a:pt x="32389" y="9414"/>
                    <a:pt x="31162" y="9414"/>
                  </a:cubicBezTo>
                  <a:cubicBezTo>
                    <a:pt x="29215" y="9414"/>
                    <a:pt x="27303" y="8296"/>
                    <a:pt x="26257" y="7466"/>
                  </a:cubicBezTo>
                  <a:cubicBezTo>
                    <a:pt x="17781" y="5735"/>
                    <a:pt x="8620" y="0"/>
                    <a:pt x="8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781;p64">
              <a:extLst>
                <a:ext uri="{FF2B5EF4-FFF2-40B4-BE49-F238E27FC236}">
                  <a16:creationId xmlns:a16="http://schemas.microsoft.com/office/drawing/2014/main" id="{D6C93CAD-916F-7AF4-8E59-C3418F00AA15}"/>
                </a:ext>
              </a:extLst>
            </p:cNvPr>
            <p:cNvSpPr/>
            <p:nvPr/>
          </p:nvSpPr>
          <p:spPr>
            <a:xfrm>
              <a:off x="4294200" y="3286675"/>
              <a:ext cx="393150" cy="620400"/>
            </a:xfrm>
            <a:custGeom>
              <a:avLst/>
              <a:gdLst/>
              <a:ahLst/>
              <a:cxnLst/>
              <a:rect l="l" t="t" r="r" b="b"/>
              <a:pathLst>
                <a:path w="15726" h="24816" extrusionOk="0">
                  <a:moveTo>
                    <a:pt x="15256" y="1"/>
                  </a:moveTo>
                  <a:lnTo>
                    <a:pt x="5663" y="4437"/>
                  </a:lnTo>
                  <a:cubicBezTo>
                    <a:pt x="5663" y="4437"/>
                    <a:pt x="6131" y="11687"/>
                    <a:pt x="3571" y="15402"/>
                  </a:cubicBezTo>
                  <a:cubicBezTo>
                    <a:pt x="1010" y="19153"/>
                    <a:pt x="72" y="20307"/>
                    <a:pt x="72" y="20307"/>
                  </a:cubicBezTo>
                  <a:cubicBezTo>
                    <a:pt x="72" y="20307"/>
                    <a:pt x="72" y="20740"/>
                    <a:pt x="0" y="21389"/>
                  </a:cubicBezTo>
                  <a:cubicBezTo>
                    <a:pt x="1335" y="22327"/>
                    <a:pt x="2236" y="23517"/>
                    <a:pt x="2777" y="24815"/>
                  </a:cubicBezTo>
                  <a:cubicBezTo>
                    <a:pt x="3282" y="23264"/>
                    <a:pt x="3715" y="21966"/>
                    <a:pt x="3895" y="21244"/>
                  </a:cubicBezTo>
                  <a:cubicBezTo>
                    <a:pt x="3967" y="20956"/>
                    <a:pt x="4040" y="20776"/>
                    <a:pt x="4040" y="20703"/>
                  </a:cubicBezTo>
                  <a:cubicBezTo>
                    <a:pt x="4040" y="20559"/>
                    <a:pt x="4112" y="20415"/>
                    <a:pt x="4184" y="20271"/>
                  </a:cubicBezTo>
                  <a:cubicBezTo>
                    <a:pt x="4292" y="20126"/>
                    <a:pt x="4364" y="19946"/>
                    <a:pt x="4508" y="19766"/>
                  </a:cubicBezTo>
                  <a:cubicBezTo>
                    <a:pt x="4725" y="19369"/>
                    <a:pt x="5013" y="18900"/>
                    <a:pt x="5338" y="18323"/>
                  </a:cubicBezTo>
                  <a:cubicBezTo>
                    <a:pt x="5915" y="17133"/>
                    <a:pt x="6564" y="15474"/>
                    <a:pt x="6709" y="13093"/>
                  </a:cubicBezTo>
                  <a:cubicBezTo>
                    <a:pt x="6889" y="10713"/>
                    <a:pt x="6961" y="9487"/>
                    <a:pt x="7033" y="8910"/>
                  </a:cubicBezTo>
                  <a:cubicBezTo>
                    <a:pt x="7069" y="8296"/>
                    <a:pt x="7069" y="8296"/>
                    <a:pt x="7069" y="8296"/>
                  </a:cubicBezTo>
                  <a:cubicBezTo>
                    <a:pt x="7069" y="8224"/>
                    <a:pt x="7105" y="8152"/>
                    <a:pt x="7141" y="8080"/>
                  </a:cubicBezTo>
                  <a:lnTo>
                    <a:pt x="15725" y="398"/>
                  </a:lnTo>
                  <a:lnTo>
                    <a:pt x="152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782;p64">
              <a:extLst>
                <a:ext uri="{FF2B5EF4-FFF2-40B4-BE49-F238E27FC236}">
                  <a16:creationId xmlns:a16="http://schemas.microsoft.com/office/drawing/2014/main" id="{10FC19F2-D765-2599-0077-C340C7EE8E01}"/>
                </a:ext>
              </a:extLst>
            </p:cNvPr>
            <p:cNvSpPr/>
            <p:nvPr/>
          </p:nvSpPr>
          <p:spPr>
            <a:xfrm>
              <a:off x="2720750" y="2693375"/>
              <a:ext cx="2014375" cy="1243450"/>
            </a:xfrm>
            <a:custGeom>
              <a:avLst/>
              <a:gdLst/>
              <a:ahLst/>
              <a:cxnLst/>
              <a:rect l="l" t="t" r="r" b="b"/>
              <a:pathLst>
                <a:path w="80575" h="49738" extrusionOk="0">
                  <a:moveTo>
                    <a:pt x="58177" y="614"/>
                  </a:moveTo>
                  <a:cubicBezTo>
                    <a:pt x="59007" y="614"/>
                    <a:pt x="60413" y="830"/>
                    <a:pt x="62145" y="1335"/>
                  </a:cubicBezTo>
                  <a:cubicBezTo>
                    <a:pt x="64705" y="2057"/>
                    <a:pt x="67915" y="3391"/>
                    <a:pt x="70873" y="5339"/>
                  </a:cubicBezTo>
                  <a:cubicBezTo>
                    <a:pt x="73794" y="7322"/>
                    <a:pt x="76427" y="9919"/>
                    <a:pt x="77870" y="13201"/>
                  </a:cubicBezTo>
                  <a:cubicBezTo>
                    <a:pt x="79493" y="16952"/>
                    <a:pt x="79962" y="19838"/>
                    <a:pt x="79962" y="21894"/>
                  </a:cubicBezTo>
                  <a:cubicBezTo>
                    <a:pt x="79962" y="22323"/>
                    <a:pt x="79962" y="22692"/>
                    <a:pt x="79934" y="23029"/>
                  </a:cubicBezTo>
                  <a:lnTo>
                    <a:pt x="79934" y="23029"/>
                  </a:lnTo>
                  <a:lnTo>
                    <a:pt x="70079" y="31812"/>
                  </a:lnTo>
                  <a:cubicBezTo>
                    <a:pt x="70043" y="31884"/>
                    <a:pt x="70007" y="31956"/>
                    <a:pt x="70007" y="32028"/>
                  </a:cubicBezTo>
                  <a:cubicBezTo>
                    <a:pt x="70007" y="32028"/>
                    <a:pt x="70007" y="32028"/>
                    <a:pt x="69971" y="32642"/>
                  </a:cubicBezTo>
                  <a:cubicBezTo>
                    <a:pt x="69899" y="33219"/>
                    <a:pt x="69827" y="34445"/>
                    <a:pt x="69647" y="36825"/>
                  </a:cubicBezTo>
                  <a:cubicBezTo>
                    <a:pt x="69502" y="39206"/>
                    <a:pt x="68853" y="40865"/>
                    <a:pt x="68276" y="42055"/>
                  </a:cubicBezTo>
                  <a:cubicBezTo>
                    <a:pt x="67951" y="42632"/>
                    <a:pt x="67663" y="43101"/>
                    <a:pt x="67446" y="43498"/>
                  </a:cubicBezTo>
                  <a:cubicBezTo>
                    <a:pt x="67302" y="43678"/>
                    <a:pt x="67230" y="43858"/>
                    <a:pt x="67122" y="44003"/>
                  </a:cubicBezTo>
                  <a:cubicBezTo>
                    <a:pt x="67050" y="44147"/>
                    <a:pt x="66978" y="44291"/>
                    <a:pt x="66978" y="44435"/>
                  </a:cubicBezTo>
                  <a:cubicBezTo>
                    <a:pt x="66978" y="44508"/>
                    <a:pt x="66905" y="44688"/>
                    <a:pt x="66833" y="44976"/>
                  </a:cubicBezTo>
                  <a:cubicBezTo>
                    <a:pt x="66648" y="45688"/>
                    <a:pt x="66250" y="46984"/>
                    <a:pt x="65707" y="48545"/>
                  </a:cubicBezTo>
                  <a:lnTo>
                    <a:pt x="65707" y="48545"/>
                  </a:lnTo>
                  <a:cubicBezTo>
                    <a:pt x="64932" y="46727"/>
                    <a:pt x="63512" y="45088"/>
                    <a:pt x="60990" y="44111"/>
                  </a:cubicBezTo>
                  <a:cubicBezTo>
                    <a:pt x="59295" y="43426"/>
                    <a:pt x="57780" y="43173"/>
                    <a:pt x="56446" y="43173"/>
                  </a:cubicBezTo>
                  <a:cubicBezTo>
                    <a:pt x="54166" y="43173"/>
                    <a:pt x="52431" y="43907"/>
                    <a:pt x="51241" y="44627"/>
                  </a:cubicBezTo>
                  <a:lnTo>
                    <a:pt x="51241" y="44627"/>
                  </a:lnTo>
                  <a:lnTo>
                    <a:pt x="51397" y="44147"/>
                  </a:lnTo>
                  <a:cubicBezTo>
                    <a:pt x="51433" y="44039"/>
                    <a:pt x="51433" y="43931"/>
                    <a:pt x="51361" y="43858"/>
                  </a:cubicBezTo>
                  <a:cubicBezTo>
                    <a:pt x="51306" y="43777"/>
                    <a:pt x="51232" y="43737"/>
                    <a:pt x="51153" y="43737"/>
                  </a:cubicBezTo>
                  <a:cubicBezTo>
                    <a:pt x="51126" y="43737"/>
                    <a:pt x="51099" y="43741"/>
                    <a:pt x="51072" y="43750"/>
                  </a:cubicBezTo>
                  <a:cubicBezTo>
                    <a:pt x="51072" y="43750"/>
                    <a:pt x="50783" y="43786"/>
                    <a:pt x="50315" y="43858"/>
                  </a:cubicBezTo>
                  <a:cubicBezTo>
                    <a:pt x="48800" y="44075"/>
                    <a:pt x="45265" y="44472"/>
                    <a:pt x="41117" y="44472"/>
                  </a:cubicBezTo>
                  <a:cubicBezTo>
                    <a:pt x="38521" y="44472"/>
                    <a:pt x="35707" y="44327"/>
                    <a:pt x="33002" y="43858"/>
                  </a:cubicBezTo>
                  <a:cubicBezTo>
                    <a:pt x="28746" y="43137"/>
                    <a:pt x="24707" y="41478"/>
                    <a:pt x="21713" y="39963"/>
                  </a:cubicBezTo>
                  <a:cubicBezTo>
                    <a:pt x="20235" y="39242"/>
                    <a:pt x="19008" y="38520"/>
                    <a:pt x="18179" y="38016"/>
                  </a:cubicBezTo>
                  <a:cubicBezTo>
                    <a:pt x="17746" y="37763"/>
                    <a:pt x="17421" y="37547"/>
                    <a:pt x="17205" y="37402"/>
                  </a:cubicBezTo>
                  <a:cubicBezTo>
                    <a:pt x="17097" y="37330"/>
                    <a:pt x="17025" y="37258"/>
                    <a:pt x="16952" y="37222"/>
                  </a:cubicBezTo>
                  <a:cubicBezTo>
                    <a:pt x="16880" y="37186"/>
                    <a:pt x="16880" y="37186"/>
                    <a:pt x="16880" y="37186"/>
                  </a:cubicBezTo>
                  <a:cubicBezTo>
                    <a:pt x="16826" y="37150"/>
                    <a:pt x="16763" y="37132"/>
                    <a:pt x="16700" y="37132"/>
                  </a:cubicBezTo>
                  <a:cubicBezTo>
                    <a:pt x="16637" y="37132"/>
                    <a:pt x="16574" y="37150"/>
                    <a:pt x="16520" y="37186"/>
                  </a:cubicBezTo>
                  <a:cubicBezTo>
                    <a:pt x="16520" y="37186"/>
                    <a:pt x="16231" y="37366"/>
                    <a:pt x="15690" y="37727"/>
                  </a:cubicBezTo>
                  <a:cubicBezTo>
                    <a:pt x="14291" y="38660"/>
                    <a:pt x="11291" y="40639"/>
                    <a:pt x="9050" y="42102"/>
                  </a:cubicBezTo>
                  <a:lnTo>
                    <a:pt x="9050" y="42102"/>
                  </a:lnTo>
                  <a:cubicBezTo>
                    <a:pt x="9093" y="41645"/>
                    <a:pt x="9126" y="41145"/>
                    <a:pt x="9126" y="40612"/>
                  </a:cubicBezTo>
                  <a:cubicBezTo>
                    <a:pt x="9126" y="38917"/>
                    <a:pt x="8801" y="36897"/>
                    <a:pt x="7503" y="35527"/>
                  </a:cubicBezTo>
                  <a:cubicBezTo>
                    <a:pt x="6745" y="34733"/>
                    <a:pt x="5736" y="34265"/>
                    <a:pt x="4690" y="34012"/>
                  </a:cubicBezTo>
                  <a:cubicBezTo>
                    <a:pt x="3644" y="33724"/>
                    <a:pt x="2526" y="33651"/>
                    <a:pt x="1588" y="33651"/>
                  </a:cubicBezTo>
                  <a:cubicBezTo>
                    <a:pt x="1486" y="33651"/>
                    <a:pt x="1385" y="33651"/>
                    <a:pt x="1287" y="33652"/>
                  </a:cubicBezTo>
                  <a:lnTo>
                    <a:pt x="1287" y="33652"/>
                  </a:lnTo>
                  <a:cubicBezTo>
                    <a:pt x="3541" y="31957"/>
                    <a:pt x="5775" y="30045"/>
                    <a:pt x="5808" y="30045"/>
                  </a:cubicBezTo>
                  <a:cubicBezTo>
                    <a:pt x="5844" y="29973"/>
                    <a:pt x="5880" y="29937"/>
                    <a:pt x="5880" y="29864"/>
                  </a:cubicBezTo>
                  <a:cubicBezTo>
                    <a:pt x="5880" y="29864"/>
                    <a:pt x="5916" y="29756"/>
                    <a:pt x="5988" y="29576"/>
                  </a:cubicBezTo>
                  <a:cubicBezTo>
                    <a:pt x="6349" y="28241"/>
                    <a:pt x="8152" y="22615"/>
                    <a:pt x="11506" y="19477"/>
                  </a:cubicBezTo>
                  <a:cubicBezTo>
                    <a:pt x="13418" y="17674"/>
                    <a:pt x="16700" y="16123"/>
                    <a:pt x="19513" y="15077"/>
                  </a:cubicBezTo>
                  <a:cubicBezTo>
                    <a:pt x="20920" y="14536"/>
                    <a:pt x="22182" y="14103"/>
                    <a:pt x="23120" y="13814"/>
                  </a:cubicBezTo>
                  <a:cubicBezTo>
                    <a:pt x="23589" y="13670"/>
                    <a:pt x="23950" y="13562"/>
                    <a:pt x="24238" y="13490"/>
                  </a:cubicBezTo>
                  <a:cubicBezTo>
                    <a:pt x="24491" y="13418"/>
                    <a:pt x="24635" y="13382"/>
                    <a:pt x="24635" y="13382"/>
                  </a:cubicBezTo>
                  <a:lnTo>
                    <a:pt x="24743" y="13310"/>
                  </a:lnTo>
                  <a:cubicBezTo>
                    <a:pt x="26258" y="12011"/>
                    <a:pt x="28674" y="10785"/>
                    <a:pt x="31451" y="9703"/>
                  </a:cubicBezTo>
                  <a:cubicBezTo>
                    <a:pt x="35599" y="8116"/>
                    <a:pt x="40540" y="6817"/>
                    <a:pt x="44436" y="5916"/>
                  </a:cubicBezTo>
                  <a:cubicBezTo>
                    <a:pt x="46383" y="5447"/>
                    <a:pt x="48078" y="5122"/>
                    <a:pt x="49269" y="4870"/>
                  </a:cubicBezTo>
                  <a:cubicBezTo>
                    <a:pt x="49882" y="4762"/>
                    <a:pt x="50351" y="4690"/>
                    <a:pt x="50675" y="4617"/>
                  </a:cubicBezTo>
                  <a:cubicBezTo>
                    <a:pt x="51000" y="4545"/>
                    <a:pt x="51180" y="4545"/>
                    <a:pt x="51180" y="4545"/>
                  </a:cubicBezTo>
                  <a:cubicBezTo>
                    <a:pt x="51252" y="4509"/>
                    <a:pt x="51361" y="4437"/>
                    <a:pt x="51397" y="4365"/>
                  </a:cubicBezTo>
                  <a:lnTo>
                    <a:pt x="51433" y="4293"/>
                  </a:lnTo>
                  <a:cubicBezTo>
                    <a:pt x="51575" y="4009"/>
                    <a:pt x="52205" y="2747"/>
                    <a:pt x="53565" y="886"/>
                  </a:cubicBezTo>
                  <a:lnTo>
                    <a:pt x="53565" y="886"/>
                  </a:lnTo>
                  <a:cubicBezTo>
                    <a:pt x="55147" y="716"/>
                    <a:pt x="56848" y="614"/>
                    <a:pt x="58177" y="614"/>
                  </a:cubicBezTo>
                  <a:close/>
                  <a:moveTo>
                    <a:pt x="58177" y="1"/>
                  </a:moveTo>
                  <a:cubicBezTo>
                    <a:pt x="56771" y="1"/>
                    <a:pt x="55003" y="145"/>
                    <a:pt x="53344" y="325"/>
                  </a:cubicBezTo>
                  <a:cubicBezTo>
                    <a:pt x="53272" y="325"/>
                    <a:pt x="53164" y="361"/>
                    <a:pt x="53128" y="434"/>
                  </a:cubicBezTo>
                  <a:cubicBezTo>
                    <a:pt x="51832" y="2259"/>
                    <a:pt x="51137" y="3532"/>
                    <a:pt x="50926" y="3957"/>
                  </a:cubicBezTo>
                  <a:lnTo>
                    <a:pt x="50926" y="3957"/>
                  </a:lnTo>
                  <a:cubicBezTo>
                    <a:pt x="50056" y="4111"/>
                    <a:pt x="45404" y="4952"/>
                    <a:pt x="40108" y="6349"/>
                  </a:cubicBezTo>
                  <a:cubicBezTo>
                    <a:pt x="37186" y="7142"/>
                    <a:pt x="34048" y="8080"/>
                    <a:pt x="31235" y="9162"/>
                  </a:cubicBezTo>
                  <a:cubicBezTo>
                    <a:pt x="28464" y="10228"/>
                    <a:pt x="26042" y="11434"/>
                    <a:pt x="24419" y="12814"/>
                  </a:cubicBezTo>
                  <a:lnTo>
                    <a:pt x="24419" y="12814"/>
                  </a:lnTo>
                  <a:cubicBezTo>
                    <a:pt x="24119" y="12895"/>
                    <a:pt x="21941" y="13496"/>
                    <a:pt x="19297" y="14500"/>
                  </a:cubicBezTo>
                  <a:cubicBezTo>
                    <a:pt x="16448" y="15582"/>
                    <a:pt x="13129" y="17133"/>
                    <a:pt x="11110" y="19044"/>
                  </a:cubicBezTo>
                  <a:cubicBezTo>
                    <a:pt x="9090" y="20956"/>
                    <a:pt x="7647" y="23589"/>
                    <a:pt x="6709" y="25789"/>
                  </a:cubicBezTo>
                  <a:cubicBezTo>
                    <a:pt x="5884" y="27725"/>
                    <a:pt x="5422" y="29299"/>
                    <a:pt x="5323" y="29648"/>
                  </a:cubicBezTo>
                  <a:lnTo>
                    <a:pt x="5323" y="29648"/>
                  </a:lnTo>
                  <a:cubicBezTo>
                    <a:pt x="5243" y="29714"/>
                    <a:pt x="5111" y="29825"/>
                    <a:pt x="4942" y="29973"/>
                  </a:cubicBezTo>
                  <a:cubicBezTo>
                    <a:pt x="4040" y="30730"/>
                    <a:pt x="1985" y="32389"/>
                    <a:pt x="145" y="33760"/>
                  </a:cubicBezTo>
                  <a:cubicBezTo>
                    <a:pt x="37" y="33832"/>
                    <a:pt x="1" y="33976"/>
                    <a:pt x="37" y="34084"/>
                  </a:cubicBezTo>
                  <a:cubicBezTo>
                    <a:pt x="109" y="34228"/>
                    <a:pt x="217" y="34301"/>
                    <a:pt x="362" y="34301"/>
                  </a:cubicBezTo>
                  <a:cubicBezTo>
                    <a:pt x="722" y="34265"/>
                    <a:pt x="1119" y="34228"/>
                    <a:pt x="1588" y="34228"/>
                  </a:cubicBezTo>
                  <a:cubicBezTo>
                    <a:pt x="2490" y="34228"/>
                    <a:pt x="3572" y="34337"/>
                    <a:pt x="4545" y="34589"/>
                  </a:cubicBezTo>
                  <a:cubicBezTo>
                    <a:pt x="5519" y="34842"/>
                    <a:pt x="6421" y="35274"/>
                    <a:pt x="7070" y="35960"/>
                  </a:cubicBezTo>
                  <a:cubicBezTo>
                    <a:pt x="8188" y="37114"/>
                    <a:pt x="8513" y="38953"/>
                    <a:pt x="8513" y="40612"/>
                  </a:cubicBezTo>
                  <a:cubicBezTo>
                    <a:pt x="8513" y="41370"/>
                    <a:pt x="8441" y="42091"/>
                    <a:pt x="8369" y="42668"/>
                  </a:cubicBezTo>
                  <a:cubicBezTo>
                    <a:pt x="8369" y="42776"/>
                    <a:pt x="8405" y="42885"/>
                    <a:pt x="8513" y="42957"/>
                  </a:cubicBezTo>
                  <a:cubicBezTo>
                    <a:pt x="8567" y="42975"/>
                    <a:pt x="8621" y="42984"/>
                    <a:pt x="8675" y="42984"/>
                  </a:cubicBezTo>
                  <a:cubicBezTo>
                    <a:pt x="8729" y="42984"/>
                    <a:pt x="8783" y="42975"/>
                    <a:pt x="8837" y="42957"/>
                  </a:cubicBezTo>
                  <a:cubicBezTo>
                    <a:pt x="11549" y="41181"/>
                    <a:pt x="15850" y="38365"/>
                    <a:pt x="16723" y="37794"/>
                  </a:cubicBezTo>
                  <a:lnTo>
                    <a:pt x="16723" y="37794"/>
                  </a:lnTo>
                  <a:cubicBezTo>
                    <a:pt x="17991" y="38640"/>
                    <a:pt x="25012" y="43095"/>
                    <a:pt x="32894" y="44435"/>
                  </a:cubicBezTo>
                  <a:cubicBezTo>
                    <a:pt x="35671" y="44904"/>
                    <a:pt x="38521" y="45085"/>
                    <a:pt x="41117" y="45085"/>
                  </a:cubicBezTo>
                  <a:cubicBezTo>
                    <a:pt x="45600" y="45085"/>
                    <a:pt x="49341" y="44598"/>
                    <a:pt x="50666" y="44405"/>
                  </a:cubicBezTo>
                  <a:lnTo>
                    <a:pt x="50666" y="44405"/>
                  </a:lnTo>
                  <a:lnTo>
                    <a:pt x="50387" y="45265"/>
                  </a:lnTo>
                  <a:cubicBezTo>
                    <a:pt x="50351" y="45409"/>
                    <a:pt x="50423" y="45554"/>
                    <a:pt x="50531" y="45626"/>
                  </a:cubicBezTo>
                  <a:cubicBezTo>
                    <a:pt x="50567" y="45662"/>
                    <a:pt x="50621" y="45680"/>
                    <a:pt x="50680" y="45680"/>
                  </a:cubicBezTo>
                  <a:cubicBezTo>
                    <a:pt x="50738" y="45680"/>
                    <a:pt x="50801" y="45662"/>
                    <a:pt x="50856" y="45626"/>
                  </a:cubicBezTo>
                  <a:cubicBezTo>
                    <a:pt x="51938" y="44832"/>
                    <a:pt x="53813" y="43786"/>
                    <a:pt x="56446" y="43786"/>
                  </a:cubicBezTo>
                  <a:cubicBezTo>
                    <a:pt x="57708" y="43786"/>
                    <a:pt x="59151" y="44039"/>
                    <a:pt x="60774" y="44652"/>
                  </a:cubicBezTo>
                  <a:cubicBezTo>
                    <a:pt x="63479" y="45734"/>
                    <a:pt x="64814" y="47537"/>
                    <a:pt x="65427" y="49521"/>
                  </a:cubicBezTo>
                  <a:cubicBezTo>
                    <a:pt x="65499" y="49629"/>
                    <a:pt x="65607" y="49737"/>
                    <a:pt x="65715" y="49737"/>
                  </a:cubicBezTo>
                  <a:cubicBezTo>
                    <a:pt x="65859" y="49737"/>
                    <a:pt x="65968" y="49665"/>
                    <a:pt x="66004" y="49521"/>
                  </a:cubicBezTo>
                  <a:cubicBezTo>
                    <a:pt x="66437" y="48259"/>
                    <a:pt x="66833" y="47104"/>
                    <a:pt x="67086" y="46239"/>
                  </a:cubicBezTo>
                  <a:cubicBezTo>
                    <a:pt x="67230" y="45806"/>
                    <a:pt x="67338" y="45409"/>
                    <a:pt x="67410" y="45121"/>
                  </a:cubicBezTo>
                  <a:cubicBezTo>
                    <a:pt x="67482" y="44832"/>
                    <a:pt x="67555" y="44652"/>
                    <a:pt x="67555" y="44544"/>
                  </a:cubicBezTo>
                  <a:cubicBezTo>
                    <a:pt x="67555" y="44508"/>
                    <a:pt x="67591" y="44399"/>
                    <a:pt x="67663" y="44255"/>
                  </a:cubicBezTo>
                  <a:cubicBezTo>
                    <a:pt x="67915" y="43822"/>
                    <a:pt x="68492" y="43029"/>
                    <a:pt x="69033" y="41839"/>
                  </a:cubicBezTo>
                  <a:cubicBezTo>
                    <a:pt x="69574" y="40648"/>
                    <a:pt x="70115" y="39025"/>
                    <a:pt x="70260" y="36897"/>
                  </a:cubicBezTo>
                  <a:lnTo>
                    <a:pt x="70573" y="32226"/>
                  </a:lnTo>
                  <a:lnTo>
                    <a:pt x="80431" y="23372"/>
                  </a:lnTo>
                  <a:cubicBezTo>
                    <a:pt x="80467" y="23336"/>
                    <a:pt x="80503" y="23264"/>
                    <a:pt x="80503" y="23192"/>
                  </a:cubicBezTo>
                  <a:cubicBezTo>
                    <a:pt x="80539" y="22795"/>
                    <a:pt x="80575" y="22362"/>
                    <a:pt x="80575" y="21894"/>
                  </a:cubicBezTo>
                  <a:cubicBezTo>
                    <a:pt x="80575" y="19730"/>
                    <a:pt x="80106" y="16772"/>
                    <a:pt x="78411" y="12985"/>
                  </a:cubicBezTo>
                  <a:cubicBezTo>
                    <a:pt x="76427" y="8404"/>
                    <a:pt x="72243" y="5158"/>
                    <a:pt x="68132" y="3066"/>
                  </a:cubicBezTo>
                  <a:cubicBezTo>
                    <a:pt x="66076" y="2021"/>
                    <a:pt x="64056" y="1263"/>
                    <a:pt x="62289" y="758"/>
                  </a:cubicBezTo>
                  <a:cubicBezTo>
                    <a:pt x="60558" y="253"/>
                    <a:pt x="59115" y="1"/>
                    <a:pt x="58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83;p64">
              <a:extLst>
                <a:ext uri="{FF2B5EF4-FFF2-40B4-BE49-F238E27FC236}">
                  <a16:creationId xmlns:a16="http://schemas.microsoft.com/office/drawing/2014/main" id="{ABC518E4-13E7-9C0C-4E17-9084C264066E}"/>
                </a:ext>
              </a:extLst>
            </p:cNvPr>
            <p:cNvSpPr/>
            <p:nvPr/>
          </p:nvSpPr>
          <p:spPr>
            <a:xfrm>
              <a:off x="3962375" y="3422450"/>
              <a:ext cx="140675" cy="348425"/>
            </a:xfrm>
            <a:custGeom>
              <a:avLst/>
              <a:gdLst/>
              <a:ahLst/>
              <a:cxnLst/>
              <a:rect l="l" t="t" r="r" b="b"/>
              <a:pathLst>
                <a:path w="5627" h="13937" extrusionOk="0">
                  <a:moveTo>
                    <a:pt x="5273" y="0"/>
                  </a:moveTo>
                  <a:cubicBezTo>
                    <a:pt x="5222" y="0"/>
                    <a:pt x="5170" y="16"/>
                    <a:pt x="5122" y="52"/>
                  </a:cubicBezTo>
                  <a:cubicBezTo>
                    <a:pt x="5086" y="52"/>
                    <a:pt x="1659" y="2108"/>
                    <a:pt x="505" y="6616"/>
                  </a:cubicBezTo>
                  <a:cubicBezTo>
                    <a:pt x="145" y="8023"/>
                    <a:pt x="0" y="9213"/>
                    <a:pt x="0" y="10259"/>
                  </a:cubicBezTo>
                  <a:cubicBezTo>
                    <a:pt x="0" y="12495"/>
                    <a:pt x="613" y="13758"/>
                    <a:pt x="613" y="13758"/>
                  </a:cubicBezTo>
                  <a:cubicBezTo>
                    <a:pt x="663" y="13881"/>
                    <a:pt x="763" y="13937"/>
                    <a:pt x="867" y="13937"/>
                  </a:cubicBezTo>
                  <a:cubicBezTo>
                    <a:pt x="915" y="13937"/>
                    <a:pt x="965" y="13925"/>
                    <a:pt x="1010" y="13902"/>
                  </a:cubicBezTo>
                  <a:cubicBezTo>
                    <a:pt x="1191" y="13830"/>
                    <a:pt x="1227" y="13649"/>
                    <a:pt x="1154" y="13505"/>
                  </a:cubicBezTo>
                  <a:cubicBezTo>
                    <a:pt x="1118" y="13397"/>
                    <a:pt x="613" y="12243"/>
                    <a:pt x="613" y="10259"/>
                  </a:cubicBezTo>
                  <a:cubicBezTo>
                    <a:pt x="613" y="9285"/>
                    <a:pt x="722" y="8095"/>
                    <a:pt x="1082" y="6761"/>
                  </a:cubicBezTo>
                  <a:cubicBezTo>
                    <a:pt x="1623" y="4633"/>
                    <a:pt x="2705" y="3082"/>
                    <a:pt x="3679" y="2072"/>
                  </a:cubicBezTo>
                  <a:cubicBezTo>
                    <a:pt x="4148" y="1567"/>
                    <a:pt x="4581" y="1170"/>
                    <a:pt x="4905" y="918"/>
                  </a:cubicBezTo>
                  <a:cubicBezTo>
                    <a:pt x="5086" y="810"/>
                    <a:pt x="5194" y="701"/>
                    <a:pt x="5302" y="629"/>
                  </a:cubicBezTo>
                  <a:lnTo>
                    <a:pt x="5410" y="593"/>
                  </a:lnTo>
                  <a:lnTo>
                    <a:pt x="5410" y="557"/>
                  </a:lnTo>
                  <a:cubicBezTo>
                    <a:pt x="5555" y="485"/>
                    <a:pt x="5627" y="305"/>
                    <a:pt x="5519" y="160"/>
                  </a:cubicBezTo>
                  <a:cubicBezTo>
                    <a:pt x="5471" y="64"/>
                    <a:pt x="5374" y="0"/>
                    <a:pt x="5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84;p64">
              <a:extLst>
                <a:ext uri="{FF2B5EF4-FFF2-40B4-BE49-F238E27FC236}">
                  <a16:creationId xmlns:a16="http://schemas.microsoft.com/office/drawing/2014/main" id="{02715847-195F-EF2C-3CA0-B91D2666EED8}"/>
                </a:ext>
              </a:extLst>
            </p:cNvPr>
            <p:cNvSpPr/>
            <p:nvPr/>
          </p:nvSpPr>
          <p:spPr>
            <a:xfrm>
              <a:off x="3011100" y="2579750"/>
              <a:ext cx="993675" cy="569675"/>
            </a:xfrm>
            <a:custGeom>
              <a:avLst/>
              <a:gdLst/>
              <a:ahLst/>
              <a:cxnLst/>
              <a:rect l="l" t="t" r="r" b="b"/>
              <a:pathLst>
                <a:path w="39747" h="22787" extrusionOk="0">
                  <a:moveTo>
                    <a:pt x="18201" y="0"/>
                  </a:moveTo>
                  <a:cubicBezTo>
                    <a:pt x="13076" y="0"/>
                    <a:pt x="8219" y="1488"/>
                    <a:pt x="6168" y="3103"/>
                  </a:cubicBezTo>
                  <a:cubicBezTo>
                    <a:pt x="3283" y="5375"/>
                    <a:pt x="5916" y="6097"/>
                    <a:pt x="7286" y="6493"/>
                  </a:cubicBezTo>
                  <a:cubicBezTo>
                    <a:pt x="8693" y="6854"/>
                    <a:pt x="4545" y="7107"/>
                    <a:pt x="2381" y="9523"/>
                  </a:cubicBezTo>
                  <a:cubicBezTo>
                    <a:pt x="253" y="11903"/>
                    <a:pt x="1" y="16195"/>
                    <a:pt x="1768" y="17169"/>
                  </a:cubicBezTo>
                  <a:cubicBezTo>
                    <a:pt x="2093" y="17355"/>
                    <a:pt x="2529" y="17431"/>
                    <a:pt x="3023" y="17431"/>
                  </a:cubicBezTo>
                  <a:cubicBezTo>
                    <a:pt x="5212" y="17431"/>
                    <a:pt x="8548" y="15943"/>
                    <a:pt x="8548" y="15943"/>
                  </a:cubicBezTo>
                  <a:lnTo>
                    <a:pt x="9811" y="16809"/>
                  </a:lnTo>
                  <a:lnTo>
                    <a:pt x="22651" y="13527"/>
                  </a:lnTo>
                  <a:lnTo>
                    <a:pt x="22759" y="14428"/>
                  </a:lnTo>
                  <a:cubicBezTo>
                    <a:pt x="22850" y="14975"/>
                    <a:pt x="24797" y="15076"/>
                    <a:pt x="26501" y="15076"/>
                  </a:cubicBezTo>
                  <a:cubicBezTo>
                    <a:pt x="27495" y="15076"/>
                    <a:pt x="28406" y="15041"/>
                    <a:pt x="28818" y="15041"/>
                  </a:cubicBezTo>
                  <a:cubicBezTo>
                    <a:pt x="29936" y="15041"/>
                    <a:pt x="30946" y="20199"/>
                    <a:pt x="32713" y="21714"/>
                  </a:cubicBezTo>
                  <a:cubicBezTo>
                    <a:pt x="33597" y="22471"/>
                    <a:pt x="34418" y="22787"/>
                    <a:pt x="35143" y="22787"/>
                  </a:cubicBezTo>
                  <a:cubicBezTo>
                    <a:pt x="35869" y="22787"/>
                    <a:pt x="36500" y="22471"/>
                    <a:pt x="37005" y="21966"/>
                  </a:cubicBezTo>
                  <a:cubicBezTo>
                    <a:pt x="38015" y="20956"/>
                    <a:pt x="39747" y="18576"/>
                    <a:pt x="39494" y="15943"/>
                  </a:cubicBezTo>
                  <a:cubicBezTo>
                    <a:pt x="39278" y="13274"/>
                    <a:pt x="38123" y="12156"/>
                    <a:pt x="38123" y="12156"/>
                  </a:cubicBezTo>
                  <a:cubicBezTo>
                    <a:pt x="38123" y="12156"/>
                    <a:pt x="38881" y="11507"/>
                    <a:pt x="38376" y="10533"/>
                  </a:cubicBezTo>
                  <a:cubicBezTo>
                    <a:pt x="38232" y="10244"/>
                    <a:pt x="37881" y="10141"/>
                    <a:pt x="37454" y="10141"/>
                  </a:cubicBezTo>
                  <a:cubicBezTo>
                    <a:pt x="36387" y="10141"/>
                    <a:pt x="34841" y="10785"/>
                    <a:pt x="34841" y="10785"/>
                  </a:cubicBezTo>
                  <a:cubicBezTo>
                    <a:pt x="34841" y="10785"/>
                    <a:pt x="34841" y="10136"/>
                    <a:pt x="34336" y="8369"/>
                  </a:cubicBezTo>
                  <a:cubicBezTo>
                    <a:pt x="33831" y="6602"/>
                    <a:pt x="31343" y="2851"/>
                    <a:pt x="24418" y="831"/>
                  </a:cubicBezTo>
                  <a:cubicBezTo>
                    <a:pt x="22415" y="247"/>
                    <a:pt x="20286" y="0"/>
                    <a:pt x="18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85;p64">
              <a:extLst>
                <a:ext uri="{FF2B5EF4-FFF2-40B4-BE49-F238E27FC236}">
                  <a16:creationId xmlns:a16="http://schemas.microsoft.com/office/drawing/2014/main" id="{DB22DCA6-48F0-A7B5-7E3C-32FC32155B9D}"/>
                </a:ext>
              </a:extLst>
            </p:cNvPr>
            <p:cNvSpPr/>
            <p:nvPr/>
          </p:nvSpPr>
          <p:spPr>
            <a:xfrm>
              <a:off x="3018325" y="2572550"/>
              <a:ext cx="988250" cy="584325"/>
            </a:xfrm>
            <a:custGeom>
              <a:avLst/>
              <a:gdLst/>
              <a:ahLst/>
              <a:cxnLst/>
              <a:rect l="l" t="t" r="r" b="b"/>
              <a:pathLst>
                <a:path w="39530" h="23373" extrusionOk="0">
                  <a:moveTo>
                    <a:pt x="17925" y="578"/>
                  </a:moveTo>
                  <a:cubicBezTo>
                    <a:pt x="19981" y="578"/>
                    <a:pt x="22073" y="830"/>
                    <a:pt x="24057" y="1407"/>
                  </a:cubicBezTo>
                  <a:cubicBezTo>
                    <a:pt x="27447" y="2417"/>
                    <a:pt x="29792" y="3824"/>
                    <a:pt x="31306" y="5194"/>
                  </a:cubicBezTo>
                  <a:cubicBezTo>
                    <a:pt x="32821" y="6601"/>
                    <a:pt x="33542" y="7936"/>
                    <a:pt x="33759" y="8765"/>
                  </a:cubicBezTo>
                  <a:cubicBezTo>
                    <a:pt x="34011" y="9631"/>
                    <a:pt x="34156" y="10208"/>
                    <a:pt x="34192" y="10568"/>
                  </a:cubicBezTo>
                  <a:cubicBezTo>
                    <a:pt x="34228" y="10749"/>
                    <a:pt x="34264" y="10893"/>
                    <a:pt x="34264" y="10965"/>
                  </a:cubicBezTo>
                  <a:lnTo>
                    <a:pt x="34264" y="11037"/>
                  </a:lnTo>
                  <a:lnTo>
                    <a:pt x="34264" y="11073"/>
                  </a:lnTo>
                  <a:cubicBezTo>
                    <a:pt x="34264" y="11146"/>
                    <a:pt x="34300" y="11254"/>
                    <a:pt x="34408" y="11290"/>
                  </a:cubicBezTo>
                  <a:cubicBezTo>
                    <a:pt x="34450" y="11332"/>
                    <a:pt x="34505" y="11350"/>
                    <a:pt x="34565" y="11350"/>
                  </a:cubicBezTo>
                  <a:cubicBezTo>
                    <a:pt x="34607" y="11350"/>
                    <a:pt x="34652" y="11341"/>
                    <a:pt x="34697" y="11326"/>
                  </a:cubicBezTo>
                  <a:lnTo>
                    <a:pt x="34733" y="11326"/>
                  </a:lnTo>
                  <a:cubicBezTo>
                    <a:pt x="34877" y="11254"/>
                    <a:pt x="35274" y="11109"/>
                    <a:pt x="35743" y="10965"/>
                  </a:cubicBezTo>
                  <a:cubicBezTo>
                    <a:pt x="36211" y="10821"/>
                    <a:pt x="36752" y="10713"/>
                    <a:pt x="37185" y="10713"/>
                  </a:cubicBezTo>
                  <a:cubicBezTo>
                    <a:pt x="37366" y="10713"/>
                    <a:pt x="37510" y="10749"/>
                    <a:pt x="37618" y="10785"/>
                  </a:cubicBezTo>
                  <a:cubicBezTo>
                    <a:pt x="37726" y="10821"/>
                    <a:pt x="37798" y="10857"/>
                    <a:pt x="37834" y="10929"/>
                  </a:cubicBezTo>
                  <a:cubicBezTo>
                    <a:pt x="37943" y="11146"/>
                    <a:pt x="37979" y="11326"/>
                    <a:pt x="37979" y="11470"/>
                  </a:cubicBezTo>
                  <a:cubicBezTo>
                    <a:pt x="37979" y="11723"/>
                    <a:pt x="37871" y="11903"/>
                    <a:pt x="37798" y="12011"/>
                  </a:cubicBezTo>
                  <a:cubicBezTo>
                    <a:pt x="37762" y="12083"/>
                    <a:pt x="37726" y="12155"/>
                    <a:pt x="37690" y="12155"/>
                  </a:cubicBezTo>
                  <a:lnTo>
                    <a:pt x="37654" y="12191"/>
                  </a:lnTo>
                  <a:lnTo>
                    <a:pt x="37654" y="12228"/>
                  </a:lnTo>
                  <a:cubicBezTo>
                    <a:pt x="37582" y="12264"/>
                    <a:pt x="37546" y="12336"/>
                    <a:pt x="37546" y="12444"/>
                  </a:cubicBezTo>
                  <a:cubicBezTo>
                    <a:pt x="37546" y="12516"/>
                    <a:pt x="37582" y="12588"/>
                    <a:pt x="37618" y="12660"/>
                  </a:cubicBezTo>
                  <a:cubicBezTo>
                    <a:pt x="37654" y="12696"/>
                    <a:pt x="38700" y="13778"/>
                    <a:pt x="38916" y="16231"/>
                  </a:cubicBezTo>
                  <a:cubicBezTo>
                    <a:pt x="38953" y="16411"/>
                    <a:pt x="38953" y="16556"/>
                    <a:pt x="38953" y="16736"/>
                  </a:cubicBezTo>
                  <a:cubicBezTo>
                    <a:pt x="38953" y="17890"/>
                    <a:pt x="38556" y="18972"/>
                    <a:pt x="38051" y="19910"/>
                  </a:cubicBezTo>
                  <a:cubicBezTo>
                    <a:pt x="37582" y="20848"/>
                    <a:pt x="36933" y="21605"/>
                    <a:pt x="36500" y="22038"/>
                  </a:cubicBezTo>
                  <a:cubicBezTo>
                    <a:pt x="36031" y="22507"/>
                    <a:pt x="35490" y="22759"/>
                    <a:pt x="34841" y="22759"/>
                  </a:cubicBezTo>
                  <a:cubicBezTo>
                    <a:pt x="34228" y="22759"/>
                    <a:pt x="33470" y="22507"/>
                    <a:pt x="32641" y="21785"/>
                  </a:cubicBezTo>
                  <a:cubicBezTo>
                    <a:pt x="32244" y="21461"/>
                    <a:pt x="31847" y="20884"/>
                    <a:pt x="31487" y="20198"/>
                  </a:cubicBezTo>
                  <a:cubicBezTo>
                    <a:pt x="30982" y="19152"/>
                    <a:pt x="30513" y="17926"/>
                    <a:pt x="30080" y="16916"/>
                  </a:cubicBezTo>
                  <a:cubicBezTo>
                    <a:pt x="29864" y="16411"/>
                    <a:pt x="29647" y="15979"/>
                    <a:pt x="29395" y="15654"/>
                  </a:cubicBezTo>
                  <a:cubicBezTo>
                    <a:pt x="29287" y="15474"/>
                    <a:pt x="29178" y="15329"/>
                    <a:pt x="29034" y="15221"/>
                  </a:cubicBezTo>
                  <a:cubicBezTo>
                    <a:pt x="28890" y="15113"/>
                    <a:pt x="28710" y="15041"/>
                    <a:pt x="28529" y="15041"/>
                  </a:cubicBezTo>
                  <a:cubicBezTo>
                    <a:pt x="28096" y="15041"/>
                    <a:pt x="27231" y="15077"/>
                    <a:pt x="26257" y="15077"/>
                  </a:cubicBezTo>
                  <a:cubicBezTo>
                    <a:pt x="25391" y="15077"/>
                    <a:pt x="24490" y="15041"/>
                    <a:pt x="23804" y="14933"/>
                  </a:cubicBezTo>
                  <a:cubicBezTo>
                    <a:pt x="23444" y="14897"/>
                    <a:pt x="23155" y="14824"/>
                    <a:pt x="22975" y="14752"/>
                  </a:cubicBezTo>
                  <a:cubicBezTo>
                    <a:pt x="22903" y="14716"/>
                    <a:pt x="22831" y="14680"/>
                    <a:pt x="22795" y="14680"/>
                  </a:cubicBezTo>
                  <a:lnTo>
                    <a:pt x="22795" y="14644"/>
                  </a:lnTo>
                  <a:lnTo>
                    <a:pt x="22790" y="14649"/>
                  </a:lnTo>
                  <a:lnTo>
                    <a:pt x="22790" y="14649"/>
                  </a:lnTo>
                  <a:lnTo>
                    <a:pt x="22650" y="13778"/>
                  </a:lnTo>
                  <a:cubicBezTo>
                    <a:pt x="22650" y="13706"/>
                    <a:pt x="22614" y="13634"/>
                    <a:pt x="22542" y="13562"/>
                  </a:cubicBezTo>
                  <a:cubicBezTo>
                    <a:pt x="22470" y="13526"/>
                    <a:pt x="22362" y="13526"/>
                    <a:pt x="22290" y="13526"/>
                  </a:cubicBezTo>
                  <a:lnTo>
                    <a:pt x="9594" y="16772"/>
                  </a:lnTo>
                  <a:lnTo>
                    <a:pt x="8440" y="15979"/>
                  </a:lnTo>
                  <a:cubicBezTo>
                    <a:pt x="8398" y="15936"/>
                    <a:pt x="8343" y="15919"/>
                    <a:pt x="8283" y="15919"/>
                  </a:cubicBezTo>
                  <a:cubicBezTo>
                    <a:pt x="8241" y="15919"/>
                    <a:pt x="8196" y="15928"/>
                    <a:pt x="8151" y="15942"/>
                  </a:cubicBezTo>
                  <a:cubicBezTo>
                    <a:pt x="8151" y="15942"/>
                    <a:pt x="8079" y="15979"/>
                    <a:pt x="8007" y="16015"/>
                  </a:cubicBezTo>
                  <a:cubicBezTo>
                    <a:pt x="7682" y="16159"/>
                    <a:pt x="6817" y="16520"/>
                    <a:pt x="5807" y="16844"/>
                  </a:cubicBezTo>
                  <a:cubicBezTo>
                    <a:pt x="4761" y="17169"/>
                    <a:pt x="3607" y="17421"/>
                    <a:pt x="2705" y="17421"/>
                  </a:cubicBezTo>
                  <a:cubicBezTo>
                    <a:pt x="2236" y="17421"/>
                    <a:pt x="1876" y="17349"/>
                    <a:pt x="1623" y="17205"/>
                  </a:cubicBezTo>
                  <a:cubicBezTo>
                    <a:pt x="1299" y="17024"/>
                    <a:pt x="1046" y="16700"/>
                    <a:pt x="866" y="16267"/>
                  </a:cubicBezTo>
                  <a:cubicBezTo>
                    <a:pt x="685" y="15834"/>
                    <a:pt x="613" y="15257"/>
                    <a:pt x="613" y="14644"/>
                  </a:cubicBezTo>
                  <a:cubicBezTo>
                    <a:pt x="613" y="13129"/>
                    <a:pt x="1190" y="11254"/>
                    <a:pt x="2344" y="9991"/>
                  </a:cubicBezTo>
                  <a:cubicBezTo>
                    <a:pt x="3210" y="9018"/>
                    <a:pt x="4436" y="8404"/>
                    <a:pt x="5482" y="8008"/>
                  </a:cubicBezTo>
                  <a:cubicBezTo>
                    <a:pt x="6023" y="7791"/>
                    <a:pt x="6492" y="7647"/>
                    <a:pt x="6853" y="7503"/>
                  </a:cubicBezTo>
                  <a:cubicBezTo>
                    <a:pt x="6997" y="7467"/>
                    <a:pt x="7141" y="7395"/>
                    <a:pt x="7286" y="7322"/>
                  </a:cubicBezTo>
                  <a:cubicBezTo>
                    <a:pt x="7322" y="7286"/>
                    <a:pt x="7394" y="7286"/>
                    <a:pt x="7466" y="7214"/>
                  </a:cubicBezTo>
                  <a:lnTo>
                    <a:pt x="7538" y="7106"/>
                  </a:lnTo>
                  <a:cubicBezTo>
                    <a:pt x="7574" y="7070"/>
                    <a:pt x="7574" y="6998"/>
                    <a:pt x="7574" y="6926"/>
                  </a:cubicBezTo>
                  <a:cubicBezTo>
                    <a:pt x="7574" y="6854"/>
                    <a:pt x="7538" y="6745"/>
                    <a:pt x="7502" y="6709"/>
                  </a:cubicBezTo>
                  <a:cubicBezTo>
                    <a:pt x="7430" y="6637"/>
                    <a:pt x="7358" y="6601"/>
                    <a:pt x="7322" y="6565"/>
                  </a:cubicBezTo>
                  <a:cubicBezTo>
                    <a:pt x="7250" y="6529"/>
                    <a:pt x="7177" y="6529"/>
                    <a:pt x="7105" y="6493"/>
                  </a:cubicBezTo>
                  <a:cubicBezTo>
                    <a:pt x="6636" y="6349"/>
                    <a:pt x="6023" y="6204"/>
                    <a:pt x="5590" y="5952"/>
                  </a:cubicBezTo>
                  <a:cubicBezTo>
                    <a:pt x="5374" y="5844"/>
                    <a:pt x="5158" y="5699"/>
                    <a:pt x="5049" y="5591"/>
                  </a:cubicBezTo>
                  <a:cubicBezTo>
                    <a:pt x="4941" y="5447"/>
                    <a:pt x="4869" y="5303"/>
                    <a:pt x="4869" y="5158"/>
                  </a:cubicBezTo>
                  <a:cubicBezTo>
                    <a:pt x="4869" y="5014"/>
                    <a:pt x="4941" y="4798"/>
                    <a:pt x="5122" y="4545"/>
                  </a:cubicBezTo>
                  <a:cubicBezTo>
                    <a:pt x="5302" y="4293"/>
                    <a:pt x="5590" y="3968"/>
                    <a:pt x="6059" y="3608"/>
                  </a:cubicBezTo>
                  <a:cubicBezTo>
                    <a:pt x="7033" y="2850"/>
                    <a:pt x="8728" y="2093"/>
                    <a:pt x="10820" y="1516"/>
                  </a:cubicBezTo>
                  <a:cubicBezTo>
                    <a:pt x="12912" y="975"/>
                    <a:pt x="15365" y="578"/>
                    <a:pt x="17925" y="578"/>
                  </a:cubicBezTo>
                  <a:close/>
                  <a:moveTo>
                    <a:pt x="17925" y="1"/>
                  </a:moveTo>
                  <a:cubicBezTo>
                    <a:pt x="15329" y="1"/>
                    <a:pt x="12804" y="361"/>
                    <a:pt x="10676" y="939"/>
                  </a:cubicBezTo>
                  <a:cubicBezTo>
                    <a:pt x="8512" y="1516"/>
                    <a:pt x="6781" y="2309"/>
                    <a:pt x="5699" y="3139"/>
                  </a:cubicBezTo>
                  <a:cubicBezTo>
                    <a:pt x="5194" y="3535"/>
                    <a:pt x="4869" y="3860"/>
                    <a:pt x="4617" y="4221"/>
                  </a:cubicBezTo>
                  <a:cubicBezTo>
                    <a:pt x="4400" y="4545"/>
                    <a:pt x="4292" y="4834"/>
                    <a:pt x="4292" y="5158"/>
                  </a:cubicBezTo>
                  <a:cubicBezTo>
                    <a:pt x="4292" y="5483"/>
                    <a:pt x="4400" y="5772"/>
                    <a:pt x="4617" y="5988"/>
                  </a:cubicBezTo>
                  <a:cubicBezTo>
                    <a:pt x="4905" y="6313"/>
                    <a:pt x="5302" y="6493"/>
                    <a:pt x="5735" y="6673"/>
                  </a:cubicBezTo>
                  <a:cubicBezTo>
                    <a:pt x="6016" y="6801"/>
                    <a:pt x="6315" y="6893"/>
                    <a:pt x="6594" y="6974"/>
                  </a:cubicBezTo>
                  <a:lnTo>
                    <a:pt x="6594" y="6974"/>
                  </a:lnTo>
                  <a:cubicBezTo>
                    <a:pt x="6121" y="7126"/>
                    <a:pt x="5394" y="7360"/>
                    <a:pt x="4617" y="7719"/>
                  </a:cubicBezTo>
                  <a:cubicBezTo>
                    <a:pt x="3679" y="8116"/>
                    <a:pt x="2669" y="8729"/>
                    <a:pt x="1876" y="9595"/>
                  </a:cubicBezTo>
                  <a:cubicBezTo>
                    <a:pt x="613" y="11001"/>
                    <a:pt x="0" y="12985"/>
                    <a:pt x="0" y="14644"/>
                  </a:cubicBezTo>
                  <a:cubicBezTo>
                    <a:pt x="0" y="15329"/>
                    <a:pt x="108" y="15942"/>
                    <a:pt x="325" y="16483"/>
                  </a:cubicBezTo>
                  <a:cubicBezTo>
                    <a:pt x="541" y="17024"/>
                    <a:pt x="866" y="17457"/>
                    <a:pt x="1335" y="17746"/>
                  </a:cubicBezTo>
                  <a:cubicBezTo>
                    <a:pt x="1731" y="17962"/>
                    <a:pt x="2200" y="18034"/>
                    <a:pt x="2705" y="18034"/>
                  </a:cubicBezTo>
                  <a:cubicBezTo>
                    <a:pt x="3859" y="18034"/>
                    <a:pt x="5266" y="17638"/>
                    <a:pt x="6420" y="17277"/>
                  </a:cubicBezTo>
                  <a:cubicBezTo>
                    <a:pt x="7244" y="16985"/>
                    <a:pt x="7930" y="16692"/>
                    <a:pt x="8235" y="16559"/>
                  </a:cubicBezTo>
                  <a:lnTo>
                    <a:pt x="8235" y="16559"/>
                  </a:lnTo>
                  <a:lnTo>
                    <a:pt x="9341" y="17349"/>
                  </a:lnTo>
                  <a:cubicBezTo>
                    <a:pt x="9392" y="17375"/>
                    <a:pt x="9462" y="17400"/>
                    <a:pt x="9523" y="17400"/>
                  </a:cubicBezTo>
                  <a:cubicBezTo>
                    <a:pt x="9549" y="17400"/>
                    <a:pt x="9573" y="17396"/>
                    <a:pt x="9594" y="17385"/>
                  </a:cubicBezTo>
                  <a:lnTo>
                    <a:pt x="22106" y="14187"/>
                  </a:lnTo>
                  <a:lnTo>
                    <a:pt x="22106" y="14187"/>
                  </a:lnTo>
                  <a:cubicBezTo>
                    <a:pt x="22121" y="14314"/>
                    <a:pt x="22138" y="14495"/>
                    <a:pt x="22181" y="14752"/>
                  </a:cubicBezTo>
                  <a:cubicBezTo>
                    <a:pt x="22217" y="14897"/>
                    <a:pt x="22290" y="15041"/>
                    <a:pt x="22398" y="15113"/>
                  </a:cubicBezTo>
                  <a:cubicBezTo>
                    <a:pt x="22578" y="15293"/>
                    <a:pt x="22795" y="15365"/>
                    <a:pt x="23083" y="15438"/>
                  </a:cubicBezTo>
                  <a:cubicBezTo>
                    <a:pt x="23877" y="15618"/>
                    <a:pt x="25103" y="15654"/>
                    <a:pt x="26257" y="15654"/>
                  </a:cubicBezTo>
                  <a:lnTo>
                    <a:pt x="28529" y="15654"/>
                  </a:lnTo>
                  <a:cubicBezTo>
                    <a:pt x="28538" y="15645"/>
                    <a:pt x="28549" y="15640"/>
                    <a:pt x="28563" y="15640"/>
                  </a:cubicBezTo>
                  <a:cubicBezTo>
                    <a:pt x="28604" y="15640"/>
                    <a:pt x="28664" y="15681"/>
                    <a:pt x="28746" y="15762"/>
                  </a:cubicBezTo>
                  <a:cubicBezTo>
                    <a:pt x="28926" y="15979"/>
                    <a:pt x="29178" y="16411"/>
                    <a:pt x="29431" y="16916"/>
                  </a:cubicBezTo>
                  <a:cubicBezTo>
                    <a:pt x="29792" y="17746"/>
                    <a:pt x="30188" y="18792"/>
                    <a:pt x="30621" y="19766"/>
                  </a:cubicBezTo>
                  <a:cubicBezTo>
                    <a:pt x="31090" y="20775"/>
                    <a:pt x="31595" y="21677"/>
                    <a:pt x="32244" y="22218"/>
                  </a:cubicBezTo>
                  <a:cubicBezTo>
                    <a:pt x="33146" y="23012"/>
                    <a:pt x="34047" y="23372"/>
                    <a:pt x="34841" y="23372"/>
                  </a:cubicBezTo>
                  <a:cubicBezTo>
                    <a:pt x="35670" y="23372"/>
                    <a:pt x="36356" y="23012"/>
                    <a:pt x="36933" y="22471"/>
                  </a:cubicBezTo>
                  <a:cubicBezTo>
                    <a:pt x="37402" y="21966"/>
                    <a:pt x="38051" y="21172"/>
                    <a:pt x="38592" y="20198"/>
                  </a:cubicBezTo>
                  <a:cubicBezTo>
                    <a:pt x="39133" y="19225"/>
                    <a:pt x="39530" y="17998"/>
                    <a:pt x="39530" y="16736"/>
                  </a:cubicBezTo>
                  <a:cubicBezTo>
                    <a:pt x="39530" y="16556"/>
                    <a:pt x="39530" y="16375"/>
                    <a:pt x="39530" y="16195"/>
                  </a:cubicBezTo>
                  <a:cubicBezTo>
                    <a:pt x="39335" y="14081"/>
                    <a:pt x="38583" y="12890"/>
                    <a:pt x="38232" y="12438"/>
                  </a:cubicBezTo>
                  <a:lnTo>
                    <a:pt x="38232" y="12438"/>
                  </a:lnTo>
                  <a:cubicBezTo>
                    <a:pt x="38255" y="12407"/>
                    <a:pt x="38278" y="12373"/>
                    <a:pt x="38303" y="12336"/>
                  </a:cubicBezTo>
                  <a:cubicBezTo>
                    <a:pt x="38448" y="12155"/>
                    <a:pt x="38556" y="11867"/>
                    <a:pt x="38556" y="11470"/>
                  </a:cubicBezTo>
                  <a:cubicBezTo>
                    <a:pt x="38556" y="11254"/>
                    <a:pt x="38520" y="10965"/>
                    <a:pt x="38375" y="10677"/>
                  </a:cubicBezTo>
                  <a:cubicBezTo>
                    <a:pt x="38267" y="10460"/>
                    <a:pt x="38051" y="10316"/>
                    <a:pt x="37834" y="10208"/>
                  </a:cubicBezTo>
                  <a:cubicBezTo>
                    <a:pt x="37618" y="10136"/>
                    <a:pt x="37402" y="10100"/>
                    <a:pt x="37185" y="10100"/>
                  </a:cubicBezTo>
                  <a:cubicBezTo>
                    <a:pt x="36572" y="10100"/>
                    <a:pt x="35923" y="10280"/>
                    <a:pt x="35382" y="10460"/>
                  </a:cubicBezTo>
                  <a:cubicBezTo>
                    <a:pt x="35174" y="10516"/>
                    <a:pt x="34987" y="10577"/>
                    <a:pt x="34836" y="10630"/>
                  </a:cubicBezTo>
                  <a:lnTo>
                    <a:pt x="34836" y="10630"/>
                  </a:lnTo>
                  <a:cubicBezTo>
                    <a:pt x="34780" y="10251"/>
                    <a:pt x="34648" y="9604"/>
                    <a:pt x="34336" y="8585"/>
                  </a:cubicBezTo>
                  <a:cubicBezTo>
                    <a:pt x="34084" y="7647"/>
                    <a:pt x="33290" y="6204"/>
                    <a:pt x="31703" y="4762"/>
                  </a:cubicBezTo>
                  <a:cubicBezTo>
                    <a:pt x="30116" y="3319"/>
                    <a:pt x="27700" y="1840"/>
                    <a:pt x="24201" y="830"/>
                  </a:cubicBezTo>
                  <a:cubicBezTo>
                    <a:pt x="22181" y="253"/>
                    <a:pt x="20017" y="1"/>
                    <a:pt x="17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786;p64">
              <a:extLst>
                <a:ext uri="{FF2B5EF4-FFF2-40B4-BE49-F238E27FC236}">
                  <a16:creationId xmlns:a16="http://schemas.microsoft.com/office/drawing/2014/main" id="{4649067C-F23B-1130-AE0A-6CAA0D97136F}"/>
                </a:ext>
              </a:extLst>
            </p:cNvPr>
            <p:cNvSpPr/>
            <p:nvPr/>
          </p:nvSpPr>
          <p:spPr>
            <a:xfrm>
              <a:off x="3553000" y="3237875"/>
              <a:ext cx="350775" cy="489200"/>
            </a:xfrm>
            <a:custGeom>
              <a:avLst/>
              <a:gdLst/>
              <a:ahLst/>
              <a:cxnLst/>
              <a:rect l="l" t="t" r="r" b="b"/>
              <a:pathLst>
                <a:path w="14031" h="19568" extrusionOk="0">
                  <a:moveTo>
                    <a:pt x="12612" y="1"/>
                  </a:moveTo>
                  <a:cubicBezTo>
                    <a:pt x="11647" y="1"/>
                    <a:pt x="9796" y="3410"/>
                    <a:pt x="8513" y="6678"/>
                  </a:cubicBezTo>
                  <a:cubicBezTo>
                    <a:pt x="6962" y="10717"/>
                    <a:pt x="1" y="15875"/>
                    <a:pt x="1227" y="17101"/>
                  </a:cubicBezTo>
                  <a:cubicBezTo>
                    <a:pt x="1976" y="17850"/>
                    <a:pt x="4325" y="19567"/>
                    <a:pt x="6731" y="19567"/>
                  </a:cubicBezTo>
                  <a:cubicBezTo>
                    <a:pt x="8265" y="19567"/>
                    <a:pt x="9822" y="18869"/>
                    <a:pt x="11001" y="16777"/>
                  </a:cubicBezTo>
                  <a:cubicBezTo>
                    <a:pt x="14031" y="11366"/>
                    <a:pt x="13129" y="618"/>
                    <a:pt x="13129" y="618"/>
                  </a:cubicBezTo>
                  <a:cubicBezTo>
                    <a:pt x="13019" y="191"/>
                    <a:pt x="12840" y="1"/>
                    <a:pt x="12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787;p64">
              <a:extLst>
                <a:ext uri="{FF2B5EF4-FFF2-40B4-BE49-F238E27FC236}">
                  <a16:creationId xmlns:a16="http://schemas.microsoft.com/office/drawing/2014/main" id="{B6F856CC-B386-D874-9541-0C3A92570DC4}"/>
                </a:ext>
              </a:extLst>
            </p:cNvPr>
            <p:cNvSpPr/>
            <p:nvPr/>
          </p:nvSpPr>
          <p:spPr>
            <a:xfrm>
              <a:off x="3580050" y="3238000"/>
              <a:ext cx="303900" cy="488725"/>
            </a:xfrm>
            <a:custGeom>
              <a:avLst/>
              <a:gdLst/>
              <a:ahLst/>
              <a:cxnLst/>
              <a:rect l="l" t="t" r="r" b="b"/>
              <a:pathLst>
                <a:path w="12156" h="19549" extrusionOk="0">
                  <a:moveTo>
                    <a:pt x="11542" y="0"/>
                  </a:moveTo>
                  <a:cubicBezTo>
                    <a:pt x="10569" y="0"/>
                    <a:pt x="8729" y="3391"/>
                    <a:pt x="7431" y="6673"/>
                  </a:cubicBezTo>
                  <a:cubicBezTo>
                    <a:pt x="5988" y="10388"/>
                    <a:pt x="1" y="15040"/>
                    <a:pt x="1" y="16735"/>
                  </a:cubicBezTo>
                  <a:cubicBezTo>
                    <a:pt x="1" y="16880"/>
                    <a:pt x="73" y="16988"/>
                    <a:pt x="145" y="17096"/>
                  </a:cubicBezTo>
                  <a:cubicBezTo>
                    <a:pt x="903" y="17854"/>
                    <a:pt x="3247" y="19549"/>
                    <a:pt x="5627" y="19549"/>
                  </a:cubicBezTo>
                  <a:cubicBezTo>
                    <a:pt x="7178" y="19549"/>
                    <a:pt x="8729" y="18863"/>
                    <a:pt x="9919" y="16772"/>
                  </a:cubicBezTo>
                  <a:cubicBezTo>
                    <a:pt x="11795" y="13381"/>
                    <a:pt x="12156" y="7863"/>
                    <a:pt x="12156" y="4256"/>
                  </a:cubicBezTo>
                  <a:cubicBezTo>
                    <a:pt x="12156" y="2092"/>
                    <a:pt x="12047" y="613"/>
                    <a:pt x="12047" y="613"/>
                  </a:cubicBezTo>
                  <a:cubicBezTo>
                    <a:pt x="11939" y="181"/>
                    <a:pt x="11759" y="0"/>
                    <a:pt x="11542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88;p64">
              <a:extLst>
                <a:ext uri="{FF2B5EF4-FFF2-40B4-BE49-F238E27FC236}">
                  <a16:creationId xmlns:a16="http://schemas.microsoft.com/office/drawing/2014/main" id="{3BA6DFCE-7C30-7242-C7AC-A1DC9A2CF355}"/>
                </a:ext>
              </a:extLst>
            </p:cNvPr>
            <p:cNvSpPr/>
            <p:nvPr/>
          </p:nvSpPr>
          <p:spPr>
            <a:xfrm>
              <a:off x="3572850" y="3229875"/>
              <a:ext cx="319225" cy="504975"/>
            </a:xfrm>
            <a:custGeom>
              <a:avLst/>
              <a:gdLst/>
              <a:ahLst/>
              <a:cxnLst/>
              <a:rect l="l" t="t" r="r" b="b"/>
              <a:pathLst>
                <a:path w="12769" h="20199" extrusionOk="0">
                  <a:moveTo>
                    <a:pt x="11830" y="614"/>
                  </a:moveTo>
                  <a:lnTo>
                    <a:pt x="11903" y="650"/>
                  </a:lnTo>
                  <a:cubicBezTo>
                    <a:pt x="11939" y="722"/>
                    <a:pt x="11975" y="830"/>
                    <a:pt x="12047" y="1011"/>
                  </a:cubicBezTo>
                  <a:cubicBezTo>
                    <a:pt x="12047" y="1049"/>
                    <a:pt x="12047" y="1118"/>
                    <a:pt x="12047" y="1227"/>
                  </a:cubicBezTo>
                  <a:cubicBezTo>
                    <a:pt x="12083" y="1732"/>
                    <a:pt x="12155" y="2958"/>
                    <a:pt x="12155" y="4581"/>
                  </a:cubicBezTo>
                  <a:cubicBezTo>
                    <a:pt x="12155" y="6385"/>
                    <a:pt x="12047" y="8657"/>
                    <a:pt x="11758" y="10893"/>
                  </a:cubicBezTo>
                  <a:cubicBezTo>
                    <a:pt x="11434" y="13129"/>
                    <a:pt x="10857" y="15293"/>
                    <a:pt x="9919" y="16952"/>
                  </a:cubicBezTo>
                  <a:cubicBezTo>
                    <a:pt x="9378" y="17962"/>
                    <a:pt x="8729" y="18611"/>
                    <a:pt x="8043" y="19008"/>
                  </a:cubicBezTo>
                  <a:cubicBezTo>
                    <a:pt x="7358" y="19405"/>
                    <a:pt x="6637" y="19585"/>
                    <a:pt x="5915" y="19585"/>
                  </a:cubicBezTo>
                  <a:cubicBezTo>
                    <a:pt x="4797" y="19585"/>
                    <a:pt x="3643" y="19188"/>
                    <a:pt x="2705" y="18684"/>
                  </a:cubicBezTo>
                  <a:cubicBezTo>
                    <a:pt x="1768" y="18179"/>
                    <a:pt x="1010" y="17565"/>
                    <a:pt x="650" y="17205"/>
                  </a:cubicBezTo>
                  <a:cubicBezTo>
                    <a:pt x="614" y="17169"/>
                    <a:pt x="614" y="17133"/>
                    <a:pt x="614" y="17060"/>
                  </a:cubicBezTo>
                  <a:cubicBezTo>
                    <a:pt x="577" y="16916"/>
                    <a:pt x="650" y="16700"/>
                    <a:pt x="830" y="16447"/>
                  </a:cubicBezTo>
                  <a:cubicBezTo>
                    <a:pt x="1082" y="15942"/>
                    <a:pt x="1587" y="15329"/>
                    <a:pt x="2200" y="14608"/>
                  </a:cubicBezTo>
                  <a:cubicBezTo>
                    <a:pt x="3138" y="13562"/>
                    <a:pt x="4364" y="12300"/>
                    <a:pt x="5446" y="11001"/>
                  </a:cubicBezTo>
                  <a:cubicBezTo>
                    <a:pt x="6529" y="9703"/>
                    <a:pt x="7502" y="8368"/>
                    <a:pt x="8007" y="7106"/>
                  </a:cubicBezTo>
                  <a:cubicBezTo>
                    <a:pt x="8656" y="5483"/>
                    <a:pt x="9414" y="3824"/>
                    <a:pt x="10135" y="2598"/>
                  </a:cubicBezTo>
                  <a:cubicBezTo>
                    <a:pt x="10532" y="1948"/>
                    <a:pt x="10857" y="1443"/>
                    <a:pt x="11181" y="1119"/>
                  </a:cubicBezTo>
                  <a:cubicBezTo>
                    <a:pt x="11325" y="938"/>
                    <a:pt x="11470" y="794"/>
                    <a:pt x="11578" y="722"/>
                  </a:cubicBezTo>
                  <a:cubicBezTo>
                    <a:pt x="11686" y="650"/>
                    <a:pt x="11794" y="614"/>
                    <a:pt x="11830" y="614"/>
                  </a:cubicBezTo>
                  <a:close/>
                  <a:moveTo>
                    <a:pt x="11830" y="1"/>
                  </a:moveTo>
                  <a:cubicBezTo>
                    <a:pt x="11614" y="37"/>
                    <a:pt x="11434" y="109"/>
                    <a:pt x="11253" y="217"/>
                  </a:cubicBezTo>
                  <a:cubicBezTo>
                    <a:pt x="10929" y="434"/>
                    <a:pt x="10640" y="758"/>
                    <a:pt x="10316" y="1191"/>
                  </a:cubicBezTo>
                  <a:cubicBezTo>
                    <a:pt x="9378" y="2525"/>
                    <a:pt x="8296" y="4726"/>
                    <a:pt x="7466" y="6890"/>
                  </a:cubicBezTo>
                  <a:cubicBezTo>
                    <a:pt x="6781" y="8657"/>
                    <a:pt x="4942" y="10749"/>
                    <a:pt x="3246" y="12588"/>
                  </a:cubicBezTo>
                  <a:cubicBezTo>
                    <a:pt x="2417" y="13490"/>
                    <a:pt x="1623" y="14355"/>
                    <a:pt x="1010" y="15113"/>
                  </a:cubicBezTo>
                  <a:cubicBezTo>
                    <a:pt x="722" y="15474"/>
                    <a:pt x="469" y="15834"/>
                    <a:pt x="289" y="16123"/>
                  </a:cubicBezTo>
                  <a:cubicBezTo>
                    <a:pt x="109" y="16447"/>
                    <a:pt x="0" y="16736"/>
                    <a:pt x="0" y="17060"/>
                  </a:cubicBezTo>
                  <a:cubicBezTo>
                    <a:pt x="0" y="17241"/>
                    <a:pt x="72" y="17493"/>
                    <a:pt x="217" y="17638"/>
                  </a:cubicBezTo>
                  <a:cubicBezTo>
                    <a:pt x="650" y="18034"/>
                    <a:pt x="1407" y="18647"/>
                    <a:pt x="2417" y="19188"/>
                  </a:cubicBezTo>
                  <a:cubicBezTo>
                    <a:pt x="3427" y="19729"/>
                    <a:pt x="4653" y="20198"/>
                    <a:pt x="5915" y="20198"/>
                  </a:cubicBezTo>
                  <a:cubicBezTo>
                    <a:pt x="6745" y="20198"/>
                    <a:pt x="7574" y="19982"/>
                    <a:pt x="8332" y="19513"/>
                  </a:cubicBezTo>
                  <a:cubicBezTo>
                    <a:pt x="9125" y="19080"/>
                    <a:pt x="9847" y="18323"/>
                    <a:pt x="10460" y="17241"/>
                  </a:cubicBezTo>
                  <a:cubicBezTo>
                    <a:pt x="11434" y="15474"/>
                    <a:pt x="12011" y="13237"/>
                    <a:pt x="12335" y="10965"/>
                  </a:cubicBezTo>
                  <a:cubicBezTo>
                    <a:pt x="12660" y="8693"/>
                    <a:pt x="12768" y="6385"/>
                    <a:pt x="12768" y="4581"/>
                  </a:cubicBezTo>
                  <a:cubicBezTo>
                    <a:pt x="12768" y="2417"/>
                    <a:pt x="12624" y="902"/>
                    <a:pt x="12624" y="902"/>
                  </a:cubicBezTo>
                  <a:lnTo>
                    <a:pt x="12624" y="866"/>
                  </a:lnTo>
                  <a:cubicBezTo>
                    <a:pt x="12552" y="614"/>
                    <a:pt x="12480" y="434"/>
                    <a:pt x="12335" y="289"/>
                  </a:cubicBezTo>
                  <a:cubicBezTo>
                    <a:pt x="12227" y="109"/>
                    <a:pt x="12011" y="1"/>
                    <a:pt x="11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89;p64">
              <a:extLst>
                <a:ext uri="{FF2B5EF4-FFF2-40B4-BE49-F238E27FC236}">
                  <a16:creationId xmlns:a16="http://schemas.microsoft.com/office/drawing/2014/main" id="{1097417C-D572-B518-FCFB-B4D4AF8C12DE}"/>
                </a:ext>
              </a:extLst>
            </p:cNvPr>
            <p:cNvSpPr/>
            <p:nvPr/>
          </p:nvSpPr>
          <p:spPr>
            <a:xfrm>
              <a:off x="3224800" y="2836750"/>
              <a:ext cx="786275" cy="880150"/>
            </a:xfrm>
            <a:custGeom>
              <a:avLst/>
              <a:gdLst/>
              <a:ahLst/>
              <a:cxnLst/>
              <a:rect l="l" t="t" r="r" b="b"/>
              <a:pathLst>
                <a:path w="31451" h="35206" extrusionOk="0">
                  <a:moveTo>
                    <a:pt x="19513" y="0"/>
                  </a:moveTo>
                  <a:cubicBezTo>
                    <a:pt x="19512" y="1"/>
                    <a:pt x="3138" y="4256"/>
                    <a:pt x="0" y="5663"/>
                  </a:cubicBezTo>
                  <a:cubicBezTo>
                    <a:pt x="0" y="5663"/>
                    <a:pt x="253" y="14211"/>
                    <a:pt x="3535" y="23156"/>
                  </a:cubicBezTo>
                  <a:cubicBezTo>
                    <a:pt x="6817" y="32064"/>
                    <a:pt x="12335" y="35094"/>
                    <a:pt x="14716" y="35202"/>
                  </a:cubicBezTo>
                  <a:cubicBezTo>
                    <a:pt x="14753" y="35204"/>
                    <a:pt x="14791" y="35205"/>
                    <a:pt x="14830" y="35205"/>
                  </a:cubicBezTo>
                  <a:cubicBezTo>
                    <a:pt x="17272" y="35205"/>
                    <a:pt x="21672" y="30736"/>
                    <a:pt x="23660" y="26546"/>
                  </a:cubicBezTo>
                  <a:cubicBezTo>
                    <a:pt x="25680" y="22254"/>
                    <a:pt x="27051" y="17349"/>
                    <a:pt x="27051" y="17349"/>
                  </a:cubicBezTo>
                  <a:cubicBezTo>
                    <a:pt x="27051" y="17349"/>
                    <a:pt x="29972" y="16339"/>
                    <a:pt x="30730" y="13706"/>
                  </a:cubicBezTo>
                  <a:cubicBezTo>
                    <a:pt x="31451" y="11073"/>
                    <a:pt x="31343" y="8657"/>
                    <a:pt x="29323" y="8404"/>
                  </a:cubicBezTo>
                  <a:cubicBezTo>
                    <a:pt x="29239" y="8394"/>
                    <a:pt x="29158" y="8389"/>
                    <a:pt x="29078" y="8389"/>
                  </a:cubicBezTo>
                  <a:cubicBezTo>
                    <a:pt x="27233" y="8389"/>
                    <a:pt x="26438" y="11073"/>
                    <a:pt x="26438" y="11073"/>
                  </a:cubicBezTo>
                  <a:cubicBezTo>
                    <a:pt x="26438" y="11073"/>
                    <a:pt x="23913" y="9414"/>
                    <a:pt x="22903" y="6168"/>
                  </a:cubicBezTo>
                  <a:cubicBezTo>
                    <a:pt x="22001" y="3236"/>
                    <a:pt x="23517" y="908"/>
                    <a:pt x="23130" y="908"/>
                  </a:cubicBezTo>
                  <a:cubicBezTo>
                    <a:pt x="23084" y="908"/>
                    <a:pt x="23011" y="941"/>
                    <a:pt x="22903" y="1010"/>
                  </a:cubicBezTo>
                  <a:cubicBezTo>
                    <a:pt x="21982" y="1569"/>
                    <a:pt x="20222" y="3298"/>
                    <a:pt x="19180" y="3298"/>
                  </a:cubicBezTo>
                  <a:cubicBezTo>
                    <a:pt x="19080" y="3298"/>
                    <a:pt x="18986" y="3282"/>
                    <a:pt x="18900" y="3247"/>
                  </a:cubicBezTo>
                  <a:cubicBezTo>
                    <a:pt x="17890" y="2886"/>
                    <a:pt x="19513" y="1"/>
                    <a:pt x="19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90;p64">
              <a:extLst>
                <a:ext uri="{FF2B5EF4-FFF2-40B4-BE49-F238E27FC236}">
                  <a16:creationId xmlns:a16="http://schemas.microsoft.com/office/drawing/2014/main" id="{EA526463-47BA-DE62-56FF-71277AD3D50B}"/>
                </a:ext>
              </a:extLst>
            </p:cNvPr>
            <p:cNvSpPr/>
            <p:nvPr/>
          </p:nvSpPr>
          <p:spPr>
            <a:xfrm>
              <a:off x="3217575" y="2829200"/>
              <a:ext cx="793500" cy="895725"/>
            </a:xfrm>
            <a:custGeom>
              <a:avLst/>
              <a:gdLst/>
              <a:ahLst/>
              <a:cxnLst/>
              <a:rect l="l" t="t" r="r" b="b"/>
              <a:pathLst>
                <a:path w="31740" h="35829" extrusionOk="0">
                  <a:moveTo>
                    <a:pt x="19227" y="757"/>
                  </a:moveTo>
                  <a:cubicBezTo>
                    <a:pt x="19168" y="873"/>
                    <a:pt x="19106" y="999"/>
                    <a:pt x="19044" y="1132"/>
                  </a:cubicBezTo>
                  <a:cubicBezTo>
                    <a:pt x="18792" y="1709"/>
                    <a:pt x="18539" y="2358"/>
                    <a:pt x="18539" y="2935"/>
                  </a:cubicBezTo>
                  <a:cubicBezTo>
                    <a:pt x="18539" y="3116"/>
                    <a:pt x="18575" y="3296"/>
                    <a:pt x="18648" y="3476"/>
                  </a:cubicBezTo>
                  <a:cubicBezTo>
                    <a:pt x="18720" y="3621"/>
                    <a:pt x="18864" y="3765"/>
                    <a:pt x="19080" y="3837"/>
                  </a:cubicBezTo>
                  <a:cubicBezTo>
                    <a:pt x="19189" y="3873"/>
                    <a:pt x="19333" y="3909"/>
                    <a:pt x="19441" y="3909"/>
                  </a:cubicBezTo>
                  <a:cubicBezTo>
                    <a:pt x="19802" y="3909"/>
                    <a:pt x="20126" y="3765"/>
                    <a:pt x="20487" y="3585"/>
                  </a:cubicBezTo>
                  <a:cubicBezTo>
                    <a:pt x="21028" y="3332"/>
                    <a:pt x="21569" y="2899"/>
                    <a:pt x="22074" y="2503"/>
                  </a:cubicBezTo>
                  <a:cubicBezTo>
                    <a:pt x="22443" y="2239"/>
                    <a:pt x="22794" y="1955"/>
                    <a:pt x="23082" y="1752"/>
                  </a:cubicBezTo>
                  <a:lnTo>
                    <a:pt x="23082" y="1752"/>
                  </a:lnTo>
                  <a:cubicBezTo>
                    <a:pt x="22898" y="2318"/>
                    <a:pt x="22615" y="3308"/>
                    <a:pt x="22615" y="4486"/>
                  </a:cubicBezTo>
                  <a:cubicBezTo>
                    <a:pt x="22615" y="5135"/>
                    <a:pt x="22687" y="5821"/>
                    <a:pt x="22904" y="6542"/>
                  </a:cubicBezTo>
                  <a:cubicBezTo>
                    <a:pt x="23949" y="9932"/>
                    <a:pt x="26546" y="11591"/>
                    <a:pt x="26546" y="11628"/>
                  </a:cubicBezTo>
                  <a:cubicBezTo>
                    <a:pt x="26600" y="11646"/>
                    <a:pt x="26645" y="11655"/>
                    <a:pt x="26691" y="11655"/>
                  </a:cubicBezTo>
                  <a:cubicBezTo>
                    <a:pt x="26736" y="11655"/>
                    <a:pt x="26781" y="11646"/>
                    <a:pt x="26835" y="11628"/>
                  </a:cubicBezTo>
                  <a:cubicBezTo>
                    <a:pt x="26907" y="11628"/>
                    <a:pt x="26979" y="11555"/>
                    <a:pt x="27015" y="11447"/>
                  </a:cubicBezTo>
                  <a:lnTo>
                    <a:pt x="27015" y="11411"/>
                  </a:lnTo>
                  <a:cubicBezTo>
                    <a:pt x="27051" y="11303"/>
                    <a:pt x="27268" y="10654"/>
                    <a:pt x="27700" y="10077"/>
                  </a:cubicBezTo>
                  <a:cubicBezTo>
                    <a:pt x="27881" y="9788"/>
                    <a:pt x="28133" y="9500"/>
                    <a:pt x="28422" y="9319"/>
                  </a:cubicBezTo>
                  <a:cubicBezTo>
                    <a:pt x="28710" y="9139"/>
                    <a:pt x="28999" y="8995"/>
                    <a:pt x="29360" y="8995"/>
                  </a:cubicBezTo>
                  <a:cubicBezTo>
                    <a:pt x="29432" y="8995"/>
                    <a:pt x="29504" y="8995"/>
                    <a:pt x="29576" y="9031"/>
                  </a:cubicBezTo>
                  <a:cubicBezTo>
                    <a:pt x="30153" y="9103"/>
                    <a:pt x="30514" y="9319"/>
                    <a:pt x="30766" y="9716"/>
                  </a:cubicBezTo>
                  <a:cubicBezTo>
                    <a:pt x="31019" y="10113"/>
                    <a:pt x="31127" y="10690"/>
                    <a:pt x="31127" y="11375"/>
                  </a:cubicBezTo>
                  <a:cubicBezTo>
                    <a:pt x="31127" y="12096"/>
                    <a:pt x="30983" y="12998"/>
                    <a:pt x="30694" y="13936"/>
                  </a:cubicBezTo>
                  <a:cubicBezTo>
                    <a:pt x="30369" y="15162"/>
                    <a:pt x="29504" y="16028"/>
                    <a:pt x="28710" y="16569"/>
                  </a:cubicBezTo>
                  <a:cubicBezTo>
                    <a:pt x="28314" y="16857"/>
                    <a:pt x="27953" y="17038"/>
                    <a:pt x="27700" y="17182"/>
                  </a:cubicBezTo>
                  <a:cubicBezTo>
                    <a:pt x="27556" y="17254"/>
                    <a:pt x="27448" y="17290"/>
                    <a:pt x="27376" y="17326"/>
                  </a:cubicBezTo>
                  <a:lnTo>
                    <a:pt x="27268" y="17362"/>
                  </a:lnTo>
                  <a:cubicBezTo>
                    <a:pt x="27159" y="17398"/>
                    <a:pt x="27087" y="17470"/>
                    <a:pt x="27051" y="17579"/>
                  </a:cubicBezTo>
                  <a:cubicBezTo>
                    <a:pt x="27051" y="17579"/>
                    <a:pt x="26979" y="17867"/>
                    <a:pt x="26835" y="18408"/>
                  </a:cubicBezTo>
                  <a:cubicBezTo>
                    <a:pt x="26330" y="19959"/>
                    <a:pt x="25176" y="23530"/>
                    <a:pt x="23697" y="26704"/>
                  </a:cubicBezTo>
                  <a:cubicBezTo>
                    <a:pt x="22723" y="28795"/>
                    <a:pt x="21136" y="30923"/>
                    <a:pt x="19477" y="32546"/>
                  </a:cubicBezTo>
                  <a:cubicBezTo>
                    <a:pt x="18684" y="33376"/>
                    <a:pt x="17854" y="34025"/>
                    <a:pt x="17097" y="34494"/>
                  </a:cubicBezTo>
                  <a:cubicBezTo>
                    <a:pt x="16339" y="34963"/>
                    <a:pt x="15618" y="35215"/>
                    <a:pt x="15113" y="35215"/>
                  </a:cubicBezTo>
                  <a:lnTo>
                    <a:pt x="15041" y="35215"/>
                  </a:lnTo>
                  <a:cubicBezTo>
                    <a:pt x="13959" y="35179"/>
                    <a:pt x="12011" y="34422"/>
                    <a:pt x="9955" y="32546"/>
                  </a:cubicBezTo>
                  <a:cubicBezTo>
                    <a:pt x="7900" y="30707"/>
                    <a:pt x="5736" y="27750"/>
                    <a:pt x="4113" y="23349"/>
                  </a:cubicBezTo>
                  <a:cubicBezTo>
                    <a:pt x="2490" y="18913"/>
                    <a:pt x="1588" y="14549"/>
                    <a:pt x="1119" y="11303"/>
                  </a:cubicBezTo>
                  <a:cubicBezTo>
                    <a:pt x="903" y="9680"/>
                    <a:pt x="758" y="8345"/>
                    <a:pt x="686" y="7408"/>
                  </a:cubicBezTo>
                  <a:cubicBezTo>
                    <a:pt x="650" y="6939"/>
                    <a:pt x="614" y="6578"/>
                    <a:pt x="614" y="6326"/>
                  </a:cubicBezTo>
                  <a:cubicBezTo>
                    <a:pt x="614" y="6256"/>
                    <a:pt x="614" y="6195"/>
                    <a:pt x="614" y="6142"/>
                  </a:cubicBezTo>
                  <a:lnTo>
                    <a:pt x="614" y="6142"/>
                  </a:lnTo>
                  <a:cubicBezTo>
                    <a:pt x="1427" y="5813"/>
                    <a:pt x="2924" y="5309"/>
                    <a:pt x="4762" y="4775"/>
                  </a:cubicBezTo>
                  <a:cubicBezTo>
                    <a:pt x="7719" y="3873"/>
                    <a:pt x="11506" y="2827"/>
                    <a:pt x="14536" y="1998"/>
                  </a:cubicBezTo>
                  <a:cubicBezTo>
                    <a:pt x="16051" y="1601"/>
                    <a:pt x="17385" y="1240"/>
                    <a:pt x="18359" y="988"/>
                  </a:cubicBezTo>
                  <a:cubicBezTo>
                    <a:pt x="18699" y="896"/>
                    <a:pt x="18992" y="819"/>
                    <a:pt x="19227" y="757"/>
                  </a:cubicBezTo>
                  <a:close/>
                  <a:moveTo>
                    <a:pt x="19816" y="0"/>
                  </a:moveTo>
                  <a:cubicBezTo>
                    <a:pt x="19786" y="0"/>
                    <a:pt x="19757" y="5"/>
                    <a:pt x="19730" y="14"/>
                  </a:cubicBezTo>
                  <a:cubicBezTo>
                    <a:pt x="19730" y="14"/>
                    <a:pt x="15618" y="1060"/>
                    <a:pt x="11146" y="2322"/>
                  </a:cubicBezTo>
                  <a:cubicBezTo>
                    <a:pt x="8909" y="2935"/>
                    <a:pt x="6565" y="3585"/>
                    <a:pt x="4581" y="4198"/>
                  </a:cubicBezTo>
                  <a:cubicBezTo>
                    <a:pt x="2598" y="4775"/>
                    <a:pt x="1011" y="5316"/>
                    <a:pt x="181" y="5676"/>
                  </a:cubicBezTo>
                  <a:cubicBezTo>
                    <a:pt x="73" y="5713"/>
                    <a:pt x="1" y="5821"/>
                    <a:pt x="1" y="5965"/>
                  </a:cubicBezTo>
                  <a:cubicBezTo>
                    <a:pt x="1" y="5965"/>
                    <a:pt x="253" y="14549"/>
                    <a:pt x="3536" y="23530"/>
                  </a:cubicBezTo>
                  <a:cubicBezTo>
                    <a:pt x="5195" y="28038"/>
                    <a:pt x="7431" y="31068"/>
                    <a:pt x="9559" y="33015"/>
                  </a:cubicBezTo>
                  <a:cubicBezTo>
                    <a:pt x="11687" y="34927"/>
                    <a:pt x="13706" y="35756"/>
                    <a:pt x="15005" y="35829"/>
                  </a:cubicBezTo>
                  <a:lnTo>
                    <a:pt x="15113" y="35829"/>
                  </a:lnTo>
                  <a:cubicBezTo>
                    <a:pt x="15798" y="35829"/>
                    <a:pt x="16592" y="35504"/>
                    <a:pt x="17385" y="34999"/>
                  </a:cubicBezTo>
                  <a:cubicBezTo>
                    <a:pt x="19838" y="33520"/>
                    <a:pt x="22687" y="30202"/>
                    <a:pt x="24238" y="26956"/>
                  </a:cubicBezTo>
                  <a:cubicBezTo>
                    <a:pt x="26041" y="23124"/>
                    <a:pt x="27327" y="18802"/>
                    <a:pt x="27582" y="17895"/>
                  </a:cubicBezTo>
                  <a:lnTo>
                    <a:pt x="27582" y="17895"/>
                  </a:lnTo>
                  <a:cubicBezTo>
                    <a:pt x="27834" y="17799"/>
                    <a:pt x="28411" y="17541"/>
                    <a:pt x="29071" y="17074"/>
                  </a:cubicBezTo>
                  <a:cubicBezTo>
                    <a:pt x="29901" y="16461"/>
                    <a:pt x="30874" y="15487"/>
                    <a:pt x="31307" y="14080"/>
                  </a:cubicBezTo>
                  <a:cubicBezTo>
                    <a:pt x="31560" y="13142"/>
                    <a:pt x="31740" y="12205"/>
                    <a:pt x="31740" y="11375"/>
                  </a:cubicBezTo>
                  <a:cubicBezTo>
                    <a:pt x="31740" y="10618"/>
                    <a:pt x="31596" y="9932"/>
                    <a:pt x="31271" y="9391"/>
                  </a:cubicBezTo>
                  <a:cubicBezTo>
                    <a:pt x="30946" y="8886"/>
                    <a:pt x="30369" y="8490"/>
                    <a:pt x="29648" y="8418"/>
                  </a:cubicBezTo>
                  <a:lnTo>
                    <a:pt x="29360" y="8418"/>
                  </a:lnTo>
                  <a:cubicBezTo>
                    <a:pt x="28855" y="8418"/>
                    <a:pt x="28386" y="8598"/>
                    <a:pt x="27989" y="8886"/>
                  </a:cubicBezTo>
                  <a:cubicBezTo>
                    <a:pt x="27448" y="9283"/>
                    <a:pt x="27051" y="9896"/>
                    <a:pt x="26799" y="10365"/>
                  </a:cubicBezTo>
                  <a:cubicBezTo>
                    <a:pt x="26706" y="10551"/>
                    <a:pt x="26632" y="10723"/>
                    <a:pt x="26577" y="10865"/>
                  </a:cubicBezTo>
                  <a:lnTo>
                    <a:pt x="26577" y="10865"/>
                  </a:lnTo>
                  <a:cubicBezTo>
                    <a:pt x="25881" y="10313"/>
                    <a:pt x="24225" y="8805"/>
                    <a:pt x="23481" y="6362"/>
                  </a:cubicBezTo>
                  <a:cubicBezTo>
                    <a:pt x="23300" y="5713"/>
                    <a:pt x="23192" y="5063"/>
                    <a:pt x="23192" y="4486"/>
                  </a:cubicBezTo>
                  <a:cubicBezTo>
                    <a:pt x="23192" y="3729"/>
                    <a:pt x="23336" y="3044"/>
                    <a:pt x="23481" y="2503"/>
                  </a:cubicBezTo>
                  <a:cubicBezTo>
                    <a:pt x="23553" y="2214"/>
                    <a:pt x="23625" y="1998"/>
                    <a:pt x="23697" y="1781"/>
                  </a:cubicBezTo>
                  <a:cubicBezTo>
                    <a:pt x="23733" y="1601"/>
                    <a:pt x="23769" y="1457"/>
                    <a:pt x="23805" y="1312"/>
                  </a:cubicBezTo>
                  <a:cubicBezTo>
                    <a:pt x="23805" y="1240"/>
                    <a:pt x="23769" y="1168"/>
                    <a:pt x="23733" y="1060"/>
                  </a:cubicBezTo>
                  <a:cubicBezTo>
                    <a:pt x="23697" y="1024"/>
                    <a:pt x="23625" y="952"/>
                    <a:pt x="23589" y="916"/>
                  </a:cubicBezTo>
                  <a:cubicBezTo>
                    <a:pt x="23517" y="916"/>
                    <a:pt x="23481" y="880"/>
                    <a:pt x="23408" y="880"/>
                  </a:cubicBezTo>
                  <a:cubicBezTo>
                    <a:pt x="23336" y="916"/>
                    <a:pt x="23264" y="916"/>
                    <a:pt x="23228" y="952"/>
                  </a:cubicBezTo>
                  <a:cubicBezTo>
                    <a:pt x="23156" y="988"/>
                    <a:pt x="23084" y="988"/>
                    <a:pt x="23048" y="1024"/>
                  </a:cubicBezTo>
                  <a:cubicBezTo>
                    <a:pt x="22543" y="1348"/>
                    <a:pt x="21894" y="1925"/>
                    <a:pt x="21208" y="2430"/>
                  </a:cubicBezTo>
                  <a:cubicBezTo>
                    <a:pt x="20848" y="2683"/>
                    <a:pt x="20523" y="2899"/>
                    <a:pt x="20198" y="3044"/>
                  </a:cubicBezTo>
                  <a:cubicBezTo>
                    <a:pt x="19910" y="3224"/>
                    <a:pt x="19621" y="3296"/>
                    <a:pt x="19441" y="3296"/>
                  </a:cubicBezTo>
                  <a:lnTo>
                    <a:pt x="19297" y="3296"/>
                  </a:lnTo>
                  <a:lnTo>
                    <a:pt x="19189" y="3188"/>
                  </a:lnTo>
                  <a:cubicBezTo>
                    <a:pt x="19153" y="3152"/>
                    <a:pt x="19153" y="3080"/>
                    <a:pt x="19153" y="2935"/>
                  </a:cubicBezTo>
                  <a:cubicBezTo>
                    <a:pt x="19153" y="2539"/>
                    <a:pt x="19369" y="1889"/>
                    <a:pt x="19585" y="1384"/>
                  </a:cubicBezTo>
                  <a:cubicBezTo>
                    <a:pt x="19730" y="1096"/>
                    <a:pt x="19838" y="880"/>
                    <a:pt x="19910" y="699"/>
                  </a:cubicBezTo>
                  <a:cubicBezTo>
                    <a:pt x="19946" y="627"/>
                    <a:pt x="19982" y="555"/>
                    <a:pt x="20018" y="519"/>
                  </a:cubicBezTo>
                  <a:lnTo>
                    <a:pt x="20054" y="447"/>
                  </a:lnTo>
                  <a:cubicBezTo>
                    <a:pt x="20126" y="339"/>
                    <a:pt x="20126" y="194"/>
                    <a:pt x="20054" y="122"/>
                  </a:cubicBezTo>
                  <a:cubicBezTo>
                    <a:pt x="20000" y="41"/>
                    <a:pt x="19905" y="0"/>
                    <a:pt x="19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791;p64">
              <a:extLst>
                <a:ext uri="{FF2B5EF4-FFF2-40B4-BE49-F238E27FC236}">
                  <a16:creationId xmlns:a16="http://schemas.microsoft.com/office/drawing/2014/main" id="{837AA741-DC3F-34CE-DC3F-83C4999FD282}"/>
                </a:ext>
              </a:extLst>
            </p:cNvPr>
            <p:cNvSpPr/>
            <p:nvPr/>
          </p:nvSpPr>
          <p:spPr>
            <a:xfrm>
              <a:off x="3751375" y="3083575"/>
              <a:ext cx="155125" cy="68600"/>
            </a:xfrm>
            <a:custGeom>
              <a:avLst/>
              <a:gdLst/>
              <a:ahLst/>
              <a:cxnLst/>
              <a:rect l="l" t="t" r="r" b="b"/>
              <a:pathLst>
                <a:path w="6205" h="2744" extrusionOk="0">
                  <a:moveTo>
                    <a:pt x="5848" y="1"/>
                  </a:moveTo>
                  <a:cubicBezTo>
                    <a:pt x="5822" y="1"/>
                    <a:pt x="5796" y="4"/>
                    <a:pt x="5771" y="10"/>
                  </a:cubicBezTo>
                  <a:lnTo>
                    <a:pt x="217" y="2174"/>
                  </a:lnTo>
                  <a:cubicBezTo>
                    <a:pt x="73" y="2210"/>
                    <a:pt x="1" y="2390"/>
                    <a:pt x="73" y="2571"/>
                  </a:cubicBezTo>
                  <a:cubicBezTo>
                    <a:pt x="99" y="2676"/>
                    <a:pt x="203" y="2743"/>
                    <a:pt x="313" y="2743"/>
                  </a:cubicBezTo>
                  <a:cubicBezTo>
                    <a:pt x="354" y="2743"/>
                    <a:pt x="395" y="2734"/>
                    <a:pt x="433" y="2715"/>
                  </a:cubicBezTo>
                  <a:lnTo>
                    <a:pt x="5988" y="587"/>
                  </a:lnTo>
                  <a:cubicBezTo>
                    <a:pt x="6132" y="515"/>
                    <a:pt x="6204" y="334"/>
                    <a:pt x="6168" y="190"/>
                  </a:cubicBezTo>
                  <a:cubicBezTo>
                    <a:pt x="6108" y="71"/>
                    <a:pt x="5974" y="1"/>
                    <a:pt x="5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92;p64">
              <a:extLst>
                <a:ext uri="{FF2B5EF4-FFF2-40B4-BE49-F238E27FC236}">
                  <a16:creationId xmlns:a16="http://schemas.microsoft.com/office/drawing/2014/main" id="{73D9D043-564C-7A0D-4061-E0F9785D5B22}"/>
                </a:ext>
              </a:extLst>
            </p:cNvPr>
            <p:cNvSpPr/>
            <p:nvPr/>
          </p:nvSpPr>
          <p:spPr>
            <a:xfrm>
              <a:off x="3156275" y="3109950"/>
              <a:ext cx="628500" cy="217975"/>
            </a:xfrm>
            <a:custGeom>
              <a:avLst/>
              <a:gdLst/>
              <a:ahLst/>
              <a:cxnLst/>
              <a:rect l="l" t="t" r="r" b="b"/>
              <a:pathLst>
                <a:path w="25140" h="8719" extrusionOk="0">
                  <a:moveTo>
                    <a:pt x="0" y="1"/>
                  </a:moveTo>
                  <a:cubicBezTo>
                    <a:pt x="0" y="1"/>
                    <a:pt x="109" y="3535"/>
                    <a:pt x="1876" y="5555"/>
                  </a:cubicBezTo>
                  <a:cubicBezTo>
                    <a:pt x="3144" y="6979"/>
                    <a:pt x="5380" y="7511"/>
                    <a:pt x="7047" y="7511"/>
                  </a:cubicBezTo>
                  <a:cubicBezTo>
                    <a:pt x="7702" y="7511"/>
                    <a:pt x="8270" y="7429"/>
                    <a:pt x="8656" y="7286"/>
                  </a:cubicBezTo>
                  <a:cubicBezTo>
                    <a:pt x="9996" y="6840"/>
                    <a:pt x="9831" y="3255"/>
                    <a:pt x="11120" y="3255"/>
                  </a:cubicBezTo>
                  <a:cubicBezTo>
                    <a:pt x="11184" y="3255"/>
                    <a:pt x="11253" y="3264"/>
                    <a:pt x="11325" y="3283"/>
                  </a:cubicBezTo>
                  <a:cubicBezTo>
                    <a:pt x="12804" y="3644"/>
                    <a:pt x="12552" y="5303"/>
                    <a:pt x="13201" y="6817"/>
                  </a:cubicBezTo>
                  <a:cubicBezTo>
                    <a:pt x="13814" y="8296"/>
                    <a:pt x="14463" y="8188"/>
                    <a:pt x="17204" y="8549"/>
                  </a:cubicBezTo>
                  <a:cubicBezTo>
                    <a:pt x="17971" y="8658"/>
                    <a:pt x="18726" y="8718"/>
                    <a:pt x="19439" y="8718"/>
                  </a:cubicBezTo>
                  <a:cubicBezTo>
                    <a:pt x="21311" y="8718"/>
                    <a:pt x="22893" y="8305"/>
                    <a:pt x="23624" y="7286"/>
                  </a:cubicBezTo>
                  <a:cubicBezTo>
                    <a:pt x="24634" y="5916"/>
                    <a:pt x="25139" y="1624"/>
                    <a:pt x="24129" y="1407"/>
                  </a:cubicBezTo>
                  <a:cubicBezTo>
                    <a:pt x="23922" y="1355"/>
                    <a:pt x="23613" y="1334"/>
                    <a:pt x="23223" y="1334"/>
                  </a:cubicBezTo>
                  <a:cubicBezTo>
                    <a:pt x="21714" y="1334"/>
                    <a:pt x="18980" y="1653"/>
                    <a:pt x="16086" y="1768"/>
                  </a:cubicBezTo>
                  <a:cubicBezTo>
                    <a:pt x="12444" y="1876"/>
                    <a:pt x="11073" y="2021"/>
                    <a:pt x="11073" y="202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93;p64">
              <a:extLst>
                <a:ext uri="{FF2B5EF4-FFF2-40B4-BE49-F238E27FC236}">
                  <a16:creationId xmlns:a16="http://schemas.microsoft.com/office/drawing/2014/main" id="{75679EAD-73D4-0990-CAE6-F2BCCCBE6445}"/>
                </a:ext>
              </a:extLst>
            </p:cNvPr>
            <p:cNvSpPr/>
            <p:nvPr/>
          </p:nvSpPr>
          <p:spPr>
            <a:xfrm>
              <a:off x="3501625" y="3169475"/>
              <a:ext cx="275025" cy="158450"/>
            </a:xfrm>
            <a:custGeom>
              <a:avLst/>
              <a:gdLst/>
              <a:ahLst/>
              <a:cxnLst/>
              <a:rect l="l" t="t" r="r" b="b"/>
              <a:pathLst>
                <a:path w="11001" h="6338" extrusionOk="0">
                  <a:moveTo>
                    <a:pt x="10820" y="0"/>
                  </a:moveTo>
                  <a:lnTo>
                    <a:pt x="0" y="5374"/>
                  </a:lnTo>
                  <a:cubicBezTo>
                    <a:pt x="577" y="5879"/>
                    <a:pt x="1443" y="5915"/>
                    <a:pt x="3390" y="6168"/>
                  </a:cubicBezTo>
                  <a:cubicBezTo>
                    <a:pt x="4157" y="6277"/>
                    <a:pt x="4912" y="6337"/>
                    <a:pt x="5625" y="6337"/>
                  </a:cubicBezTo>
                  <a:cubicBezTo>
                    <a:pt x="7497" y="6337"/>
                    <a:pt x="9079" y="5924"/>
                    <a:pt x="9810" y="4905"/>
                  </a:cubicBezTo>
                  <a:cubicBezTo>
                    <a:pt x="10568" y="3932"/>
                    <a:pt x="11001" y="1407"/>
                    <a:pt x="10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94;p64">
              <a:extLst>
                <a:ext uri="{FF2B5EF4-FFF2-40B4-BE49-F238E27FC236}">
                  <a16:creationId xmlns:a16="http://schemas.microsoft.com/office/drawing/2014/main" id="{AB4558B1-0D2E-64F8-90D4-2BA45738EBFC}"/>
                </a:ext>
              </a:extLst>
            </p:cNvPr>
            <p:cNvSpPr/>
            <p:nvPr/>
          </p:nvSpPr>
          <p:spPr>
            <a:xfrm>
              <a:off x="3217575" y="3153250"/>
              <a:ext cx="351700" cy="144800"/>
            </a:xfrm>
            <a:custGeom>
              <a:avLst/>
              <a:gdLst/>
              <a:ahLst/>
              <a:cxnLst/>
              <a:rect l="l" t="t" r="r" b="b"/>
              <a:pathLst>
                <a:path w="14068" h="5792" extrusionOk="0">
                  <a:moveTo>
                    <a:pt x="14067" y="0"/>
                  </a:moveTo>
                  <a:lnTo>
                    <a:pt x="14067" y="0"/>
                  </a:lnTo>
                  <a:cubicBezTo>
                    <a:pt x="13923" y="36"/>
                    <a:pt x="13779" y="36"/>
                    <a:pt x="13634" y="36"/>
                  </a:cubicBezTo>
                  <a:cubicBezTo>
                    <a:pt x="12552" y="72"/>
                    <a:pt x="11687" y="108"/>
                    <a:pt x="10965" y="144"/>
                  </a:cubicBezTo>
                  <a:lnTo>
                    <a:pt x="1" y="4364"/>
                  </a:lnTo>
                  <a:cubicBezTo>
                    <a:pt x="1302" y="5395"/>
                    <a:pt x="3138" y="5791"/>
                    <a:pt x="4564" y="5791"/>
                  </a:cubicBezTo>
                  <a:cubicBezTo>
                    <a:pt x="5234" y="5791"/>
                    <a:pt x="5813" y="5704"/>
                    <a:pt x="6204" y="5554"/>
                  </a:cubicBezTo>
                  <a:cubicBezTo>
                    <a:pt x="7544" y="5108"/>
                    <a:pt x="7379" y="1523"/>
                    <a:pt x="8668" y="1523"/>
                  </a:cubicBezTo>
                  <a:cubicBezTo>
                    <a:pt x="8732" y="1523"/>
                    <a:pt x="8801" y="1532"/>
                    <a:pt x="8873" y="1551"/>
                  </a:cubicBezTo>
                  <a:cubicBezTo>
                    <a:pt x="9739" y="1767"/>
                    <a:pt x="10028" y="2453"/>
                    <a:pt x="10244" y="3282"/>
                  </a:cubicBezTo>
                  <a:lnTo>
                    <a:pt x="140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95;p64">
              <a:extLst>
                <a:ext uri="{FF2B5EF4-FFF2-40B4-BE49-F238E27FC236}">
                  <a16:creationId xmlns:a16="http://schemas.microsoft.com/office/drawing/2014/main" id="{E782FF8C-8FB4-43E9-6A2E-AA96CF4CBC8D}"/>
                </a:ext>
              </a:extLst>
            </p:cNvPr>
            <p:cNvSpPr/>
            <p:nvPr/>
          </p:nvSpPr>
          <p:spPr>
            <a:xfrm>
              <a:off x="3148150" y="3102400"/>
              <a:ext cx="633000" cy="233000"/>
            </a:xfrm>
            <a:custGeom>
              <a:avLst/>
              <a:gdLst/>
              <a:ahLst/>
              <a:cxnLst/>
              <a:rect l="l" t="t" r="r" b="b"/>
              <a:pathLst>
                <a:path w="25320" h="9320" extrusionOk="0">
                  <a:moveTo>
                    <a:pt x="638" y="661"/>
                  </a:moveTo>
                  <a:lnTo>
                    <a:pt x="11326" y="2611"/>
                  </a:lnTo>
                  <a:lnTo>
                    <a:pt x="11686" y="2611"/>
                  </a:lnTo>
                  <a:cubicBezTo>
                    <a:pt x="12228" y="2575"/>
                    <a:pt x="13706" y="2467"/>
                    <a:pt x="16411" y="2359"/>
                  </a:cubicBezTo>
                  <a:cubicBezTo>
                    <a:pt x="19369" y="2250"/>
                    <a:pt x="22146" y="1926"/>
                    <a:pt x="23625" y="1926"/>
                  </a:cubicBezTo>
                  <a:cubicBezTo>
                    <a:pt x="23985" y="1926"/>
                    <a:pt x="24238" y="1962"/>
                    <a:pt x="24382" y="1998"/>
                  </a:cubicBezTo>
                  <a:lnTo>
                    <a:pt x="24490" y="2034"/>
                  </a:lnTo>
                  <a:cubicBezTo>
                    <a:pt x="24526" y="2142"/>
                    <a:pt x="24599" y="2286"/>
                    <a:pt x="24635" y="2539"/>
                  </a:cubicBezTo>
                  <a:cubicBezTo>
                    <a:pt x="24707" y="2755"/>
                    <a:pt x="24707" y="3044"/>
                    <a:pt x="24707" y="3369"/>
                  </a:cubicBezTo>
                  <a:cubicBezTo>
                    <a:pt x="24707" y="4054"/>
                    <a:pt x="24599" y="4883"/>
                    <a:pt x="24418" y="5641"/>
                  </a:cubicBezTo>
                  <a:cubicBezTo>
                    <a:pt x="24238" y="6398"/>
                    <a:pt x="23985" y="7047"/>
                    <a:pt x="23733" y="7444"/>
                  </a:cubicBezTo>
                  <a:cubicBezTo>
                    <a:pt x="23408" y="7877"/>
                    <a:pt x="22867" y="8202"/>
                    <a:pt x="22182" y="8418"/>
                  </a:cubicBezTo>
                  <a:cubicBezTo>
                    <a:pt x="21497" y="8634"/>
                    <a:pt x="20667" y="8706"/>
                    <a:pt x="19729" y="8706"/>
                  </a:cubicBezTo>
                  <a:cubicBezTo>
                    <a:pt x="19044" y="8706"/>
                    <a:pt x="18323" y="8670"/>
                    <a:pt x="17602" y="8562"/>
                  </a:cubicBezTo>
                  <a:cubicBezTo>
                    <a:pt x="16195" y="8382"/>
                    <a:pt x="15329" y="8310"/>
                    <a:pt x="14824" y="8129"/>
                  </a:cubicBezTo>
                  <a:cubicBezTo>
                    <a:pt x="14572" y="8021"/>
                    <a:pt x="14392" y="7913"/>
                    <a:pt x="14247" y="7769"/>
                  </a:cubicBezTo>
                  <a:cubicBezTo>
                    <a:pt x="14103" y="7588"/>
                    <a:pt x="13959" y="7336"/>
                    <a:pt x="13814" y="6975"/>
                  </a:cubicBezTo>
                  <a:cubicBezTo>
                    <a:pt x="13490" y="6290"/>
                    <a:pt x="13418" y="5496"/>
                    <a:pt x="13201" y="4811"/>
                  </a:cubicBezTo>
                  <a:cubicBezTo>
                    <a:pt x="13093" y="4487"/>
                    <a:pt x="12949" y="4162"/>
                    <a:pt x="12696" y="3873"/>
                  </a:cubicBezTo>
                  <a:cubicBezTo>
                    <a:pt x="12480" y="3621"/>
                    <a:pt x="12119" y="3405"/>
                    <a:pt x="11723" y="3296"/>
                  </a:cubicBezTo>
                  <a:cubicBezTo>
                    <a:pt x="11614" y="3260"/>
                    <a:pt x="11506" y="3260"/>
                    <a:pt x="11434" y="3260"/>
                  </a:cubicBezTo>
                  <a:cubicBezTo>
                    <a:pt x="11218" y="3260"/>
                    <a:pt x="11001" y="3332"/>
                    <a:pt x="10821" y="3477"/>
                  </a:cubicBezTo>
                  <a:cubicBezTo>
                    <a:pt x="10532" y="3729"/>
                    <a:pt x="10352" y="4054"/>
                    <a:pt x="10208" y="4451"/>
                  </a:cubicBezTo>
                  <a:cubicBezTo>
                    <a:pt x="9991" y="5028"/>
                    <a:pt x="9847" y="5713"/>
                    <a:pt x="9631" y="6254"/>
                  </a:cubicBezTo>
                  <a:cubicBezTo>
                    <a:pt x="9522" y="6542"/>
                    <a:pt x="9414" y="6795"/>
                    <a:pt x="9270" y="6975"/>
                  </a:cubicBezTo>
                  <a:cubicBezTo>
                    <a:pt x="9162" y="7156"/>
                    <a:pt x="9018" y="7264"/>
                    <a:pt x="8873" y="7336"/>
                  </a:cubicBezTo>
                  <a:cubicBezTo>
                    <a:pt x="8549" y="7444"/>
                    <a:pt x="8008" y="7516"/>
                    <a:pt x="7395" y="7516"/>
                  </a:cubicBezTo>
                  <a:cubicBezTo>
                    <a:pt x="6565" y="7516"/>
                    <a:pt x="5627" y="7408"/>
                    <a:pt x="4726" y="7083"/>
                  </a:cubicBezTo>
                  <a:cubicBezTo>
                    <a:pt x="3824" y="6795"/>
                    <a:pt x="2994" y="6326"/>
                    <a:pt x="2417" y="5641"/>
                  </a:cubicBezTo>
                  <a:cubicBezTo>
                    <a:pt x="1588" y="4703"/>
                    <a:pt x="1119" y="3369"/>
                    <a:pt x="866" y="2250"/>
                  </a:cubicBezTo>
                  <a:cubicBezTo>
                    <a:pt x="758" y="1709"/>
                    <a:pt x="686" y="1204"/>
                    <a:pt x="650" y="844"/>
                  </a:cubicBezTo>
                  <a:cubicBezTo>
                    <a:pt x="650" y="773"/>
                    <a:pt x="644" y="714"/>
                    <a:pt x="638" y="661"/>
                  </a:cubicBezTo>
                  <a:close/>
                  <a:moveTo>
                    <a:pt x="297" y="0"/>
                  </a:moveTo>
                  <a:cubicBezTo>
                    <a:pt x="234" y="0"/>
                    <a:pt x="162" y="34"/>
                    <a:pt x="109" y="86"/>
                  </a:cubicBezTo>
                  <a:cubicBezTo>
                    <a:pt x="37" y="122"/>
                    <a:pt x="1" y="231"/>
                    <a:pt x="1" y="303"/>
                  </a:cubicBezTo>
                  <a:cubicBezTo>
                    <a:pt x="1" y="339"/>
                    <a:pt x="37" y="1241"/>
                    <a:pt x="289" y="2395"/>
                  </a:cubicBezTo>
                  <a:cubicBezTo>
                    <a:pt x="542" y="3549"/>
                    <a:pt x="1047" y="4955"/>
                    <a:pt x="1984" y="6037"/>
                  </a:cubicBezTo>
                  <a:cubicBezTo>
                    <a:pt x="2634" y="6831"/>
                    <a:pt x="3571" y="7336"/>
                    <a:pt x="4545" y="7660"/>
                  </a:cubicBezTo>
                  <a:cubicBezTo>
                    <a:pt x="5519" y="7985"/>
                    <a:pt x="6529" y="8129"/>
                    <a:pt x="7395" y="8129"/>
                  </a:cubicBezTo>
                  <a:cubicBezTo>
                    <a:pt x="8044" y="8129"/>
                    <a:pt x="8657" y="8057"/>
                    <a:pt x="9090" y="7877"/>
                  </a:cubicBezTo>
                  <a:cubicBezTo>
                    <a:pt x="9306" y="7805"/>
                    <a:pt x="9486" y="7660"/>
                    <a:pt x="9631" y="7480"/>
                  </a:cubicBezTo>
                  <a:cubicBezTo>
                    <a:pt x="9919" y="7192"/>
                    <a:pt x="10063" y="6795"/>
                    <a:pt x="10244" y="6398"/>
                  </a:cubicBezTo>
                  <a:cubicBezTo>
                    <a:pt x="10460" y="5785"/>
                    <a:pt x="10604" y="5100"/>
                    <a:pt x="10821" y="4595"/>
                  </a:cubicBezTo>
                  <a:cubicBezTo>
                    <a:pt x="10893" y="4342"/>
                    <a:pt x="11001" y="4126"/>
                    <a:pt x="11109" y="4018"/>
                  </a:cubicBezTo>
                  <a:cubicBezTo>
                    <a:pt x="11254" y="3910"/>
                    <a:pt x="11326" y="3873"/>
                    <a:pt x="11434" y="3837"/>
                  </a:cubicBezTo>
                  <a:lnTo>
                    <a:pt x="11542" y="3873"/>
                  </a:lnTo>
                  <a:cubicBezTo>
                    <a:pt x="11903" y="3946"/>
                    <a:pt x="12083" y="4090"/>
                    <a:pt x="12264" y="4270"/>
                  </a:cubicBezTo>
                  <a:cubicBezTo>
                    <a:pt x="12480" y="4559"/>
                    <a:pt x="12624" y="4955"/>
                    <a:pt x="12769" y="5496"/>
                  </a:cubicBezTo>
                  <a:cubicBezTo>
                    <a:pt x="12877" y="6001"/>
                    <a:pt x="12985" y="6615"/>
                    <a:pt x="13237" y="7228"/>
                  </a:cubicBezTo>
                  <a:cubicBezTo>
                    <a:pt x="13418" y="7624"/>
                    <a:pt x="13562" y="7913"/>
                    <a:pt x="13814" y="8165"/>
                  </a:cubicBezTo>
                  <a:cubicBezTo>
                    <a:pt x="14139" y="8526"/>
                    <a:pt x="14572" y="8706"/>
                    <a:pt x="15149" y="8851"/>
                  </a:cubicBezTo>
                  <a:cubicBezTo>
                    <a:pt x="15726" y="8959"/>
                    <a:pt x="16483" y="9031"/>
                    <a:pt x="17493" y="9175"/>
                  </a:cubicBezTo>
                  <a:cubicBezTo>
                    <a:pt x="18251" y="9247"/>
                    <a:pt x="19008" y="9320"/>
                    <a:pt x="19729" y="9320"/>
                  </a:cubicBezTo>
                  <a:cubicBezTo>
                    <a:pt x="20703" y="9320"/>
                    <a:pt x="21605" y="9211"/>
                    <a:pt x="22362" y="8995"/>
                  </a:cubicBezTo>
                  <a:cubicBezTo>
                    <a:pt x="23156" y="8743"/>
                    <a:pt x="23805" y="8346"/>
                    <a:pt x="24202" y="7769"/>
                  </a:cubicBezTo>
                  <a:cubicBezTo>
                    <a:pt x="24562" y="7300"/>
                    <a:pt x="24815" y="6578"/>
                    <a:pt x="25031" y="5785"/>
                  </a:cubicBezTo>
                  <a:cubicBezTo>
                    <a:pt x="25212" y="4955"/>
                    <a:pt x="25320" y="4090"/>
                    <a:pt x="25320" y="3369"/>
                  </a:cubicBezTo>
                  <a:cubicBezTo>
                    <a:pt x="25320" y="2900"/>
                    <a:pt x="25284" y="2467"/>
                    <a:pt x="25176" y="2142"/>
                  </a:cubicBezTo>
                  <a:cubicBezTo>
                    <a:pt x="25103" y="1962"/>
                    <a:pt x="25067" y="1818"/>
                    <a:pt x="24959" y="1673"/>
                  </a:cubicBezTo>
                  <a:cubicBezTo>
                    <a:pt x="24851" y="1565"/>
                    <a:pt x="24707" y="1457"/>
                    <a:pt x="24526" y="1385"/>
                  </a:cubicBezTo>
                  <a:cubicBezTo>
                    <a:pt x="24310" y="1349"/>
                    <a:pt x="23985" y="1313"/>
                    <a:pt x="23625" y="1313"/>
                  </a:cubicBezTo>
                  <a:cubicBezTo>
                    <a:pt x="22074" y="1313"/>
                    <a:pt x="19333" y="1673"/>
                    <a:pt x="16411" y="1782"/>
                  </a:cubicBezTo>
                  <a:cubicBezTo>
                    <a:pt x="13121" y="1878"/>
                    <a:pt x="11677" y="2004"/>
                    <a:pt x="11409" y="2029"/>
                  </a:cubicBezTo>
                  <a:lnTo>
                    <a:pt x="11409" y="2029"/>
                  </a:lnTo>
                  <a:lnTo>
                    <a:pt x="361" y="14"/>
                  </a:lnTo>
                  <a:cubicBezTo>
                    <a:pt x="342" y="5"/>
                    <a:pt x="320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96;p64">
              <a:extLst>
                <a:ext uri="{FF2B5EF4-FFF2-40B4-BE49-F238E27FC236}">
                  <a16:creationId xmlns:a16="http://schemas.microsoft.com/office/drawing/2014/main" id="{05605612-2DD7-41BB-BB8F-D03F1E09D81F}"/>
                </a:ext>
              </a:extLst>
            </p:cNvPr>
            <p:cNvSpPr/>
            <p:nvPr/>
          </p:nvSpPr>
          <p:spPr>
            <a:xfrm>
              <a:off x="3403325" y="3253325"/>
              <a:ext cx="122650" cy="195700"/>
            </a:xfrm>
            <a:custGeom>
              <a:avLst/>
              <a:gdLst/>
              <a:ahLst/>
              <a:cxnLst/>
              <a:rect l="l" t="t" r="r" b="b"/>
              <a:pathLst>
                <a:path w="4906" h="7828" extrusionOk="0">
                  <a:moveTo>
                    <a:pt x="434" y="0"/>
                  </a:moveTo>
                  <a:cubicBezTo>
                    <a:pt x="253" y="0"/>
                    <a:pt x="109" y="145"/>
                    <a:pt x="109" y="289"/>
                  </a:cubicBezTo>
                  <a:cubicBezTo>
                    <a:pt x="109" y="289"/>
                    <a:pt x="1" y="3571"/>
                    <a:pt x="1" y="5591"/>
                  </a:cubicBezTo>
                  <a:cubicBezTo>
                    <a:pt x="1" y="6420"/>
                    <a:pt x="109" y="6961"/>
                    <a:pt x="434" y="7358"/>
                  </a:cubicBezTo>
                  <a:cubicBezTo>
                    <a:pt x="578" y="7539"/>
                    <a:pt x="758" y="7683"/>
                    <a:pt x="975" y="7755"/>
                  </a:cubicBezTo>
                  <a:cubicBezTo>
                    <a:pt x="1191" y="7791"/>
                    <a:pt x="1443" y="7827"/>
                    <a:pt x="1660" y="7827"/>
                  </a:cubicBezTo>
                  <a:cubicBezTo>
                    <a:pt x="1912" y="7827"/>
                    <a:pt x="2165" y="7791"/>
                    <a:pt x="2453" y="7791"/>
                  </a:cubicBezTo>
                  <a:cubicBezTo>
                    <a:pt x="3932" y="7647"/>
                    <a:pt x="4726" y="6997"/>
                    <a:pt x="4762" y="6961"/>
                  </a:cubicBezTo>
                  <a:cubicBezTo>
                    <a:pt x="4906" y="6853"/>
                    <a:pt x="4906" y="6673"/>
                    <a:pt x="4798" y="6529"/>
                  </a:cubicBezTo>
                  <a:cubicBezTo>
                    <a:pt x="4735" y="6466"/>
                    <a:pt x="4648" y="6427"/>
                    <a:pt x="4557" y="6427"/>
                  </a:cubicBezTo>
                  <a:cubicBezTo>
                    <a:pt x="4492" y="6427"/>
                    <a:pt x="4425" y="6447"/>
                    <a:pt x="4365" y="6493"/>
                  </a:cubicBezTo>
                  <a:cubicBezTo>
                    <a:pt x="4365" y="6493"/>
                    <a:pt x="3680" y="7070"/>
                    <a:pt x="2417" y="7178"/>
                  </a:cubicBezTo>
                  <a:cubicBezTo>
                    <a:pt x="2129" y="7214"/>
                    <a:pt x="1876" y="7214"/>
                    <a:pt x="1660" y="7214"/>
                  </a:cubicBezTo>
                  <a:cubicBezTo>
                    <a:pt x="1479" y="7214"/>
                    <a:pt x="1299" y="7214"/>
                    <a:pt x="1155" y="7178"/>
                  </a:cubicBezTo>
                  <a:cubicBezTo>
                    <a:pt x="975" y="7106"/>
                    <a:pt x="866" y="7034"/>
                    <a:pt x="758" y="6781"/>
                  </a:cubicBezTo>
                  <a:cubicBezTo>
                    <a:pt x="650" y="6565"/>
                    <a:pt x="578" y="6168"/>
                    <a:pt x="578" y="5591"/>
                  </a:cubicBezTo>
                  <a:cubicBezTo>
                    <a:pt x="578" y="4581"/>
                    <a:pt x="614" y="3283"/>
                    <a:pt x="650" y="2201"/>
                  </a:cubicBezTo>
                  <a:cubicBezTo>
                    <a:pt x="686" y="1155"/>
                    <a:pt x="722" y="325"/>
                    <a:pt x="722" y="325"/>
                  </a:cubicBezTo>
                  <a:cubicBezTo>
                    <a:pt x="722" y="145"/>
                    <a:pt x="614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97;p64">
              <a:extLst>
                <a:ext uri="{FF2B5EF4-FFF2-40B4-BE49-F238E27FC236}">
                  <a16:creationId xmlns:a16="http://schemas.microsoft.com/office/drawing/2014/main" id="{78021A95-E3CF-DF61-8CB5-12CC9F094D26}"/>
                </a:ext>
              </a:extLst>
            </p:cNvPr>
            <p:cNvSpPr/>
            <p:nvPr/>
          </p:nvSpPr>
          <p:spPr>
            <a:xfrm>
              <a:off x="3510625" y="3441775"/>
              <a:ext cx="207425" cy="137075"/>
            </a:xfrm>
            <a:custGeom>
              <a:avLst/>
              <a:gdLst/>
              <a:ahLst/>
              <a:cxnLst/>
              <a:rect l="l" t="t" r="r" b="b"/>
              <a:pathLst>
                <a:path w="8297" h="5483" extrusionOk="0">
                  <a:moveTo>
                    <a:pt x="5411" y="578"/>
                  </a:moveTo>
                  <a:cubicBezTo>
                    <a:pt x="5519" y="578"/>
                    <a:pt x="5663" y="614"/>
                    <a:pt x="5771" y="614"/>
                  </a:cubicBezTo>
                  <a:cubicBezTo>
                    <a:pt x="6493" y="722"/>
                    <a:pt x="6962" y="974"/>
                    <a:pt x="7250" y="1299"/>
                  </a:cubicBezTo>
                  <a:cubicBezTo>
                    <a:pt x="7575" y="1587"/>
                    <a:pt x="7683" y="1948"/>
                    <a:pt x="7683" y="2309"/>
                  </a:cubicBezTo>
                  <a:cubicBezTo>
                    <a:pt x="7683" y="2850"/>
                    <a:pt x="7394" y="3391"/>
                    <a:pt x="6926" y="3715"/>
                  </a:cubicBezTo>
                  <a:cubicBezTo>
                    <a:pt x="6385" y="4040"/>
                    <a:pt x="5483" y="4329"/>
                    <a:pt x="4545" y="4545"/>
                  </a:cubicBezTo>
                  <a:cubicBezTo>
                    <a:pt x="3607" y="4761"/>
                    <a:pt x="2598" y="4870"/>
                    <a:pt x="1948" y="4870"/>
                  </a:cubicBezTo>
                  <a:cubicBezTo>
                    <a:pt x="1696" y="4870"/>
                    <a:pt x="1479" y="4834"/>
                    <a:pt x="1371" y="4797"/>
                  </a:cubicBezTo>
                  <a:cubicBezTo>
                    <a:pt x="866" y="4689"/>
                    <a:pt x="614" y="4292"/>
                    <a:pt x="614" y="4004"/>
                  </a:cubicBezTo>
                  <a:cubicBezTo>
                    <a:pt x="614" y="3896"/>
                    <a:pt x="650" y="3788"/>
                    <a:pt x="758" y="3679"/>
                  </a:cubicBezTo>
                  <a:lnTo>
                    <a:pt x="758" y="3643"/>
                  </a:lnTo>
                  <a:lnTo>
                    <a:pt x="794" y="3607"/>
                  </a:lnTo>
                  <a:cubicBezTo>
                    <a:pt x="938" y="3463"/>
                    <a:pt x="1552" y="2669"/>
                    <a:pt x="2417" y="1948"/>
                  </a:cubicBezTo>
                  <a:cubicBezTo>
                    <a:pt x="3247" y="1227"/>
                    <a:pt x="4365" y="578"/>
                    <a:pt x="5411" y="578"/>
                  </a:cubicBezTo>
                  <a:close/>
                  <a:moveTo>
                    <a:pt x="5411" y="1"/>
                  </a:moveTo>
                  <a:cubicBezTo>
                    <a:pt x="4040" y="1"/>
                    <a:pt x="2778" y="830"/>
                    <a:pt x="1840" y="1660"/>
                  </a:cubicBezTo>
                  <a:cubicBezTo>
                    <a:pt x="902" y="2453"/>
                    <a:pt x="289" y="3283"/>
                    <a:pt x="289" y="3283"/>
                  </a:cubicBezTo>
                  <a:lnTo>
                    <a:pt x="290" y="3283"/>
                  </a:lnTo>
                  <a:lnTo>
                    <a:pt x="290" y="3283"/>
                  </a:lnTo>
                  <a:cubicBezTo>
                    <a:pt x="97" y="3495"/>
                    <a:pt x="1" y="3766"/>
                    <a:pt x="1" y="4004"/>
                  </a:cubicBezTo>
                  <a:cubicBezTo>
                    <a:pt x="1" y="4617"/>
                    <a:pt x="470" y="5194"/>
                    <a:pt x="1191" y="5375"/>
                  </a:cubicBezTo>
                  <a:cubicBezTo>
                    <a:pt x="1407" y="5447"/>
                    <a:pt x="1660" y="5483"/>
                    <a:pt x="1948" y="5483"/>
                  </a:cubicBezTo>
                  <a:cubicBezTo>
                    <a:pt x="2670" y="5483"/>
                    <a:pt x="3680" y="5338"/>
                    <a:pt x="4653" y="5122"/>
                  </a:cubicBezTo>
                  <a:cubicBezTo>
                    <a:pt x="5663" y="4906"/>
                    <a:pt x="6601" y="4617"/>
                    <a:pt x="7250" y="4220"/>
                  </a:cubicBezTo>
                  <a:cubicBezTo>
                    <a:pt x="7899" y="3788"/>
                    <a:pt x="8296" y="3066"/>
                    <a:pt x="8296" y="2309"/>
                  </a:cubicBezTo>
                  <a:cubicBezTo>
                    <a:pt x="8296" y="1804"/>
                    <a:pt x="8116" y="1263"/>
                    <a:pt x="7683" y="866"/>
                  </a:cubicBezTo>
                  <a:cubicBezTo>
                    <a:pt x="7286" y="433"/>
                    <a:pt x="6673" y="145"/>
                    <a:pt x="5844" y="37"/>
                  </a:cubicBezTo>
                  <a:cubicBezTo>
                    <a:pt x="5699" y="1"/>
                    <a:pt x="5555" y="1"/>
                    <a:pt x="5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98;p64">
              <a:extLst>
                <a:ext uri="{FF2B5EF4-FFF2-40B4-BE49-F238E27FC236}">
                  <a16:creationId xmlns:a16="http://schemas.microsoft.com/office/drawing/2014/main" id="{DE2CA5A5-2C68-7585-6B80-60FF518CD85E}"/>
                </a:ext>
              </a:extLst>
            </p:cNvPr>
            <p:cNvSpPr/>
            <p:nvPr/>
          </p:nvSpPr>
          <p:spPr>
            <a:xfrm>
              <a:off x="3519650" y="3464200"/>
              <a:ext cx="179450" cy="87600"/>
            </a:xfrm>
            <a:custGeom>
              <a:avLst/>
              <a:gdLst/>
              <a:ahLst/>
              <a:cxnLst/>
              <a:rect l="l" t="t" r="r" b="b"/>
              <a:pathLst>
                <a:path w="7178" h="3504" extrusionOk="0">
                  <a:moveTo>
                    <a:pt x="6850" y="0"/>
                  </a:moveTo>
                  <a:cubicBezTo>
                    <a:pt x="6778" y="0"/>
                    <a:pt x="6704" y="27"/>
                    <a:pt x="6637" y="77"/>
                  </a:cubicBezTo>
                  <a:lnTo>
                    <a:pt x="6601" y="113"/>
                  </a:lnTo>
                  <a:cubicBezTo>
                    <a:pt x="6420" y="258"/>
                    <a:pt x="5591" y="943"/>
                    <a:pt x="4401" y="1592"/>
                  </a:cubicBezTo>
                  <a:cubicBezTo>
                    <a:pt x="3246" y="2241"/>
                    <a:pt x="1732" y="2854"/>
                    <a:pt x="289" y="2891"/>
                  </a:cubicBezTo>
                  <a:cubicBezTo>
                    <a:pt x="109" y="2891"/>
                    <a:pt x="0" y="3035"/>
                    <a:pt x="0" y="3215"/>
                  </a:cubicBezTo>
                  <a:cubicBezTo>
                    <a:pt x="0" y="3359"/>
                    <a:pt x="145" y="3504"/>
                    <a:pt x="289" y="3504"/>
                  </a:cubicBezTo>
                  <a:cubicBezTo>
                    <a:pt x="2020" y="3432"/>
                    <a:pt x="3679" y="2674"/>
                    <a:pt x="4942" y="1953"/>
                  </a:cubicBezTo>
                  <a:cubicBezTo>
                    <a:pt x="6204" y="1231"/>
                    <a:pt x="7033" y="546"/>
                    <a:pt x="7033" y="546"/>
                  </a:cubicBezTo>
                  <a:cubicBezTo>
                    <a:pt x="7142" y="438"/>
                    <a:pt x="7178" y="222"/>
                    <a:pt x="7070" y="113"/>
                  </a:cubicBezTo>
                  <a:cubicBezTo>
                    <a:pt x="7012" y="36"/>
                    <a:pt x="6933" y="0"/>
                    <a:pt x="6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799;p64">
              <a:extLst>
                <a:ext uri="{FF2B5EF4-FFF2-40B4-BE49-F238E27FC236}">
                  <a16:creationId xmlns:a16="http://schemas.microsoft.com/office/drawing/2014/main" id="{FAA6E6F8-F36E-9866-34EB-7F0F33986C99}"/>
                </a:ext>
              </a:extLst>
            </p:cNvPr>
            <p:cNvSpPr/>
            <p:nvPr/>
          </p:nvSpPr>
          <p:spPr>
            <a:xfrm>
              <a:off x="3448425" y="3008125"/>
              <a:ext cx="265700" cy="114050"/>
            </a:xfrm>
            <a:custGeom>
              <a:avLst/>
              <a:gdLst/>
              <a:ahLst/>
              <a:cxnLst/>
              <a:rect l="l" t="t" r="r" b="b"/>
              <a:pathLst>
                <a:path w="10628" h="4562" extrusionOk="0">
                  <a:moveTo>
                    <a:pt x="6842" y="0"/>
                  </a:moveTo>
                  <a:cubicBezTo>
                    <a:pt x="6622" y="0"/>
                    <a:pt x="6397" y="11"/>
                    <a:pt x="6168" y="34"/>
                  </a:cubicBezTo>
                  <a:cubicBezTo>
                    <a:pt x="4040" y="287"/>
                    <a:pt x="2525" y="2451"/>
                    <a:pt x="1767" y="2811"/>
                  </a:cubicBezTo>
                  <a:cubicBezTo>
                    <a:pt x="1010" y="3208"/>
                    <a:pt x="0" y="3208"/>
                    <a:pt x="0" y="3208"/>
                  </a:cubicBezTo>
                  <a:cubicBezTo>
                    <a:pt x="0" y="3208"/>
                    <a:pt x="1243" y="4561"/>
                    <a:pt x="1988" y="4561"/>
                  </a:cubicBezTo>
                  <a:cubicBezTo>
                    <a:pt x="2095" y="4561"/>
                    <a:pt x="2191" y="4534"/>
                    <a:pt x="2272" y="4471"/>
                  </a:cubicBezTo>
                  <a:cubicBezTo>
                    <a:pt x="2885" y="3966"/>
                    <a:pt x="5158" y="1693"/>
                    <a:pt x="7791" y="1441"/>
                  </a:cubicBezTo>
                  <a:cubicBezTo>
                    <a:pt x="8395" y="1384"/>
                    <a:pt x="8881" y="1365"/>
                    <a:pt x="9268" y="1365"/>
                  </a:cubicBezTo>
                  <a:cubicBezTo>
                    <a:pt x="9956" y="1365"/>
                    <a:pt x="10327" y="1424"/>
                    <a:pt x="10484" y="1424"/>
                  </a:cubicBezTo>
                  <a:cubicBezTo>
                    <a:pt x="10628" y="1424"/>
                    <a:pt x="10593" y="1375"/>
                    <a:pt x="10460" y="1188"/>
                  </a:cubicBezTo>
                  <a:cubicBezTo>
                    <a:pt x="10106" y="738"/>
                    <a:pt x="8660" y="0"/>
                    <a:pt x="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800;p64">
              <a:extLst>
                <a:ext uri="{FF2B5EF4-FFF2-40B4-BE49-F238E27FC236}">
                  <a16:creationId xmlns:a16="http://schemas.microsoft.com/office/drawing/2014/main" id="{A651E81E-7A7B-67E6-BA8F-2B4A897EC7E7}"/>
                </a:ext>
              </a:extLst>
            </p:cNvPr>
            <p:cNvSpPr/>
            <p:nvPr/>
          </p:nvSpPr>
          <p:spPr>
            <a:xfrm>
              <a:off x="3440300" y="3000850"/>
              <a:ext cx="279550" cy="128075"/>
            </a:xfrm>
            <a:custGeom>
              <a:avLst/>
              <a:gdLst/>
              <a:ahLst/>
              <a:cxnLst/>
              <a:rect l="l" t="t" r="r" b="b"/>
              <a:pathLst>
                <a:path w="11182" h="5123" extrusionOk="0">
                  <a:moveTo>
                    <a:pt x="7250" y="614"/>
                  </a:moveTo>
                  <a:cubicBezTo>
                    <a:pt x="8116" y="614"/>
                    <a:pt x="8873" y="758"/>
                    <a:pt x="9450" y="1011"/>
                  </a:cubicBezTo>
                  <a:cubicBezTo>
                    <a:pt x="9731" y="1116"/>
                    <a:pt x="9977" y="1221"/>
                    <a:pt x="10156" y="1359"/>
                  </a:cubicBezTo>
                  <a:lnTo>
                    <a:pt x="10156" y="1359"/>
                  </a:lnTo>
                  <a:cubicBezTo>
                    <a:pt x="9999" y="1349"/>
                    <a:pt x="9817" y="1335"/>
                    <a:pt x="9594" y="1335"/>
                  </a:cubicBezTo>
                  <a:cubicBezTo>
                    <a:pt x="9198" y="1335"/>
                    <a:pt x="8693" y="1371"/>
                    <a:pt x="8080" y="1443"/>
                  </a:cubicBezTo>
                  <a:cubicBezTo>
                    <a:pt x="6709" y="1552"/>
                    <a:pt x="5447" y="2201"/>
                    <a:pt x="4437" y="2886"/>
                  </a:cubicBezTo>
                  <a:cubicBezTo>
                    <a:pt x="3932" y="3247"/>
                    <a:pt x="3499" y="3571"/>
                    <a:pt x="3138" y="3860"/>
                  </a:cubicBezTo>
                  <a:cubicBezTo>
                    <a:pt x="2814" y="4148"/>
                    <a:pt x="2561" y="4401"/>
                    <a:pt x="2417" y="4509"/>
                  </a:cubicBezTo>
                  <a:lnTo>
                    <a:pt x="2309" y="4545"/>
                  </a:lnTo>
                  <a:cubicBezTo>
                    <a:pt x="2237" y="4545"/>
                    <a:pt x="2020" y="4473"/>
                    <a:pt x="1840" y="4365"/>
                  </a:cubicBezTo>
                  <a:cubicBezTo>
                    <a:pt x="1571" y="4197"/>
                    <a:pt x="1270" y="3965"/>
                    <a:pt x="1026" y="3730"/>
                  </a:cubicBezTo>
                  <a:lnTo>
                    <a:pt x="1026" y="3730"/>
                  </a:lnTo>
                  <a:cubicBezTo>
                    <a:pt x="1382" y="3678"/>
                    <a:pt x="1826" y="3579"/>
                    <a:pt x="2237" y="3391"/>
                  </a:cubicBezTo>
                  <a:cubicBezTo>
                    <a:pt x="2453" y="3247"/>
                    <a:pt x="2706" y="3030"/>
                    <a:pt x="2994" y="2778"/>
                  </a:cubicBezTo>
                  <a:cubicBezTo>
                    <a:pt x="3860" y="1984"/>
                    <a:pt x="5050" y="794"/>
                    <a:pt x="6529" y="650"/>
                  </a:cubicBezTo>
                  <a:cubicBezTo>
                    <a:pt x="6781" y="614"/>
                    <a:pt x="6998" y="614"/>
                    <a:pt x="7250" y="614"/>
                  </a:cubicBezTo>
                  <a:close/>
                  <a:moveTo>
                    <a:pt x="7250" y="1"/>
                  </a:moveTo>
                  <a:cubicBezTo>
                    <a:pt x="6998" y="1"/>
                    <a:pt x="6709" y="1"/>
                    <a:pt x="6457" y="37"/>
                  </a:cubicBezTo>
                  <a:cubicBezTo>
                    <a:pt x="5302" y="181"/>
                    <a:pt x="4329" y="830"/>
                    <a:pt x="3571" y="1443"/>
                  </a:cubicBezTo>
                  <a:cubicBezTo>
                    <a:pt x="3210" y="1768"/>
                    <a:pt x="2850" y="2093"/>
                    <a:pt x="2597" y="2345"/>
                  </a:cubicBezTo>
                  <a:cubicBezTo>
                    <a:pt x="2309" y="2598"/>
                    <a:pt x="2092" y="2778"/>
                    <a:pt x="1948" y="2850"/>
                  </a:cubicBezTo>
                  <a:cubicBezTo>
                    <a:pt x="1624" y="2994"/>
                    <a:pt x="1191" y="3102"/>
                    <a:pt x="866" y="3139"/>
                  </a:cubicBezTo>
                  <a:cubicBezTo>
                    <a:pt x="722" y="3175"/>
                    <a:pt x="578" y="3175"/>
                    <a:pt x="469" y="3175"/>
                  </a:cubicBezTo>
                  <a:lnTo>
                    <a:pt x="325" y="3175"/>
                  </a:lnTo>
                  <a:cubicBezTo>
                    <a:pt x="217" y="3175"/>
                    <a:pt x="109" y="3247"/>
                    <a:pt x="37" y="3355"/>
                  </a:cubicBezTo>
                  <a:cubicBezTo>
                    <a:pt x="0" y="3463"/>
                    <a:pt x="37" y="3607"/>
                    <a:pt x="109" y="3680"/>
                  </a:cubicBezTo>
                  <a:cubicBezTo>
                    <a:pt x="109" y="3716"/>
                    <a:pt x="433" y="4040"/>
                    <a:pt x="866" y="4401"/>
                  </a:cubicBezTo>
                  <a:cubicBezTo>
                    <a:pt x="1046" y="4581"/>
                    <a:pt x="1299" y="4762"/>
                    <a:pt x="1551" y="4870"/>
                  </a:cubicBezTo>
                  <a:cubicBezTo>
                    <a:pt x="1768" y="5014"/>
                    <a:pt x="2020" y="5122"/>
                    <a:pt x="2309" y="5122"/>
                  </a:cubicBezTo>
                  <a:cubicBezTo>
                    <a:pt x="2453" y="5122"/>
                    <a:pt x="2633" y="5086"/>
                    <a:pt x="2778" y="4978"/>
                  </a:cubicBezTo>
                  <a:cubicBezTo>
                    <a:pt x="2958" y="4834"/>
                    <a:pt x="3210" y="4617"/>
                    <a:pt x="3535" y="4329"/>
                  </a:cubicBezTo>
                  <a:cubicBezTo>
                    <a:pt x="4545" y="3463"/>
                    <a:pt x="6276" y="2201"/>
                    <a:pt x="8152" y="2020"/>
                  </a:cubicBezTo>
                  <a:cubicBezTo>
                    <a:pt x="8729" y="1984"/>
                    <a:pt x="9234" y="1948"/>
                    <a:pt x="9594" y="1948"/>
                  </a:cubicBezTo>
                  <a:cubicBezTo>
                    <a:pt x="9919" y="1948"/>
                    <a:pt x="10171" y="1948"/>
                    <a:pt x="10388" y="1984"/>
                  </a:cubicBezTo>
                  <a:cubicBezTo>
                    <a:pt x="10568" y="1984"/>
                    <a:pt x="10676" y="2020"/>
                    <a:pt x="10785" y="2020"/>
                  </a:cubicBezTo>
                  <a:cubicBezTo>
                    <a:pt x="10857" y="2020"/>
                    <a:pt x="10893" y="2020"/>
                    <a:pt x="10965" y="1984"/>
                  </a:cubicBezTo>
                  <a:cubicBezTo>
                    <a:pt x="11001" y="1984"/>
                    <a:pt x="11073" y="1948"/>
                    <a:pt x="11109" y="1876"/>
                  </a:cubicBezTo>
                  <a:cubicBezTo>
                    <a:pt x="11181" y="1804"/>
                    <a:pt x="11181" y="1732"/>
                    <a:pt x="11181" y="1660"/>
                  </a:cubicBezTo>
                  <a:cubicBezTo>
                    <a:pt x="11181" y="1588"/>
                    <a:pt x="11181" y="1552"/>
                    <a:pt x="11145" y="1515"/>
                  </a:cubicBezTo>
                  <a:cubicBezTo>
                    <a:pt x="11109" y="1407"/>
                    <a:pt x="11073" y="1371"/>
                    <a:pt x="11001" y="1299"/>
                  </a:cubicBezTo>
                  <a:cubicBezTo>
                    <a:pt x="10893" y="1155"/>
                    <a:pt x="10712" y="1011"/>
                    <a:pt x="10496" y="866"/>
                  </a:cubicBezTo>
                  <a:cubicBezTo>
                    <a:pt x="9811" y="433"/>
                    <a:pt x="8657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801;p64">
              <a:extLst>
                <a:ext uri="{FF2B5EF4-FFF2-40B4-BE49-F238E27FC236}">
                  <a16:creationId xmlns:a16="http://schemas.microsoft.com/office/drawing/2014/main" id="{5C900628-6F43-F157-16B6-F814A5C8337F}"/>
                </a:ext>
              </a:extLst>
            </p:cNvPr>
            <p:cNvSpPr/>
            <p:nvPr/>
          </p:nvSpPr>
          <p:spPr>
            <a:xfrm>
              <a:off x="3222100" y="3043825"/>
              <a:ext cx="154200" cy="61775"/>
            </a:xfrm>
            <a:custGeom>
              <a:avLst/>
              <a:gdLst/>
              <a:ahLst/>
              <a:cxnLst/>
              <a:rect l="l" t="t" r="r" b="b"/>
              <a:pathLst>
                <a:path w="6168" h="2471" extrusionOk="0">
                  <a:moveTo>
                    <a:pt x="1786" y="0"/>
                  </a:moveTo>
                  <a:cubicBezTo>
                    <a:pt x="1695" y="0"/>
                    <a:pt x="1604" y="4"/>
                    <a:pt x="1515" y="13"/>
                  </a:cubicBezTo>
                  <a:cubicBezTo>
                    <a:pt x="0" y="121"/>
                    <a:pt x="108" y="1131"/>
                    <a:pt x="108" y="1131"/>
                  </a:cubicBezTo>
                  <a:cubicBezTo>
                    <a:pt x="108" y="1131"/>
                    <a:pt x="758" y="1275"/>
                    <a:pt x="2886" y="1888"/>
                  </a:cubicBezTo>
                  <a:cubicBezTo>
                    <a:pt x="4332" y="2330"/>
                    <a:pt x="4862" y="2471"/>
                    <a:pt x="5166" y="2471"/>
                  </a:cubicBezTo>
                  <a:cubicBezTo>
                    <a:pt x="5310" y="2471"/>
                    <a:pt x="5403" y="2440"/>
                    <a:pt x="5519" y="2393"/>
                  </a:cubicBezTo>
                  <a:cubicBezTo>
                    <a:pt x="5915" y="2285"/>
                    <a:pt x="6168" y="1275"/>
                    <a:pt x="6168" y="1275"/>
                  </a:cubicBezTo>
                  <a:lnTo>
                    <a:pt x="6168" y="1275"/>
                  </a:lnTo>
                  <a:cubicBezTo>
                    <a:pt x="6078" y="1357"/>
                    <a:pt x="5963" y="1389"/>
                    <a:pt x="5840" y="1389"/>
                  </a:cubicBezTo>
                  <a:cubicBezTo>
                    <a:pt x="5422" y="1389"/>
                    <a:pt x="4905" y="1023"/>
                    <a:pt x="4905" y="1023"/>
                  </a:cubicBezTo>
                  <a:cubicBezTo>
                    <a:pt x="4905" y="1023"/>
                    <a:pt x="3244" y="0"/>
                    <a:pt x="1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802;p64">
              <a:extLst>
                <a:ext uri="{FF2B5EF4-FFF2-40B4-BE49-F238E27FC236}">
                  <a16:creationId xmlns:a16="http://schemas.microsoft.com/office/drawing/2014/main" id="{EF07385D-6F77-32E8-0A5B-8716ACF77F47}"/>
                </a:ext>
              </a:extLst>
            </p:cNvPr>
            <p:cNvSpPr/>
            <p:nvPr/>
          </p:nvSpPr>
          <p:spPr>
            <a:xfrm>
              <a:off x="3217575" y="3036025"/>
              <a:ext cx="166850" cy="76650"/>
            </a:xfrm>
            <a:custGeom>
              <a:avLst/>
              <a:gdLst/>
              <a:ahLst/>
              <a:cxnLst/>
              <a:rect l="l" t="t" r="r" b="b"/>
              <a:pathLst>
                <a:path w="6674" h="3066" extrusionOk="0">
                  <a:moveTo>
                    <a:pt x="1912" y="613"/>
                  </a:moveTo>
                  <a:cubicBezTo>
                    <a:pt x="2598" y="613"/>
                    <a:pt x="3355" y="866"/>
                    <a:pt x="3932" y="1082"/>
                  </a:cubicBezTo>
                  <a:cubicBezTo>
                    <a:pt x="4221" y="1227"/>
                    <a:pt x="4473" y="1335"/>
                    <a:pt x="4654" y="1443"/>
                  </a:cubicBezTo>
                  <a:cubicBezTo>
                    <a:pt x="4726" y="1479"/>
                    <a:pt x="4798" y="1515"/>
                    <a:pt x="4870" y="1551"/>
                  </a:cubicBezTo>
                  <a:lnTo>
                    <a:pt x="4916" y="1574"/>
                  </a:lnTo>
                  <a:lnTo>
                    <a:pt x="4916" y="1574"/>
                  </a:lnTo>
                  <a:lnTo>
                    <a:pt x="4906" y="1587"/>
                  </a:lnTo>
                  <a:cubicBezTo>
                    <a:pt x="4906" y="1587"/>
                    <a:pt x="5050" y="1659"/>
                    <a:pt x="5267" y="1768"/>
                  </a:cubicBezTo>
                  <a:cubicBezTo>
                    <a:pt x="5418" y="1859"/>
                    <a:pt x="5647" y="1950"/>
                    <a:pt x="5887" y="1976"/>
                  </a:cubicBezTo>
                  <a:lnTo>
                    <a:pt x="5887" y="1976"/>
                  </a:lnTo>
                  <a:cubicBezTo>
                    <a:pt x="5874" y="2004"/>
                    <a:pt x="5859" y="2031"/>
                    <a:pt x="5844" y="2056"/>
                  </a:cubicBezTo>
                  <a:cubicBezTo>
                    <a:pt x="5808" y="2164"/>
                    <a:pt x="5736" y="2273"/>
                    <a:pt x="5700" y="2345"/>
                  </a:cubicBezTo>
                  <a:lnTo>
                    <a:pt x="5627" y="2417"/>
                  </a:lnTo>
                  <a:cubicBezTo>
                    <a:pt x="5483" y="2453"/>
                    <a:pt x="5447" y="2489"/>
                    <a:pt x="5375" y="2489"/>
                  </a:cubicBezTo>
                  <a:cubicBezTo>
                    <a:pt x="5159" y="2489"/>
                    <a:pt x="4618" y="2345"/>
                    <a:pt x="3139" y="1912"/>
                  </a:cubicBezTo>
                  <a:cubicBezTo>
                    <a:pt x="1749" y="1511"/>
                    <a:pt x="990" y="1311"/>
                    <a:pt x="631" y="1220"/>
                  </a:cubicBezTo>
                  <a:lnTo>
                    <a:pt x="631" y="1220"/>
                  </a:lnTo>
                  <a:cubicBezTo>
                    <a:pt x="645" y="1152"/>
                    <a:pt x="672" y="1077"/>
                    <a:pt x="722" y="1010"/>
                  </a:cubicBezTo>
                  <a:cubicBezTo>
                    <a:pt x="867" y="866"/>
                    <a:pt x="1119" y="686"/>
                    <a:pt x="1696" y="613"/>
                  </a:cubicBezTo>
                  <a:close/>
                  <a:moveTo>
                    <a:pt x="1912" y="0"/>
                  </a:moveTo>
                  <a:cubicBezTo>
                    <a:pt x="1840" y="0"/>
                    <a:pt x="1732" y="0"/>
                    <a:pt x="1660" y="36"/>
                  </a:cubicBezTo>
                  <a:cubicBezTo>
                    <a:pt x="939" y="72"/>
                    <a:pt x="506" y="325"/>
                    <a:pt x="253" y="613"/>
                  </a:cubicBezTo>
                  <a:cubicBezTo>
                    <a:pt x="37" y="938"/>
                    <a:pt x="1" y="1263"/>
                    <a:pt x="1" y="1407"/>
                  </a:cubicBezTo>
                  <a:lnTo>
                    <a:pt x="1" y="1479"/>
                  </a:lnTo>
                  <a:cubicBezTo>
                    <a:pt x="1" y="1623"/>
                    <a:pt x="109" y="1732"/>
                    <a:pt x="253" y="1732"/>
                  </a:cubicBezTo>
                  <a:lnTo>
                    <a:pt x="253" y="1768"/>
                  </a:lnTo>
                  <a:cubicBezTo>
                    <a:pt x="398" y="1768"/>
                    <a:pt x="1119" y="1948"/>
                    <a:pt x="2994" y="2489"/>
                  </a:cubicBezTo>
                  <a:cubicBezTo>
                    <a:pt x="4473" y="2922"/>
                    <a:pt x="4978" y="3066"/>
                    <a:pt x="5375" y="3066"/>
                  </a:cubicBezTo>
                  <a:cubicBezTo>
                    <a:pt x="5555" y="3066"/>
                    <a:pt x="5700" y="3030"/>
                    <a:pt x="5808" y="2994"/>
                  </a:cubicBezTo>
                  <a:cubicBezTo>
                    <a:pt x="5988" y="2922"/>
                    <a:pt x="6132" y="2777"/>
                    <a:pt x="6204" y="2633"/>
                  </a:cubicBezTo>
                  <a:cubicBezTo>
                    <a:pt x="6349" y="2453"/>
                    <a:pt x="6457" y="2200"/>
                    <a:pt x="6529" y="2020"/>
                  </a:cubicBezTo>
                  <a:cubicBezTo>
                    <a:pt x="6601" y="1804"/>
                    <a:pt x="6637" y="1659"/>
                    <a:pt x="6637" y="1659"/>
                  </a:cubicBezTo>
                  <a:cubicBezTo>
                    <a:pt x="6673" y="1515"/>
                    <a:pt x="6601" y="1371"/>
                    <a:pt x="6493" y="1335"/>
                  </a:cubicBezTo>
                  <a:cubicBezTo>
                    <a:pt x="6444" y="1302"/>
                    <a:pt x="6381" y="1285"/>
                    <a:pt x="6320" y="1285"/>
                  </a:cubicBezTo>
                  <a:cubicBezTo>
                    <a:pt x="6245" y="1285"/>
                    <a:pt x="6172" y="1311"/>
                    <a:pt x="6132" y="1371"/>
                  </a:cubicBezTo>
                  <a:cubicBezTo>
                    <a:pt x="6096" y="1371"/>
                    <a:pt x="6096" y="1407"/>
                    <a:pt x="6024" y="1407"/>
                  </a:cubicBezTo>
                  <a:cubicBezTo>
                    <a:pt x="5880" y="1407"/>
                    <a:pt x="5700" y="1335"/>
                    <a:pt x="5519" y="1263"/>
                  </a:cubicBezTo>
                  <a:cubicBezTo>
                    <a:pt x="5447" y="1191"/>
                    <a:pt x="5375" y="1154"/>
                    <a:pt x="5339" y="1118"/>
                  </a:cubicBezTo>
                  <a:lnTo>
                    <a:pt x="5267" y="1082"/>
                  </a:lnTo>
                  <a:lnTo>
                    <a:pt x="5231" y="1082"/>
                  </a:lnTo>
                  <a:cubicBezTo>
                    <a:pt x="5231" y="1046"/>
                    <a:pt x="4798" y="794"/>
                    <a:pt x="4149" y="541"/>
                  </a:cubicBezTo>
                  <a:cubicBezTo>
                    <a:pt x="3536" y="289"/>
                    <a:pt x="2742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803;p64">
              <a:extLst>
                <a:ext uri="{FF2B5EF4-FFF2-40B4-BE49-F238E27FC236}">
                  <a16:creationId xmlns:a16="http://schemas.microsoft.com/office/drawing/2014/main" id="{1243BB70-E25B-CEA9-25EA-B1B03A25A2BD}"/>
                </a:ext>
              </a:extLst>
            </p:cNvPr>
            <p:cNvSpPr/>
            <p:nvPr/>
          </p:nvSpPr>
          <p:spPr>
            <a:xfrm>
              <a:off x="3744175" y="2649575"/>
              <a:ext cx="185750" cy="297200"/>
            </a:xfrm>
            <a:custGeom>
              <a:avLst/>
              <a:gdLst/>
              <a:ahLst/>
              <a:cxnLst/>
              <a:rect l="l" t="t" r="r" b="b"/>
              <a:pathLst>
                <a:path w="7430" h="11888" extrusionOk="0">
                  <a:moveTo>
                    <a:pt x="712" y="1"/>
                  </a:moveTo>
                  <a:cubicBezTo>
                    <a:pt x="275" y="1"/>
                    <a:pt x="0" y="58"/>
                    <a:pt x="0" y="58"/>
                  </a:cubicBezTo>
                  <a:cubicBezTo>
                    <a:pt x="0" y="58"/>
                    <a:pt x="5663" y="2438"/>
                    <a:pt x="6168" y="11888"/>
                  </a:cubicBezTo>
                  <a:lnTo>
                    <a:pt x="7286" y="11743"/>
                  </a:lnTo>
                  <a:cubicBezTo>
                    <a:pt x="7286" y="11743"/>
                    <a:pt x="7430" y="7343"/>
                    <a:pt x="5518" y="3304"/>
                  </a:cubicBezTo>
                  <a:cubicBezTo>
                    <a:pt x="4158" y="399"/>
                    <a:pt x="1867" y="1"/>
                    <a:pt x="7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04;p64">
              <a:extLst>
                <a:ext uri="{FF2B5EF4-FFF2-40B4-BE49-F238E27FC236}">
                  <a16:creationId xmlns:a16="http://schemas.microsoft.com/office/drawing/2014/main" id="{90C5C533-29A8-4965-4867-A02282DA67CF}"/>
                </a:ext>
              </a:extLst>
            </p:cNvPr>
            <p:cNvSpPr/>
            <p:nvPr/>
          </p:nvSpPr>
          <p:spPr>
            <a:xfrm>
              <a:off x="3736050" y="2641975"/>
              <a:ext cx="198400" cy="312025"/>
            </a:xfrm>
            <a:custGeom>
              <a:avLst/>
              <a:gdLst/>
              <a:ahLst/>
              <a:cxnLst/>
              <a:rect l="l" t="t" r="r" b="b"/>
              <a:pathLst>
                <a:path w="7936" h="12481" extrusionOk="0">
                  <a:moveTo>
                    <a:pt x="1384" y="626"/>
                  </a:moveTo>
                  <a:cubicBezTo>
                    <a:pt x="1898" y="660"/>
                    <a:pt x="2554" y="777"/>
                    <a:pt x="3210" y="1119"/>
                  </a:cubicBezTo>
                  <a:cubicBezTo>
                    <a:pt x="4040" y="1552"/>
                    <a:pt x="4906" y="2345"/>
                    <a:pt x="5591" y="3752"/>
                  </a:cubicBezTo>
                  <a:cubicBezTo>
                    <a:pt x="7165" y="7109"/>
                    <a:pt x="7314" y="10806"/>
                    <a:pt x="7322" y="11783"/>
                  </a:cubicBezTo>
                  <a:lnTo>
                    <a:pt x="7322" y="11783"/>
                  </a:lnTo>
                  <a:lnTo>
                    <a:pt x="6762" y="11837"/>
                  </a:lnTo>
                  <a:lnTo>
                    <a:pt x="6762" y="11837"/>
                  </a:lnTo>
                  <a:cubicBezTo>
                    <a:pt x="6459" y="7259"/>
                    <a:pt x="4944" y="4324"/>
                    <a:pt x="3463" y="2526"/>
                  </a:cubicBezTo>
                  <a:cubicBezTo>
                    <a:pt x="2690" y="1626"/>
                    <a:pt x="1943" y="1014"/>
                    <a:pt x="1384" y="626"/>
                  </a:cubicBezTo>
                  <a:close/>
                  <a:moveTo>
                    <a:pt x="1010" y="1"/>
                  </a:moveTo>
                  <a:cubicBezTo>
                    <a:pt x="578" y="1"/>
                    <a:pt x="289" y="73"/>
                    <a:pt x="253" y="73"/>
                  </a:cubicBezTo>
                  <a:cubicBezTo>
                    <a:pt x="145" y="73"/>
                    <a:pt x="37" y="181"/>
                    <a:pt x="37" y="326"/>
                  </a:cubicBezTo>
                  <a:cubicBezTo>
                    <a:pt x="1" y="470"/>
                    <a:pt x="73" y="578"/>
                    <a:pt x="217" y="614"/>
                  </a:cubicBezTo>
                  <a:lnTo>
                    <a:pt x="217" y="650"/>
                  </a:lnTo>
                  <a:cubicBezTo>
                    <a:pt x="361" y="686"/>
                    <a:pt x="1732" y="1335"/>
                    <a:pt x="3102" y="3103"/>
                  </a:cubicBezTo>
                  <a:cubicBezTo>
                    <a:pt x="4509" y="4834"/>
                    <a:pt x="5952" y="7683"/>
                    <a:pt x="6204" y="12192"/>
                  </a:cubicBezTo>
                  <a:cubicBezTo>
                    <a:pt x="6204" y="12264"/>
                    <a:pt x="6240" y="12372"/>
                    <a:pt x="6276" y="12408"/>
                  </a:cubicBezTo>
                  <a:cubicBezTo>
                    <a:pt x="6348" y="12480"/>
                    <a:pt x="6420" y="12480"/>
                    <a:pt x="6529" y="12480"/>
                  </a:cubicBezTo>
                  <a:lnTo>
                    <a:pt x="7647" y="12336"/>
                  </a:lnTo>
                  <a:cubicBezTo>
                    <a:pt x="7791" y="12336"/>
                    <a:pt x="7899" y="12228"/>
                    <a:pt x="7935" y="12047"/>
                  </a:cubicBezTo>
                  <a:cubicBezTo>
                    <a:pt x="7935" y="12047"/>
                    <a:pt x="7935" y="12011"/>
                    <a:pt x="7935" y="11867"/>
                  </a:cubicBezTo>
                  <a:cubicBezTo>
                    <a:pt x="7935" y="11001"/>
                    <a:pt x="7827" y="7106"/>
                    <a:pt x="6132" y="3499"/>
                  </a:cubicBezTo>
                  <a:cubicBezTo>
                    <a:pt x="5411" y="1985"/>
                    <a:pt x="4437" y="1083"/>
                    <a:pt x="3499" y="614"/>
                  </a:cubicBezTo>
                  <a:cubicBezTo>
                    <a:pt x="2561" y="109"/>
                    <a:pt x="1624" y="1"/>
                    <a:pt x="1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805;p64">
              <a:extLst>
                <a:ext uri="{FF2B5EF4-FFF2-40B4-BE49-F238E27FC236}">
                  <a16:creationId xmlns:a16="http://schemas.microsoft.com/office/drawing/2014/main" id="{D5F1194E-14DB-4DAA-CF7E-1C7E580550DA}"/>
                </a:ext>
              </a:extLst>
            </p:cNvPr>
            <p:cNvSpPr/>
            <p:nvPr/>
          </p:nvSpPr>
          <p:spPr>
            <a:xfrm>
              <a:off x="3817200" y="2908125"/>
              <a:ext cx="233550" cy="136925"/>
            </a:xfrm>
            <a:custGeom>
              <a:avLst/>
              <a:gdLst/>
              <a:ahLst/>
              <a:cxnLst/>
              <a:rect l="l" t="t" r="r" b="b"/>
              <a:pathLst>
                <a:path w="9342" h="5477" extrusionOk="0">
                  <a:moveTo>
                    <a:pt x="7313" y="0"/>
                  </a:moveTo>
                  <a:cubicBezTo>
                    <a:pt x="7114" y="0"/>
                    <a:pt x="6910" y="34"/>
                    <a:pt x="6709" y="103"/>
                  </a:cubicBezTo>
                  <a:lnTo>
                    <a:pt x="1407" y="2015"/>
                  </a:lnTo>
                  <a:cubicBezTo>
                    <a:pt x="469" y="2339"/>
                    <a:pt x="1" y="3349"/>
                    <a:pt x="325" y="4287"/>
                  </a:cubicBezTo>
                  <a:cubicBezTo>
                    <a:pt x="578" y="5044"/>
                    <a:pt x="1263" y="5477"/>
                    <a:pt x="2020" y="5477"/>
                  </a:cubicBezTo>
                  <a:cubicBezTo>
                    <a:pt x="2201" y="5477"/>
                    <a:pt x="2417" y="5441"/>
                    <a:pt x="2633" y="5369"/>
                  </a:cubicBezTo>
                  <a:lnTo>
                    <a:pt x="7899" y="3493"/>
                  </a:lnTo>
                  <a:cubicBezTo>
                    <a:pt x="8837" y="3169"/>
                    <a:pt x="9342" y="2123"/>
                    <a:pt x="8981" y="1185"/>
                  </a:cubicBezTo>
                  <a:cubicBezTo>
                    <a:pt x="8726" y="448"/>
                    <a:pt x="8047" y="0"/>
                    <a:pt x="7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806;p64">
              <a:extLst>
                <a:ext uri="{FF2B5EF4-FFF2-40B4-BE49-F238E27FC236}">
                  <a16:creationId xmlns:a16="http://schemas.microsoft.com/office/drawing/2014/main" id="{50706D46-EA3A-58AF-4F5A-EE231C33A296}"/>
                </a:ext>
              </a:extLst>
            </p:cNvPr>
            <p:cNvSpPr/>
            <p:nvPr/>
          </p:nvSpPr>
          <p:spPr>
            <a:xfrm>
              <a:off x="3815400" y="2900775"/>
              <a:ext cx="237175" cy="152400"/>
            </a:xfrm>
            <a:custGeom>
              <a:avLst/>
              <a:gdLst/>
              <a:ahLst/>
              <a:cxnLst/>
              <a:rect l="l" t="t" r="r" b="b"/>
              <a:pathLst>
                <a:path w="9487" h="6096" extrusionOk="0">
                  <a:moveTo>
                    <a:pt x="7394" y="613"/>
                  </a:moveTo>
                  <a:cubicBezTo>
                    <a:pt x="8007" y="613"/>
                    <a:pt x="8584" y="974"/>
                    <a:pt x="8801" y="1587"/>
                  </a:cubicBezTo>
                  <a:cubicBezTo>
                    <a:pt x="8837" y="1768"/>
                    <a:pt x="8873" y="1912"/>
                    <a:pt x="8873" y="2092"/>
                  </a:cubicBezTo>
                  <a:cubicBezTo>
                    <a:pt x="8873" y="2705"/>
                    <a:pt x="8476" y="3282"/>
                    <a:pt x="7899" y="3499"/>
                  </a:cubicBezTo>
                  <a:lnTo>
                    <a:pt x="2597" y="5410"/>
                  </a:lnTo>
                  <a:cubicBezTo>
                    <a:pt x="2417" y="5446"/>
                    <a:pt x="2237" y="5482"/>
                    <a:pt x="2092" y="5482"/>
                  </a:cubicBezTo>
                  <a:cubicBezTo>
                    <a:pt x="1479" y="5482"/>
                    <a:pt x="902" y="5086"/>
                    <a:pt x="686" y="4473"/>
                  </a:cubicBezTo>
                  <a:cubicBezTo>
                    <a:pt x="614" y="4328"/>
                    <a:pt x="577" y="4148"/>
                    <a:pt x="577" y="4004"/>
                  </a:cubicBezTo>
                  <a:cubicBezTo>
                    <a:pt x="577" y="3391"/>
                    <a:pt x="974" y="2813"/>
                    <a:pt x="1587" y="2597"/>
                  </a:cubicBezTo>
                  <a:lnTo>
                    <a:pt x="6889" y="686"/>
                  </a:lnTo>
                  <a:cubicBezTo>
                    <a:pt x="7033" y="613"/>
                    <a:pt x="7214" y="613"/>
                    <a:pt x="7394" y="613"/>
                  </a:cubicBezTo>
                  <a:close/>
                  <a:moveTo>
                    <a:pt x="7394" y="0"/>
                  </a:moveTo>
                  <a:cubicBezTo>
                    <a:pt x="7142" y="0"/>
                    <a:pt x="6889" y="36"/>
                    <a:pt x="6673" y="108"/>
                  </a:cubicBezTo>
                  <a:lnTo>
                    <a:pt x="1371" y="2020"/>
                  </a:lnTo>
                  <a:cubicBezTo>
                    <a:pt x="541" y="2309"/>
                    <a:pt x="0" y="3138"/>
                    <a:pt x="0" y="4004"/>
                  </a:cubicBezTo>
                  <a:cubicBezTo>
                    <a:pt x="0" y="4220"/>
                    <a:pt x="36" y="4473"/>
                    <a:pt x="109" y="4689"/>
                  </a:cubicBezTo>
                  <a:cubicBezTo>
                    <a:pt x="433" y="5555"/>
                    <a:pt x="1227" y="6096"/>
                    <a:pt x="2092" y="6096"/>
                  </a:cubicBezTo>
                  <a:cubicBezTo>
                    <a:pt x="2309" y="6096"/>
                    <a:pt x="2561" y="6060"/>
                    <a:pt x="2778" y="5951"/>
                  </a:cubicBezTo>
                  <a:lnTo>
                    <a:pt x="8079" y="4076"/>
                  </a:lnTo>
                  <a:cubicBezTo>
                    <a:pt x="8945" y="3751"/>
                    <a:pt x="9486" y="2958"/>
                    <a:pt x="9486" y="2092"/>
                  </a:cubicBezTo>
                  <a:cubicBezTo>
                    <a:pt x="9486" y="1876"/>
                    <a:pt x="9450" y="1623"/>
                    <a:pt x="9342" y="1371"/>
                  </a:cubicBezTo>
                  <a:cubicBezTo>
                    <a:pt x="9053" y="541"/>
                    <a:pt x="8224" y="0"/>
                    <a:pt x="7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807;p64">
              <a:extLst>
                <a:ext uri="{FF2B5EF4-FFF2-40B4-BE49-F238E27FC236}">
                  <a16:creationId xmlns:a16="http://schemas.microsoft.com/office/drawing/2014/main" id="{C8807B76-5CF0-D3EE-2C49-164843BD3D96}"/>
                </a:ext>
              </a:extLst>
            </p:cNvPr>
            <p:cNvSpPr/>
            <p:nvPr/>
          </p:nvSpPr>
          <p:spPr>
            <a:xfrm>
              <a:off x="3821700" y="2967975"/>
              <a:ext cx="66750" cy="73075"/>
            </a:xfrm>
            <a:custGeom>
              <a:avLst/>
              <a:gdLst/>
              <a:ahLst/>
              <a:cxnLst/>
              <a:rect l="l" t="t" r="r" b="b"/>
              <a:pathLst>
                <a:path w="2670" h="2923" extrusionOk="0">
                  <a:moveTo>
                    <a:pt x="1091" y="0"/>
                  </a:moveTo>
                  <a:cubicBezTo>
                    <a:pt x="990" y="0"/>
                    <a:pt x="890" y="17"/>
                    <a:pt x="794" y="53"/>
                  </a:cubicBezTo>
                  <a:cubicBezTo>
                    <a:pt x="217" y="270"/>
                    <a:pt x="1" y="1063"/>
                    <a:pt x="289" y="1857"/>
                  </a:cubicBezTo>
                  <a:cubicBezTo>
                    <a:pt x="528" y="2513"/>
                    <a:pt x="1062" y="2922"/>
                    <a:pt x="1566" y="2922"/>
                  </a:cubicBezTo>
                  <a:cubicBezTo>
                    <a:pt x="1672" y="2922"/>
                    <a:pt x="1776" y="2904"/>
                    <a:pt x="1876" y="2867"/>
                  </a:cubicBezTo>
                  <a:cubicBezTo>
                    <a:pt x="2453" y="2650"/>
                    <a:pt x="2670" y="1857"/>
                    <a:pt x="2381" y="1063"/>
                  </a:cubicBezTo>
                  <a:cubicBezTo>
                    <a:pt x="2141" y="431"/>
                    <a:pt x="1599" y="0"/>
                    <a:pt x="10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808;p64">
              <a:extLst>
                <a:ext uri="{FF2B5EF4-FFF2-40B4-BE49-F238E27FC236}">
                  <a16:creationId xmlns:a16="http://schemas.microsoft.com/office/drawing/2014/main" id="{9036B387-E065-5BF0-5F9D-91C3FF69F468}"/>
                </a:ext>
              </a:extLst>
            </p:cNvPr>
            <p:cNvSpPr/>
            <p:nvPr/>
          </p:nvSpPr>
          <p:spPr>
            <a:xfrm>
              <a:off x="3818100" y="2960275"/>
              <a:ext cx="73975" cy="88400"/>
            </a:xfrm>
            <a:custGeom>
              <a:avLst/>
              <a:gdLst/>
              <a:ahLst/>
              <a:cxnLst/>
              <a:rect l="l" t="t" r="r" b="b"/>
              <a:pathLst>
                <a:path w="2959" h="3536" extrusionOk="0">
                  <a:moveTo>
                    <a:pt x="1263" y="614"/>
                  </a:moveTo>
                  <a:cubicBezTo>
                    <a:pt x="1407" y="614"/>
                    <a:pt x="1624" y="686"/>
                    <a:pt x="1804" y="830"/>
                  </a:cubicBezTo>
                  <a:cubicBezTo>
                    <a:pt x="1984" y="974"/>
                    <a:pt x="2129" y="1227"/>
                    <a:pt x="2237" y="1479"/>
                  </a:cubicBezTo>
                  <a:cubicBezTo>
                    <a:pt x="2309" y="1696"/>
                    <a:pt x="2345" y="1876"/>
                    <a:pt x="2345" y="2056"/>
                  </a:cubicBezTo>
                  <a:cubicBezTo>
                    <a:pt x="2345" y="2273"/>
                    <a:pt x="2309" y="2453"/>
                    <a:pt x="2201" y="2597"/>
                  </a:cubicBezTo>
                  <a:cubicBezTo>
                    <a:pt x="2129" y="2742"/>
                    <a:pt x="2020" y="2850"/>
                    <a:pt x="1912" y="2886"/>
                  </a:cubicBezTo>
                  <a:cubicBezTo>
                    <a:pt x="1840" y="2922"/>
                    <a:pt x="1768" y="2922"/>
                    <a:pt x="1696" y="2922"/>
                  </a:cubicBezTo>
                  <a:cubicBezTo>
                    <a:pt x="1551" y="2922"/>
                    <a:pt x="1335" y="2850"/>
                    <a:pt x="1155" y="2706"/>
                  </a:cubicBezTo>
                  <a:cubicBezTo>
                    <a:pt x="974" y="2561"/>
                    <a:pt x="830" y="2345"/>
                    <a:pt x="722" y="2056"/>
                  </a:cubicBezTo>
                  <a:cubicBezTo>
                    <a:pt x="650" y="1876"/>
                    <a:pt x="614" y="1660"/>
                    <a:pt x="614" y="1479"/>
                  </a:cubicBezTo>
                  <a:cubicBezTo>
                    <a:pt x="614" y="1263"/>
                    <a:pt x="650" y="1083"/>
                    <a:pt x="722" y="938"/>
                  </a:cubicBezTo>
                  <a:cubicBezTo>
                    <a:pt x="830" y="794"/>
                    <a:pt x="938" y="686"/>
                    <a:pt x="1047" y="650"/>
                  </a:cubicBezTo>
                  <a:cubicBezTo>
                    <a:pt x="1119" y="614"/>
                    <a:pt x="1191" y="614"/>
                    <a:pt x="1263" y="614"/>
                  </a:cubicBezTo>
                  <a:close/>
                  <a:moveTo>
                    <a:pt x="1263" y="1"/>
                  </a:moveTo>
                  <a:cubicBezTo>
                    <a:pt x="1119" y="1"/>
                    <a:pt x="974" y="37"/>
                    <a:pt x="830" y="73"/>
                  </a:cubicBezTo>
                  <a:cubicBezTo>
                    <a:pt x="578" y="181"/>
                    <a:pt x="361" y="397"/>
                    <a:pt x="217" y="650"/>
                  </a:cubicBezTo>
                  <a:cubicBezTo>
                    <a:pt x="73" y="902"/>
                    <a:pt x="1" y="1191"/>
                    <a:pt x="1" y="1479"/>
                  </a:cubicBezTo>
                  <a:cubicBezTo>
                    <a:pt x="1" y="1732"/>
                    <a:pt x="37" y="2020"/>
                    <a:pt x="145" y="2273"/>
                  </a:cubicBezTo>
                  <a:cubicBezTo>
                    <a:pt x="289" y="2634"/>
                    <a:pt x="506" y="2958"/>
                    <a:pt x="794" y="3175"/>
                  </a:cubicBezTo>
                  <a:cubicBezTo>
                    <a:pt x="1047" y="3391"/>
                    <a:pt x="1371" y="3535"/>
                    <a:pt x="1696" y="3535"/>
                  </a:cubicBezTo>
                  <a:cubicBezTo>
                    <a:pt x="1840" y="3535"/>
                    <a:pt x="1984" y="3499"/>
                    <a:pt x="2093" y="3463"/>
                  </a:cubicBezTo>
                  <a:cubicBezTo>
                    <a:pt x="2381" y="3355"/>
                    <a:pt x="2597" y="3138"/>
                    <a:pt x="2742" y="2922"/>
                  </a:cubicBezTo>
                  <a:cubicBezTo>
                    <a:pt x="2886" y="2670"/>
                    <a:pt x="2958" y="2381"/>
                    <a:pt x="2958" y="2056"/>
                  </a:cubicBezTo>
                  <a:cubicBezTo>
                    <a:pt x="2958" y="1804"/>
                    <a:pt x="2886" y="1552"/>
                    <a:pt x="2814" y="1263"/>
                  </a:cubicBezTo>
                  <a:cubicBezTo>
                    <a:pt x="2670" y="902"/>
                    <a:pt x="2453" y="614"/>
                    <a:pt x="2165" y="361"/>
                  </a:cubicBezTo>
                  <a:cubicBezTo>
                    <a:pt x="1912" y="145"/>
                    <a:pt x="1588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809;p64">
              <a:extLst>
                <a:ext uri="{FF2B5EF4-FFF2-40B4-BE49-F238E27FC236}">
                  <a16:creationId xmlns:a16="http://schemas.microsoft.com/office/drawing/2014/main" id="{FE64F187-9FBA-A88A-2115-A45DF2999E05}"/>
                </a:ext>
              </a:extLst>
            </p:cNvPr>
            <p:cNvSpPr/>
            <p:nvPr/>
          </p:nvSpPr>
          <p:spPr>
            <a:xfrm>
              <a:off x="3797375" y="3155050"/>
              <a:ext cx="75750" cy="128050"/>
            </a:xfrm>
            <a:custGeom>
              <a:avLst/>
              <a:gdLst/>
              <a:ahLst/>
              <a:cxnLst/>
              <a:rect l="l" t="t" r="r" b="b"/>
              <a:pathLst>
                <a:path w="3030" h="5122" extrusionOk="0">
                  <a:moveTo>
                    <a:pt x="1516" y="1024"/>
                  </a:moveTo>
                  <a:cubicBezTo>
                    <a:pt x="1664" y="1404"/>
                    <a:pt x="1873" y="1892"/>
                    <a:pt x="2056" y="2381"/>
                  </a:cubicBezTo>
                  <a:cubicBezTo>
                    <a:pt x="2164" y="2633"/>
                    <a:pt x="2236" y="2922"/>
                    <a:pt x="2308" y="3138"/>
                  </a:cubicBezTo>
                  <a:cubicBezTo>
                    <a:pt x="2380" y="3354"/>
                    <a:pt x="2417" y="3535"/>
                    <a:pt x="2417" y="3607"/>
                  </a:cubicBezTo>
                  <a:cubicBezTo>
                    <a:pt x="2417" y="4112"/>
                    <a:pt x="2020" y="4509"/>
                    <a:pt x="1515" y="4509"/>
                  </a:cubicBezTo>
                  <a:cubicBezTo>
                    <a:pt x="1010" y="4509"/>
                    <a:pt x="613" y="4112"/>
                    <a:pt x="613" y="3607"/>
                  </a:cubicBezTo>
                  <a:cubicBezTo>
                    <a:pt x="613" y="3535"/>
                    <a:pt x="685" y="3210"/>
                    <a:pt x="794" y="2886"/>
                  </a:cubicBezTo>
                  <a:cubicBezTo>
                    <a:pt x="938" y="2417"/>
                    <a:pt x="1190" y="1767"/>
                    <a:pt x="1407" y="1263"/>
                  </a:cubicBezTo>
                  <a:cubicBezTo>
                    <a:pt x="1445" y="1180"/>
                    <a:pt x="1481" y="1100"/>
                    <a:pt x="1516" y="1024"/>
                  </a:cubicBezTo>
                  <a:close/>
                  <a:moveTo>
                    <a:pt x="1515" y="0"/>
                  </a:moveTo>
                  <a:cubicBezTo>
                    <a:pt x="1407" y="0"/>
                    <a:pt x="1298" y="36"/>
                    <a:pt x="1226" y="144"/>
                  </a:cubicBezTo>
                  <a:cubicBezTo>
                    <a:pt x="1226" y="144"/>
                    <a:pt x="938" y="830"/>
                    <a:pt x="649" y="1587"/>
                  </a:cubicBezTo>
                  <a:cubicBezTo>
                    <a:pt x="469" y="1948"/>
                    <a:pt x="325" y="2345"/>
                    <a:pt x="216" y="2705"/>
                  </a:cubicBezTo>
                  <a:cubicBezTo>
                    <a:pt x="108" y="3066"/>
                    <a:pt x="0" y="3354"/>
                    <a:pt x="0" y="3607"/>
                  </a:cubicBezTo>
                  <a:cubicBezTo>
                    <a:pt x="0" y="4436"/>
                    <a:pt x="685" y="5122"/>
                    <a:pt x="1515" y="5122"/>
                  </a:cubicBezTo>
                  <a:cubicBezTo>
                    <a:pt x="2344" y="5122"/>
                    <a:pt x="3030" y="4436"/>
                    <a:pt x="3030" y="3607"/>
                  </a:cubicBezTo>
                  <a:cubicBezTo>
                    <a:pt x="3030" y="3354"/>
                    <a:pt x="2922" y="3066"/>
                    <a:pt x="2813" y="2705"/>
                  </a:cubicBezTo>
                  <a:cubicBezTo>
                    <a:pt x="2453" y="1659"/>
                    <a:pt x="1803" y="180"/>
                    <a:pt x="1803" y="144"/>
                  </a:cubicBezTo>
                  <a:cubicBezTo>
                    <a:pt x="1731" y="36"/>
                    <a:pt x="1623" y="0"/>
                    <a:pt x="1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810;p64">
              <a:extLst>
                <a:ext uri="{FF2B5EF4-FFF2-40B4-BE49-F238E27FC236}">
                  <a16:creationId xmlns:a16="http://schemas.microsoft.com/office/drawing/2014/main" id="{F97B3C70-B623-F0CE-F92E-DEAA314CFE0F}"/>
                </a:ext>
              </a:extLst>
            </p:cNvPr>
            <p:cNvSpPr/>
            <p:nvPr/>
          </p:nvSpPr>
          <p:spPr>
            <a:xfrm>
              <a:off x="4011050" y="1025400"/>
              <a:ext cx="1925125" cy="2285650"/>
            </a:xfrm>
            <a:custGeom>
              <a:avLst/>
              <a:gdLst/>
              <a:ahLst/>
              <a:cxnLst/>
              <a:rect l="l" t="t" r="r" b="b"/>
              <a:pathLst>
                <a:path w="77005" h="91426" extrusionOk="0">
                  <a:moveTo>
                    <a:pt x="23983" y="0"/>
                  </a:moveTo>
                  <a:cubicBezTo>
                    <a:pt x="22904" y="0"/>
                    <a:pt x="21562" y="517"/>
                    <a:pt x="20271" y="969"/>
                  </a:cubicBezTo>
                  <a:cubicBezTo>
                    <a:pt x="17349" y="1979"/>
                    <a:pt x="9487" y="9626"/>
                    <a:pt x="7683" y="14422"/>
                  </a:cubicBezTo>
                  <a:cubicBezTo>
                    <a:pt x="5916" y="19255"/>
                    <a:pt x="7467" y="20842"/>
                    <a:pt x="10605" y="23728"/>
                  </a:cubicBezTo>
                  <a:cubicBezTo>
                    <a:pt x="13743" y="26649"/>
                    <a:pt x="17566" y="32600"/>
                    <a:pt x="19585" y="38227"/>
                  </a:cubicBezTo>
                  <a:cubicBezTo>
                    <a:pt x="21605" y="43817"/>
                    <a:pt x="24166" y="49191"/>
                    <a:pt x="28314" y="50670"/>
                  </a:cubicBezTo>
                  <a:cubicBezTo>
                    <a:pt x="28314" y="50670"/>
                    <a:pt x="21713" y="53808"/>
                    <a:pt x="17349" y="56946"/>
                  </a:cubicBezTo>
                  <a:cubicBezTo>
                    <a:pt x="12949" y="60083"/>
                    <a:pt x="10821" y="61526"/>
                    <a:pt x="10821" y="61526"/>
                  </a:cubicBezTo>
                  <a:cubicBezTo>
                    <a:pt x="10821" y="61526"/>
                    <a:pt x="4906" y="63221"/>
                    <a:pt x="2634" y="66143"/>
                  </a:cubicBezTo>
                  <a:cubicBezTo>
                    <a:pt x="1299" y="67874"/>
                    <a:pt x="470" y="69244"/>
                    <a:pt x="1" y="70074"/>
                  </a:cubicBezTo>
                  <a:cubicBezTo>
                    <a:pt x="1227" y="69625"/>
                    <a:pt x="3287" y="69061"/>
                    <a:pt x="5893" y="69061"/>
                  </a:cubicBezTo>
                  <a:cubicBezTo>
                    <a:pt x="8731" y="69061"/>
                    <a:pt x="12218" y="69731"/>
                    <a:pt x="15979" y="71950"/>
                  </a:cubicBezTo>
                  <a:cubicBezTo>
                    <a:pt x="24995" y="77251"/>
                    <a:pt x="26871" y="86016"/>
                    <a:pt x="26871" y="91426"/>
                  </a:cubicBezTo>
                  <a:lnTo>
                    <a:pt x="30442" y="88216"/>
                  </a:lnTo>
                  <a:cubicBezTo>
                    <a:pt x="30442" y="88216"/>
                    <a:pt x="39783" y="84537"/>
                    <a:pt x="47501" y="75989"/>
                  </a:cubicBezTo>
                  <a:cubicBezTo>
                    <a:pt x="55256" y="67477"/>
                    <a:pt x="56482" y="63329"/>
                    <a:pt x="57276" y="55719"/>
                  </a:cubicBezTo>
                  <a:cubicBezTo>
                    <a:pt x="58033" y="48073"/>
                    <a:pt x="61171" y="17921"/>
                    <a:pt x="61279" y="17452"/>
                  </a:cubicBezTo>
                  <a:cubicBezTo>
                    <a:pt x="61423" y="17019"/>
                    <a:pt x="62433" y="14783"/>
                    <a:pt x="63768" y="14567"/>
                  </a:cubicBezTo>
                  <a:cubicBezTo>
                    <a:pt x="63793" y="14562"/>
                    <a:pt x="63820" y="14560"/>
                    <a:pt x="63850" y="14560"/>
                  </a:cubicBezTo>
                  <a:cubicBezTo>
                    <a:pt x="65380" y="14560"/>
                    <a:pt x="72515" y="20855"/>
                    <a:pt x="73506" y="21492"/>
                  </a:cubicBezTo>
                  <a:cubicBezTo>
                    <a:pt x="73935" y="21783"/>
                    <a:pt x="74548" y="22009"/>
                    <a:pt x="75126" y="22009"/>
                  </a:cubicBezTo>
                  <a:cubicBezTo>
                    <a:pt x="75908" y="22009"/>
                    <a:pt x="76627" y="21596"/>
                    <a:pt x="76752" y="20374"/>
                  </a:cubicBezTo>
                  <a:cubicBezTo>
                    <a:pt x="77004" y="18246"/>
                    <a:pt x="75201" y="12980"/>
                    <a:pt x="69466" y="7245"/>
                  </a:cubicBezTo>
                  <a:cubicBezTo>
                    <a:pt x="65304" y="3083"/>
                    <a:pt x="61970" y="1480"/>
                    <a:pt x="59954" y="1480"/>
                  </a:cubicBezTo>
                  <a:cubicBezTo>
                    <a:pt x="59210" y="1480"/>
                    <a:pt x="58645" y="1698"/>
                    <a:pt x="58285" y="2087"/>
                  </a:cubicBezTo>
                  <a:cubicBezTo>
                    <a:pt x="56915" y="3566"/>
                    <a:pt x="57817" y="6704"/>
                    <a:pt x="56915" y="11285"/>
                  </a:cubicBezTo>
                  <a:cubicBezTo>
                    <a:pt x="56013" y="15901"/>
                    <a:pt x="50423" y="32492"/>
                    <a:pt x="47610" y="40355"/>
                  </a:cubicBezTo>
                  <a:cubicBezTo>
                    <a:pt x="44796" y="48181"/>
                    <a:pt x="45698" y="58857"/>
                    <a:pt x="45698" y="58857"/>
                  </a:cubicBezTo>
                  <a:cubicBezTo>
                    <a:pt x="45698" y="58857"/>
                    <a:pt x="41911" y="60192"/>
                    <a:pt x="39206" y="62211"/>
                  </a:cubicBezTo>
                  <a:cubicBezTo>
                    <a:pt x="36501" y="64231"/>
                    <a:pt x="32353" y="67044"/>
                    <a:pt x="32353" y="67044"/>
                  </a:cubicBezTo>
                  <a:lnTo>
                    <a:pt x="31235" y="66467"/>
                  </a:lnTo>
                  <a:cubicBezTo>
                    <a:pt x="31235" y="66467"/>
                    <a:pt x="37511" y="60192"/>
                    <a:pt x="39422" y="56585"/>
                  </a:cubicBezTo>
                  <a:cubicBezTo>
                    <a:pt x="41334" y="53014"/>
                    <a:pt x="41911" y="52798"/>
                    <a:pt x="40901" y="50670"/>
                  </a:cubicBezTo>
                  <a:cubicBezTo>
                    <a:pt x="39891" y="48542"/>
                    <a:pt x="31704" y="38227"/>
                    <a:pt x="28097" y="33610"/>
                  </a:cubicBezTo>
                  <a:cubicBezTo>
                    <a:pt x="24527" y="29030"/>
                    <a:pt x="20126" y="21275"/>
                    <a:pt x="19261" y="19039"/>
                  </a:cubicBezTo>
                  <a:cubicBezTo>
                    <a:pt x="18359" y="16803"/>
                    <a:pt x="18467" y="14567"/>
                    <a:pt x="19117" y="12980"/>
                  </a:cubicBezTo>
                  <a:cubicBezTo>
                    <a:pt x="19802" y="11393"/>
                    <a:pt x="26077" y="8255"/>
                    <a:pt x="26186" y="3458"/>
                  </a:cubicBezTo>
                  <a:cubicBezTo>
                    <a:pt x="26245" y="788"/>
                    <a:pt x="25315" y="0"/>
                    <a:pt x="239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811;p64">
              <a:extLst>
                <a:ext uri="{FF2B5EF4-FFF2-40B4-BE49-F238E27FC236}">
                  <a16:creationId xmlns:a16="http://schemas.microsoft.com/office/drawing/2014/main" id="{C5DC53DC-3A44-8AF4-6E9A-D3155CC82D9F}"/>
                </a:ext>
              </a:extLst>
            </p:cNvPr>
            <p:cNvSpPr/>
            <p:nvPr/>
          </p:nvSpPr>
          <p:spPr>
            <a:xfrm>
              <a:off x="4002950" y="1018075"/>
              <a:ext cx="1935025" cy="2300275"/>
            </a:xfrm>
            <a:custGeom>
              <a:avLst/>
              <a:gdLst/>
              <a:ahLst/>
              <a:cxnLst/>
              <a:rect l="l" t="t" r="r" b="b"/>
              <a:pathLst>
                <a:path w="77401" h="92011" extrusionOk="0">
                  <a:moveTo>
                    <a:pt x="24310" y="613"/>
                  </a:moveTo>
                  <a:cubicBezTo>
                    <a:pt x="24634" y="613"/>
                    <a:pt x="24887" y="649"/>
                    <a:pt x="25103" y="721"/>
                  </a:cubicBezTo>
                  <a:cubicBezTo>
                    <a:pt x="25428" y="866"/>
                    <a:pt x="25680" y="1082"/>
                    <a:pt x="25897" y="1515"/>
                  </a:cubicBezTo>
                  <a:cubicBezTo>
                    <a:pt x="26113" y="1948"/>
                    <a:pt x="26221" y="2597"/>
                    <a:pt x="26221" y="3499"/>
                  </a:cubicBezTo>
                  <a:cubicBezTo>
                    <a:pt x="26221" y="3571"/>
                    <a:pt x="26221" y="3643"/>
                    <a:pt x="26221" y="3751"/>
                  </a:cubicBezTo>
                  <a:cubicBezTo>
                    <a:pt x="26185" y="4869"/>
                    <a:pt x="25788" y="5915"/>
                    <a:pt x="25211" y="6889"/>
                  </a:cubicBezTo>
                  <a:cubicBezTo>
                    <a:pt x="24310" y="8332"/>
                    <a:pt x="22975" y="9594"/>
                    <a:pt x="21749" y="10604"/>
                  </a:cubicBezTo>
                  <a:cubicBezTo>
                    <a:pt x="21172" y="11109"/>
                    <a:pt x="20595" y="11578"/>
                    <a:pt x="20162" y="12010"/>
                  </a:cubicBezTo>
                  <a:cubicBezTo>
                    <a:pt x="19693" y="12407"/>
                    <a:pt x="19332" y="12768"/>
                    <a:pt x="19188" y="13165"/>
                  </a:cubicBezTo>
                  <a:cubicBezTo>
                    <a:pt x="18827" y="13994"/>
                    <a:pt x="18611" y="14968"/>
                    <a:pt x="18611" y="16050"/>
                  </a:cubicBezTo>
                  <a:cubicBezTo>
                    <a:pt x="18611" y="17132"/>
                    <a:pt x="18827" y="18286"/>
                    <a:pt x="19296" y="19440"/>
                  </a:cubicBezTo>
                  <a:cubicBezTo>
                    <a:pt x="19765" y="20594"/>
                    <a:pt x="21064" y="23083"/>
                    <a:pt x="22723" y="25896"/>
                  </a:cubicBezTo>
                  <a:cubicBezTo>
                    <a:pt x="24382" y="28673"/>
                    <a:pt x="26401" y="31775"/>
                    <a:pt x="28205" y="34084"/>
                  </a:cubicBezTo>
                  <a:cubicBezTo>
                    <a:pt x="29972" y="36392"/>
                    <a:pt x="32930" y="40107"/>
                    <a:pt x="35563" y="43533"/>
                  </a:cubicBezTo>
                  <a:cubicBezTo>
                    <a:pt x="36861" y="45228"/>
                    <a:pt x="38087" y="46887"/>
                    <a:pt x="39061" y="48222"/>
                  </a:cubicBezTo>
                  <a:cubicBezTo>
                    <a:pt x="39999" y="49556"/>
                    <a:pt x="40720" y="50602"/>
                    <a:pt x="40937" y="51071"/>
                  </a:cubicBezTo>
                  <a:cubicBezTo>
                    <a:pt x="41261" y="51756"/>
                    <a:pt x="41405" y="52225"/>
                    <a:pt x="41405" y="52622"/>
                  </a:cubicBezTo>
                  <a:cubicBezTo>
                    <a:pt x="41405" y="53019"/>
                    <a:pt x="41261" y="53452"/>
                    <a:pt x="40937" y="54065"/>
                  </a:cubicBezTo>
                  <a:cubicBezTo>
                    <a:pt x="40612" y="54714"/>
                    <a:pt x="40143" y="55543"/>
                    <a:pt x="39494" y="56734"/>
                  </a:cubicBezTo>
                  <a:cubicBezTo>
                    <a:pt x="38556" y="58501"/>
                    <a:pt x="36536" y="60954"/>
                    <a:pt x="34733" y="62973"/>
                  </a:cubicBezTo>
                  <a:cubicBezTo>
                    <a:pt x="33831" y="63983"/>
                    <a:pt x="32966" y="64885"/>
                    <a:pt x="32353" y="65498"/>
                  </a:cubicBezTo>
                  <a:cubicBezTo>
                    <a:pt x="32064" y="65823"/>
                    <a:pt x="31812" y="66111"/>
                    <a:pt x="31631" y="66255"/>
                  </a:cubicBezTo>
                  <a:cubicBezTo>
                    <a:pt x="31451" y="66436"/>
                    <a:pt x="31343" y="66544"/>
                    <a:pt x="31343" y="66544"/>
                  </a:cubicBezTo>
                  <a:cubicBezTo>
                    <a:pt x="31271" y="66616"/>
                    <a:pt x="31271" y="66724"/>
                    <a:pt x="31271" y="66796"/>
                  </a:cubicBezTo>
                  <a:cubicBezTo>
                    <a:pt x="31271" y="66905"/>
                    <a:pt x="31343" y="66977"/>
                    <a:pt x="31451" y="67013"/>
                  </a:cubicBezTo>
                  <a:lnTo>
                    <a:pt x="32569" y="67590"/>
                  </a:lnTo>
                  <a:cubicBezTo>
                    <a:pt x="32599" y="67605"/>
                    <a:pt x="32641" y="67614"/>
                    <a:pt x="32685" y="67614"/>
                  </a:cubicBezTo>
                  <a:cubicBezTo>
                    <a:pt x="32748" y="67614"/>
                    <a:pt x="32815" y="67596"/>
                    <a:pt x="32857" y="67554"/>
                  </a:cubicBezTo>
                  <a:cubicBezTo>
                    <a:pt x="32857" y="67554"/>
                    <a:pt x="37005" y="64777"/>
                    <a:pt x="39710" y="62757"/>
                  </a:cubicBezTo>
                  <a:cubicBezTo>
                    <a:pt x="41009" y="61747"/>
                    <a:pt x="42632" y="60917"/>
                    <a:pt x="43930" y="60340"/>
                  </a:cubicBezTo>
                  <a:cubicBezTo>
                    <a:pt x="44543" y="60052"/>
                    <a:pt x="45120" y="59799"/>
                    <a:pt x="45517" y="59655"/>
                  </a:cubicBezTo>
                  <a:cubicBezTo>
                    <a:pt x="45697" y="59583"/>
                    <a:pt x="45878" y="59511"/>
                    <a:pt x="45986" y="59475"/>
                  </a:cubicBezTo>
                  <a:cubicBezTo>
                    <a:pt x="46094" y="59439"/>
                    <a:pt x="46130" y="59403"/>
                    <a:pt x="46130" y="59403"/>
                  </a:cubicBezTo>
                  <a:cubicBezTo>
                    <a:pt x="46274" y="59367"/>
                    <a:pt x="46347" y="59258"/>
                    <a:pt x="46347" y="59114"/>
                  </a:cubicBezTo>
                  <a:cubicBezTo>
                    <a:pt x="46347" y="59114"/>
                    <a:pt x="46311" y="59006"/>
                    <a:pt x="46311" y="58826"/>
                  </a:cubicBezTo>
                  <a:cubicBezTo>
                    <a:pt x="46274" y="58248"/>
                    <a:pt x="46202" y="56878"/>
                    <a:pt x="46202" y="55075"/>
                  </a:cubicBezTo>
                  <a:cubicBezTo>
                    <a:pt x="46202" y="51251"/>
                    <a:pt x="46527" y="45445"/>
                    <a:pt x="48222" y="40720"/>
                  </a:cubicBezTo>
                  <a:cubicBezTo>
                    <a:pt x="49629" y="36789"/>
                    <a:pt x="51721" y="30693"/>
                    <a:pt x="53596" y="24995"/>
                  </a:cubicBezTo>
                  <a:cubicBezTo>
                    <a:pt x="55472" y="19260"/>
                    <a:pt x="57095" y="13994"/>
                    <a:pt x="57527" y="11650"/>
                  </a:cubicBezTo>
                  <a:cubicBezTo>
                    <a:pt x="57996" y="9305"/>
                    <a:pt x="57996" y="7358"/>
                    <a:pt x="58068" y="5843"/>
                  </a:cubicBezTo>
                  <a:cubicBezTo>
                    <a:pt x="58068" y="5049"/>
                    <a:pt x="58104" y="4400"/>
                    <a:pt x="58249" y="3859"/>
                  </a:cubicBezTo>
                  <a:cubicBezTo>
                    <a:pt x="58357" y="3318"/>
                    <a:pt x="58537" y="2922"/>
                    <a:pt x="58826" y="2597"/>
                  </a:cubicBezTo>
                  <a:cubicBezTo>
                    <a:pt x="59114" y="2272"/>
                    <a:pt x="59583" y="2092"/>
                    <a:pt x="60268" y="2092"/>
                  </a:cubicBezTo>
                  <a:cubicBezTo>
                    <a:pt x="61206" y="2092"/>
                    <a:pt x="62505" y="2453"/>
                    <a:pt x="64092" y="3354"/>
                  </a:cubicBezTo>
                  <a:cubicBezTo>
                    <a:pt x="65679" y="4256"/>
                    <a:pt x="67518" y="5699"/>
                    <a:pt x="69610" y="7754"/>
                  </a:cubicBezTo>
                  <a:cubicBezTo>
                    <a:pt x="72279" y="10460"/>
                    <a:pt x="74082" y="13020"/>
                    <a:pt x="75236" y="15220"/>
                  </a:cubicBezTo>
                  <a:cubicBezTo>
                    <a:pt x="76354" y="17420"/>
                    <a:pt x="76823" y="19224"/>
                    <a:pt x="76823" y="20306"/>
                  </a:cubicBezTo>
                  <a:cubicBezTo>
                    <a:pt x="76823" y="20414"/>
                    <a:pt x="76787" y="20522"/>
                    <a:pt x="76787" y="20630"/>
                  </a:cubicBezTo>
                  <a:cubicBezTo>
                    <a:pt x="76751" y="21208"/>
                    <a:pt x="76535" y="21532"/>
                    <a:pt x="76318" y="21712"/>
                  </a:cubicBezTo>
                  <a:cubicBezTo>
                    <a:pt x="76102" y="21929"/>
                    <a:pt x="75813" y="22001"/>
                    <a:pt x="75453" y="22001"/>
                  </a:cubicBezTo>
                  <a:cubicBezTo>
                    <a:pt x="74948" y="22001"/>
                    <a:pt x="74371" y="21785"/>
                    <a:pt x="74010" y="21532"/>
                  </a:cubicBezTo>
                  <a:cubicBezTo>
                    <a:pt x="73902" y="21460"/>
                    <a:pt x="73685" y="21316"/>
                    <a:pt x="73397" y="21063"/>
                  </a:cubicBezTo>
                  <a:cubicBezTo>
                    <a:pt x="72351" y="20234"/>
                    <a:pt x="70439" y="18647"/>
                    <a:pt x="68600" y="17204"/>
                  </a:cubicBezTo>
                  <a:cubicBezTo>
                    <a:pt x="67662" y="16519"/>
                    <a:pt x="66761" y="15834"/>
                    <a:pt x="66003" y="15365"/>
                  </a:cubicBezTo>
                  <a:cubicBezTo>
                    <a:pt x="65606" y="15112"/>
                    <a:pt x="65282" y="14932"/>
                    <a:pt x="64957" y="14788"/>
                  </a:cubicBezTo>
                  <a:cubicBezTo>
                    <a:pt x="64669" y="14643"/>
                    <a:pt x="64416" y="14535"/>
                    <a:pt x="64164" y="14535"/>
                  </a:cubicBezTo>
                  <a:lnTo>
                    <a:pt x="64019" y="14535"/>
                  </a:lnTo>
                  <a:cubicBezTo>
                    <a:pt x="63226" y="14679"/>
                    <a:pt x="62613" y="15365"/>
                    <a:pt x="62144" y="16050"/>
                  </a:cubicBezTo>
                  <a:cubicBezTo>
                    <a:pt x="61928" y="16375"/>
                    <a:pt x="61711" y="16735"/>
                    <a:pt x="61603" y="17024"/>
                  </a:cubicBezTo>
                  <a:cubicBezTo>
                    <a:pt x="61459" y="17312"/>
                    <a:pt x="61350" y="17529"/>
                    <a:pt x="61314" y="17673"/>
                  </a:cubicBezTo>
                  <a:lnTo>
                    <a:pt x="61314" y="17745"/>
                  </a:lnTo>
                  <a:cubicBezTo>
                    <a:pt x="61278" y="18106"/>
                    <a:pt x="61026" y="20198"/>
                    <a:pt x="60701" y="23263"/>
                  </a:cubicBezTo>
                  <a:cubicBezTo>
                    <a:pt x="59727" y="32424"/>
                    <a:pt x="57852" y="50350"/>
                    <a:pt x="57275" y="55976"/>
                  </a:cubicBezTo>
                  <a:cubicBezTo>
                    <a:pt x="56878" y="59763"/>
                    <a:pt x="56409" y="62685"/>
                    <a:pt x="55039" y="65678"/>
                  </a:cubicBezTo>
                  <a:cubicBezTo>
                    <a:pt x="53668" y="68708"/>
                    <a:pt x="51468" y="71846"/>
                    <a:pt x="47609" y="76102"/>
                  </a:cubicBezTo>
                  <a:cubicBezTo>
                    <a:pt x="43750" y="80322"/>
                    <a:pt x="39530" y="83351"/>
                    <a:pt x="36248" y="85335"/>
                  </a:cubicBezTo>
                  <a:cubicBezTo>
                    <a:pt x="34625" y="86345"/>
                    <a:pt x="33218" y="87066"/>
                    <a:pt x="32244" y="87535"/>
                  </a:cubicBezTo>
                  <a:cubicBezTo>
                    <a:pt x="31739" y="87787"/>
                    <a:pt x="31343" y="87932"/>
                    <a:pt x="31090" y="88076"/>
                  </a:cubicBezTo>
                  <a:cubicBezTo>
                    <a:pt x="30946" y="88112"/>
                    <a:pt x="30838" y="88148"/>
                    <a:pt x="30766" y="88184"/>
                  </a:cubicBezTo>
                  <a:cubicBezTo>
                    <a:pt x="30693" y="88220"/>
                    <a:pt x="30657" y="88220"/>
                    <a:pt x="30657" y="88220"/>
                  </a:cubicBezTo>
                  <a:lnTo>
                    <a:pt x="30585" y="88292"/>
                  </a:lnTo>
                  <a:lnTo>
                    <a:pt x="27510" y="91057"/>
                  </a:lnTo>
                  <a:lnTo>
                    <a:pt x="27510" y="91057"/>
                  </a:lnTo>
                  <a:cubicBezTo>
                    <a:pt x="27433" y="88416"/>
                    <a:pt x="26887" y="85123"/>
                    <a:pt x="25392" y="81800"/>
                  </a:cubicBezTo>
                  <a:cubicBezTo>
                    <a:pt x="23769" y="78230"/>
                    <a:pt x="21027" y="74659"/>
                    <a:pt x="16483" y="71990"/>
                  </a:cubicBezTo>
                  <a:cubicBezTo>
                    <a:pt x="12624" y="69754"/>
                    <a:pt x="9089" y="69069"/>
                    <a:pt x="6204" y="69069"/>
                  </a:cubicBezTo>
                  <a:cubicBezTo>
                    <a:pt x="4025" y="69069"/>
                    <a:pt x="2231" y="69453"/>
                    <a:pt x="978" y="69830"/>
                  </a:cubicBezTo>
                  <a:lnTo>
                    <a:pt x="978" y="69830"/>
                  </a:lnTo>
                  <a:cubicBezTo>
                    <a:pt x="1473" y="69020"/>
                    <a:pt x="2195" y="67933"/>
                    <a:pt x="3210" y="66616"/>
                  </a:cubicBezTo>
                  <a:cubicBezTo>
                    <a:pt x="4256" y="65209"/>
                    <a:pt x="6276" y="64091"/>
                    <a:pt x="8043" y="63298"/>
                  </a:cubicBezTo>
                  <a:cubicBezTo>
                    <a:pt x="8909" y="62901"/>
                    <a:pt x="9702" y="62613"/>
                    <a:pt x="10279" y="62432"/>
                  </a:cubicBezTo>
                  <a:cubicBezTo>
                    <a:pt x="10604" y="62324"/>
                    <a:pt x="10820" y="62252"/>
                    <a:pt x="11001" y="62180"/>
                  </a:cubicBezTo>
                  <a:cubicBezTo>
                    <a:pt x="11145" y="62144"/>
                    <a:pt x="11253" y="62108"/>
                    <a:pt x="11253" y="62108"/>
                  </a:cubicBezTo>
                  <a:lnTo>
                    <a:pt x="11325" y="62072"/>
                  </a:lnTo>
                  <a:cubicBezTo>
                    <a:pt x="11325" y="62072"/>
                    <a:pt x="13453" y="60629"/>
                    <a:pt x="17854" y="57491"/>
                  </a:cubicBezTo>
                  <a:cubicBezTo>
                    <a:pt x="20018" y="55904"/>
                    <a:pt x="22759" y="54353"/>
                    <a:pt x="24923" y="53163"/>
                  </a:cubicBezTo>
                  <a:cubicBezTo>
                    <a:pt x="26041" y="52586"/>
                    <a:pt x="27015" y="52117"/>
                    <a:pt x="27700" y="51756"/>
                  </a:cubicBezTo>
                  <a:cubicBezTo>
                    <a:pt x="28385" y="51432"/>
                    <a:pt x="28782" y="51215"/>
                    <a:pt x="28782" y="51215"/>
                  </a:cubicBezTo>
                  <a:cubicBezTo>
                    <a:pt x="28890" y="51179"/>
                    <a:pt x="28962" y="51071"/>
                    <a:pt x="28962" y="50927"/>
                  </a:cubicBezTo>
                  <a:cubicBezTo>
                    <a:pt x="28962" y="50819"/>
                    <a:pt x="28854" y="50710"/>
                    <a:pt x="28746" y="50674"/>
                  </a:cubicBezTo>
                  <a:cubicBezTo>
                    <a:pt x="26762" y="49989"/>
                    <a:pt x="25139" y="48330"/>
                    <a:pt x="23733" y="46130"/>
                  </a:cubicBezTo>
                  <a:cubicBezTo>
                    <a:pt x="22326" y="43930"/>
                    <a:pt x="21208" y="41189"/>
                    <a:pt x="20198" y="38412"/>
                  </a:cubicBezTo>
                  <a:cubicBezTo>
                    <a:pt x="18142" y="32749"/>
                    <a:pt x="14319" y="26798"/>
                    <a:pt x="11145" y="23804"/>
                  </a:cubicBezTo>
                  <a:cubicBezTo>
                    <a:pt x="10027" y="22794"/>
                    <a:pt x="9125" y="21929"/>
                    <a:pt x="8512" y="21063"/>
                  </a:cubicBezTo>
                  <a:cubicBezTo>
                    <a:pt x="7899" y="20198"/>
                    <a:pt x="7574" y="19332"/>
                    <a:pt x="7574" y="18214"/>
                  </a:cubicBezTo>
                  <a:cubicBezTo>
                    <a:pt x="7574" y="17312"/>
                    <a:pt x="7791" y="16194"/>
                    <a:pt x="8296" y="14824"/>
                  </a:cubicBezTo>
                  <a:cubicBezTo>
                    <a:pt x="9161" y="12515"/>
                    <a:pt x="11578" y="9414"/>
                    <a:pt x="14103" y="6781"/>
                  </a:cubicBezTo>
                  <a:cubicBezTo>
                    <a:pt x="15365" y="5482"/>
                    <a:pt x="16663" y="4292"/>
                    <a:pt x="17818" y="3354"/>
                  </a:cubicBezTo>
                  <a:cubicBezTo>
                    <a:pt x="18972" y="2453"/>
                    <a:pt x="20018" y="1803"/>
                    <a:pt x="20667" y="1551"/>
                  </a:cubicBezTo>
                  <a:cubicBezTo>
                    <a:pt x="22001" y="1118"/>
                    <a:pt x="23336" y="613"/>
                    <a:pt x="24310" y="613"/>
                  </a:cubicBezTo>
                  <a:close/>
                  <a:moveTo>
                    <a:pt x="24310" y="0"/>
                  </a:moveTo>
                  <a:cubicBezTo>
                    <a:pt x="23155" y="0"/>
                    <a:pt x="21785" y="541"/>
                    <a:pt x="20486" y="974"/>
                  </a:cubicBezTo>
                  <a:cubicBezTo>
                    <a:pt x="19693" y="1262"/>
                    <a:pt x="18647" y="1948"/>
                    <a:pt x="17457" y="2885"/>
                  </a:cubicBezTo>
                  <a:cubicBezTo>
                    <a:pt x="15690" y="4292"/>
                    <a:pt x="13598" y="6312"/>
                    <a:pt x="11794" y="8440"/>
                  </a:cubicBezTo>
                  <a:cubicBezTo>
                    <a:pt x="9991" y="10532"/>
                    <a:pt x="8440" y="12768"/>
                    <a:pt x="7755" y="14643"/>
                  </a:cubicBezTo>
                  <a:cubicBezTo>
                    <a:pt x="7214" y="16050"/>
                    <a:pt x="6961" y="17204"/>
                    <a:pt x="6961" y="18214"/>
                  </a:cubicBezTo>
                  <a:cubicBezTo>
                    <a:pt x="6961" y="19440"/>
                    <a:pt x="7358" y="20486"/>
                    <a:pt x="8007" y="21388"/>
                  </a:cubicBezTo>
                  <a:cubicBezTo>
                    <a:pt x="8693" y="22362"/>
                    <a:pt x="9630" y="23227"/>
                    <a:pt x="10748" y="24273"/>
                  </a:cubicBezTo>
                  <a:cubicBezTo>
                    <a:pt x="13814" y="27123"/>
                    <a:pt x="17637" y="33038"/>
                    <a:pt x="19621" y="38592"/>
                  </a:cubicBezTo>
                  <a:cubicBezTo>
                    <a:pt x="20631" y="41405"/>
                    <a:pt x="21785" y="44182"/>
                    <a:pt x="23228" y="46455"/>
                  </a:cubicBezTo>
                  <a:cubicBezTo>
                    <a:pt x="24528" y="48469"/>
                    <a:pt x="26062" y="50104"/>
                    <a:pt x="27936" y="50961"/>
                  </a:cubicBezTo>
                  <a:lnTo>
                    <a:pt x="27936" y="50961"/>
                  </a:lnTo>
                  <a:cubicBezTo>
                    <a:pt x="26212" y="51806"/>
                    <a:pt x="21101" y="54384"/>
                    <a:pt x="17493" y="56986"/>
                  </a:cubicBezTo>
                  <a:cubicBezTo>
                    <a:pt x="15293" y="58537"/>
                    <a:pt x="13670" y="59691"/>
                    <a:pt x="12588" y="60449"/>
                  </a:cubicBezTo>
                  <a:cubicBezTo>
                    <a:pt x="12047" y="60845"/>
                    <a:pt x="11650" y="61134"/>
                    <a:pt x="11398" y="61314"/>
                  </a:cubicBezTo>
                  <a:cubicBezTo>
                    <a:pt x="11208" y="61432"/>
                    <a:pt x="11097" y="61504"/>
                    <a:pt x="11042" y="61540"/>
                  </a:cubicBezTo>
                  <a:lnTo>
                    <a:pt x="11042" y="61540"/>
                  </a:lnTo>
                  <a:cubicBezTo>
                    <a:pt x="10819" y="61605"/>
                    <a:pt x="9411" y="62029"/>
                    <a:pt x="7791" y="62757"/>
                  </a:cubicBezTo>
                  <a:cubicBezTo>
                    <a:pt x="5988" y="63550"/>
                    <a:pt x="3932" y="64704"/>
                    <a:pt x="2741" y="66255"/>
                  </a:cubicBezTo>
                  <a:cubicBezTo>
                    <a:pt x="1371" y="67987"/>
                    <a:pt x="541" y="69393"/>
                    <a:pt x="36" y="70223"/>
                  </a:cubicBezTo>
                  <a:cubicBezTo>
                    <a:pt x="0" y="70331"/>
                    <a:pt x="0" y="70475"/>
                    <a:pt x="73" y="70547"/>
                  </a:cubicBezTo>
                  <a:cubicBezTo>
                    <a:pt x="127" y="70629"/>
                    <a:pt x="221" y="70669"/>
                    <a:pt x="311" y="70669"/>
                  </a:cubicBezTo>
                  <a:cubicBezTo>
                    <a:pt x="341" y="70669"/>
                    <a:pt x="370" y="70665"/>
                    <a:pt x="397" y="70656"/>
                  </a:cubicBezTo>
                  <a:cubicBezTo>
                    <a:pt x="1623" y="70223"/>
                    <a:pt x="3643" y="69646"/>
                    <a:pt x="6204" y="69646"/>
                  </a:cubicBezTo>
                  <a:cubicBezTo>
                    <a:pt x="8981" y="69646"/>
                    <a:pt x="12444" y="70331"/>
                    <a:pt x="16158" y="72531"/>
                  </a:cubicBezTo>
                  <a:cubicBezTo>
                    <a:pt x="20595" y="75128"/>
                    <a:pt x="23264" y="78590"/>
                    <a:pt x="24851" y="82053"/>
                  </a:cubicBezTo>
                  <a:cubicBezTo>
                    <a:pt x="26438" y="85551"/>
                    <a:pt x="26906" y="89050"/>
                    <a:pt x="26906" y="91719"/>
                  </a:cubicBezTo>
                  <a:cubicBezTo>
                    <a:pt x="26906" y="91827"/>
                    <a:pt x="26979" y="91935"/>
                    <a:pt x="27087" y="91971"/>
                  </a:cubicBezTo>
                  <a:cubicBezTo>
                    <a:pt x="27128" y="91999"/>
                    <a:pt x="27175" y="92011"/>
                    <a:pt x="27221" y="92011"/>
                  </a:cubicBezTo>
                  <a:cubicBezTo>
                    <a:pt x="27295" y="92011"/>
                    <a:pt x="27367" y="91980"/>
                    <a:pt x="27411" y="91935"/>
                  </a:cubicBezTo>
                  <a:lnTo>
                    <a:pt x="30907" y="88792"/>
                  </a:lnTo>
                  <a:lnTo>
                    <a:pt x="30907" y="88792"/>
                  </a:lnTo>
                  <a:lnTo>
                    <a:pt x="30910" y="88797"/>
                  </a:lnTo>
                  <a:cubicBezTo>
                    <a:pt x="30910" y="88797"/>
                    <a:pt x="40251" y="85082"/>
                    <a:pt x="48042" y="76498"/>
                  </a:cubicBezTo>
                  <a:cubicBezTo>
                    <a:pt x="51937" y="72206"/>
                    <a:pt x="54209" y="69033"/>
                    <a:pt x="55580" y="65931"/>
                  </a:cubicBezTo>
                  <a:cubicBezTo>
                    <a:pt x="56986" y="62829"/>
                    <a:pt x="57491" y="59835"/>
                    <a:pt x="57888" y="56012"/>
                  </a:cubicBezTo>
                  <a:cubicBezTo>
                    <a:pt x="58285" y="52225"/>
                    <a:pt x="59259" y="42776"/>
                    <a:pt x="60160" y="34228"/>
                  </a:cubicBezTo>
                  <a:cubicBezTo>
                    <a:pt x="60593" y="29936"/>
                    <a:pt x="61026" y="25896"/>
                    <a:pt x="61350" y="22867"/>
                  </a:cubicBezTo>
                  <a:cubicBezTo>
                    <a:pt x="61495" y="21388"/>
                    <a:pt x="61639" y="20126"/>
                    <a:pt x="61747" y="19260"/>
                  </a:cubicBezTo>
                  <a:cubicBezTo>
                    <a:pt x="61783" y="18827"/>
                    <a:pt x="61819" y="18466"/>
                    <a:pt x="61855" y="18214"/>
                  </a:cubicBezTo>
                  <a:cubicBezTo>
                    <a:pt x="61892" y="18106"/>
                    <a:pt x="61892" y="17998"/>
                    <a:pt x="61892" y="17925"/>
                  </a:cubicBezTo>
                  <a:lnTo>
                    <a:pt x="61892" y="17853"/>
                  </a:lnTo>
                  <a:lnTo>
                    <a:pt x="61928" y="17817"/>
                  </a:lnTo>
                  <a:cubicBezTo>
                    <a:pt x="61928" y="17745"/>
                    <a:pt x="62000" y="17529"/>
                    <a:pt x="62144" y="17276"/>
                  </a:cubicBezTo>
                  <a:cubicBezTo>
                    <a:pt x="62324" y="16879"/>
                    <a:pt x="62613" y="16375"/>
                    <a:pt x="62974" y="15942"/>
                  </a:cubicBezTo>
                  <a:cubicBezTo>
                    <a:pt x="63334" y="15509"/>
                    <a:pt x="63731" y="15184"/>
                    <a:pt x="64128" y="15148"/>
                  </a:cubicBezTo>
                  <a:lnTo>
                    <a:pt x="64164" y="15148"/>
                  </a:lnTo>
                  <a:cubicBezTo>
                    <a:pt x="64236" y="15148"/>
                    <a:pt x="64524" y="15220"/>
                    <a:pt x="64849" y="15365"/>
                  </a:cubicBezTo>
                  <a:cubicBezTo>
                    <a:pt x="66003" y="15942"/>
                    <a:pt x="67987" y="17493"/>
                    <a:pt x="69790" y="18935"/>
                  </a:cubicBezTo>
                  <a:cubicBezTo>
                    <a:pt x="70692" y="19657"/>
                    <a:pt x="71557" y="20342"/>
                    <a:pt x="72243" y="20919"/>
                  </a:cubicBezTo>
                  <a:cubicBezTo>
                    <a:pt x="72928" y="21460"/>
                    <a:pt x="73433" y="21893"/>
                    <a:pt x="73685" y="22037"/>
                  </a:cubicBezTo>
                  <a:cubicBezTo>
                    <a:pt x="74154" y="22362"/>
                    <a:pt x="74804" y="22614"/>
                    <a:pt x="75453" y="22614"/>
                  </a:cubicBezTo>
                  <a:cubicBezTo>
                    <a:pt x="75922" y="22614"/>
                    <a:pt x="76354" y="22506"/>
                    <a:pt x="76715" y="22181"/>
                  </a:cubicBezTo>
                  <a:cubicBezTo>
                    <a:pt x="77076" y="21857"/>
                    <a:pt x="77328" y="21352"/>
                    <a:pt x="77400" y="20703"/>
                  </a:cubicBezTo>
                  <a:cubicBezTo>
                    <a:pt x="77400" y="20594"/>
                    <a:pt x="77400" y="20450"/>
                    <a:pt x="77400" y="20306"/>
                  </a:cubicBezTo>
                  <a:cubicBezTo>
                    <a:pt x="77400" y="19044"/>
                    <a:pt x="76931" y="17204"/>
                    <a:pt x="75741" y="14932"/>
                  </a:cubicBezTo>
                  <a:cubicBezTo>
                    <a:pt x="74587" y="12696"/>
                    <a:pt x="72748" y="10063"/>
                    <a:pt x="70007" y="7358"/>
                  </a:cubicBezTo>
                  <a:cubicBezTo>
                    <a:pt x="67915" y="5230"/>
                    <a:pt x="66039" y="3787"/>
                    <a:pt x="64380" y="2849"/>
                  </a:cubicBezTo>
                  <a:cubicBezTo>
                    <a:pt x="62757" y="1912"/>
                    <a:pt x="61387" y="1479"/>
                    <a:pt x="60268" y="1479"/>
                  </a:cubicBezTo>
                  <a:cubicBezTo>
                    <a:pt x="59475" y="1479"/>
                    <a:pt x="58790" y="1731"/>
                    <a:pt x="58357" y="2200"/>
                  </a:cubicBezTo>
                  <a:cubicBezTo>
                    <a:pt x="57996" y="2597"/>
                    <a:pt x="57780" y="3138"/>
                    <a:pt x="57636" y="3751"/>
                  </a:cubicBezTo>
                  <a:cubicBezTo>
                    <a:pt x="57455" y="4653"/>
                    <a:pt x="57455" y="5735"/>
                    <a:pt x="57419" y="7033"/>
                  </a:cubicBezTo>
                  <a:cubicBezTo>
                    <a:pt x="57383" y="8332"/>
                    <a:pt x="57275" y="9846"/>
                    <a:pt x="56950" y="11542"/>
                  </a:cubicBezTo>
                  <a:cubicBezTo>
                    <a:pt x="56518" y="13778"/>
                    <a:pt x="54894" y="19116"/>
                    <a:pt x="53019" y="24814"/>
                  </a:cubicBezTo>
                  <a:cubicBezTo>
                    <a:pt x="51144" y="30513"/>
                    <a:pt x="49052" y="36608"/>
                    <a:pt x="47645" y="40540"/>
                  </a:cubicBezTo>
                  <a:cubicBezTo>
                    <a:pt x="45914" y="45373"/>
                    <a:pt x="45589" y="51215"/>
                    <a:pt x="45589" y="55075"/>
                  </a:cubicBezTo>
                  <a:cubicBezTo>
                    <a:pt x="45589" y="57010"/>
                    <a:pt x="45679" y="58429"/>
                    <a:pt x="45717" y="58941"/>
                  </a:cubicBezTo>
                  <a:lnTo>
                    <a:pt x="45717" y="58941"/>
                  </a:lnTo>
                  <a:cubicBezTo>
                    <a:pt x="44844" y="59257"/>
                    <a:pt x="41699" y="60490"/>
                    <a:pt x="39350" y="62252"/>
                  </a:cubicBezTo>
                  <a:cubicBezTo>
                    <a:pt x="38015" y="63262"/>
                    <a:pt x="36284" y="64452"/>
                    <a:pt x="34913" y="65426"/>
                  </a:cubicBezTo>
                  <a:cubicBezTo>
                    <a:pt x="34228" y="65895"/>
                    <a:pt x="33651" y="66291"/>
                    <a:pt x="33218" y="66616"/>
                  </a:cubicBezTo>
                  <a:cubicBezTo>
                    <a:pt x="32981" y="66774"/>
                    <a:pt x="32798" y="66900"/>
                    <a:pt x="32681" y="66981"/>
                  </a:cubicBezTo>
                  <a:lnTo>
                    <a:pt x="32681" y="66981"/>
                  </a:lnTo>
                  <a:lnTo>
                    <a:pt x="32065" y="66683"/>
                  </a:lnTo>
                  <a:lnTo>
                    <a:pt x="32065" y="66683"/>
                  </a:lnTo>
                  <a:cubicBezTo>
                    <a:pt x="32604" y="66134"/>
                    <a:pt x="33825" y="64872"/>
                    <a:pt x="35166" y="63370"/>
                  </a:cubicBezTo>
                  <a:cubicBezTo>
                    <a:pt x="36969" y="61350"/>
                    <a:pt x="39025" y="58862"/>
                    <a:pt x="40035" y="57022"/>
                  </a:cubicBezTo>
                  <a:cubicBezTo>
                    <a:pt x="40648" y="55832"/>
                    <a:pt x="41153" y="55002"/>
                    <a:pt x="41478" y="54353"/>
                  </a:cubicBezTo>
                  <a:cubicBezTo>
                    <a:pt x="41802" y="53704"/>
                    <a:pt x="42019" y="53199"/>
                    <a:pt x="42019" y="52622"/>
                  </a:cubicBezTo>
                  <a:cubicBezTo>
                    <a:pt x="42019" y="52081"/>
                    <a:pt x="41802" y="51540"/>
                    <a:pt x="41478" y="50819"/>
                  </a:cubicBezTo>
                  <a:cubicBezTo>
                    <a:pt x="41189" y="50242"/>
                    <a:pt x="40504" y="49196"/>
                    <a:pt x="39530" y="47861"/>
                  </a:cubicBezTo>
                  <a:cubicBezTo>
                    <a:pt x="36645" y="43822"/>
                    <a:pt x="31343" y="37185"/>
                    <a:pt x="28674" y="33723"/>
                  </a:cubicBezTo>
                  <a:cubicBezTo>
                    <a:pt x="26870" y="31451"/>
                    <a:pt x="24887" y="28349"/>
                    <a:pt x="23264" y="25572"/>
                  </a:cubicBezTo>
                  <a:cubicBezTo>
                    <a:pt x="21605" y="22794"/>
                    <a:pt x="20270" y="20306"/>
                    <a:pt x="19837" y="19224"/>
                  </a:cubicBezTo>
                  <a:cubicBezTo>
                    <a:pt x="19404" y="18142"/>
                    <a:pt x="19224" y="17060"/>
                    <a:pt x="19224" y="16050"/>
                  </a:cubicBezTo>
                  <a:cubicBezTo>
                    <a:pt x="19224" y="15040"/>
                    <a:pt x="19404" y="14138"/>
                    <a:pt x="19729" y="13381"/>
                  </a:cubicBezTo>
                  <a:cubicBezTo>
                    <a:pt x="19801" y="13273"/>
                    <a:pt x="19945" y="13056"/>
                    <a:pt x="20162" y="12804"/>
                  </a:cubicBezTo>
                  <a:cubicBezTo>
                    <a:pt x="20955" y="12010"/>
                    <a:pt x="22578" y="10820"/>
                    <a:pt x="24021" y="9305"/>
                  </a:cubicBezTo>
                  <a:cubicBezTo>
                    <a:pt x="25464" y="7827"/>
                    <a:pt x="26762" y="5987"/>
                    <a:pt x="26834" y="3751"/>
                  </a:cubicBezTo>
                  <a:cubicBezTo>
                    <a:pt x="26834" y="3679"/>
                    <a:pt x="26834" y="3571"/>
                    <a:pt x="26834" y="3499"/>
                  </a:cubicBezTo>
                  <a:cubicBezTo>
                    <a:pt x="26834" y="2236"/>
                    <a:pt x="26582" y="1371"/>
                    <a:pt x="26149" y="794"/>
                  </a:cubicBezTo>
                  <a:cubicBezTo>
                    <a:pt x="25933" y="505"/>
                    <a:pt x="25644" y="289"/>
                    <a:pt x="25319" y="180"/>
                  </a:cubicBezTo>
                  <a:cubicBezTo>
                    <a:pt x="25031" y="36"/>
                    <a:pt x="24670" y="0"/>
                    <a:pt x="24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812;p64">
              <a:extLst>
                <a:ext uri="{FF2B5EF4-FFF2-40B4-BE49-F238E27FC236}">
                  <a16:creationId xmlns:a16="http://schemas.microsoft.com/office/drawing/2014/main" id="{3FE79CA6-B92E-A1C3-68A6-88BF9F3AF044}"/>
                </a:ext>
              </a:extLst>
            </p:cNvPr>
            <p:cNvSpPr/>
            <p:nvPr/>
          </p:nvSpPr>
          <p:spPr>
            <a:xfrm>
              <a:off x="4489850" y="2578700"/>
              <a:ext cx="470700" cy="295075"/>
            </a:xfrm>
            <a:custGeom>
              <a:avLst/>
              <a:gdLst/>
              <a:ahLst/>
              <a:cxnLst/>
              <a:rect l="l" t="t" r="r" b="b"/>
              <a:pathLst>
                <a:path w="18828" h="11803" extrusionOk="0">
                  <a:moveTo>
                    <a:pt x="293" y="0"/>
                  </a:moveTo>
                  <a:cubicBezTo>
                    <a:pt x="146" y="0"/>
                    <a:pt x="37" y="103"/>
                    <a:pt x="37" y="260"/>
                  </a:cubicBezTo>
                  <a:cubicBezTo>
                    <a:pt x="1" y="440"/>
                    <a:pt x="109" y="584"/>
                    <a:pt x="289" y="584"/>
                  </a:cubicBezTo>
                  <a:cubicBezTo>
                    <a:pt x="289" y="584"/>
                    <a:pt x="325" y="584"/>
                    <a:pt x="397" y="620"/>
                  </a:cubicBezTo>
                  <a:cubicBezTo>
                    <a:pt x="1047" y="729"/>
                    <a:pt x="4076" y="1234"/>
                    <a:pt x="7647" y="2893"/>
                  </a:cubicBezTo>
                  <a:cubicBezTo>
                    <a:pt x="11217" y="4516"/>
                    <a:pt x="15329" y="7221"/>
                    <a:pt x="18214" y="11693"/>
                  </a:cubicBezTo>
                  <a:cubicBezTo>
                    <a:pt x="18284" y="11763"/>
                    <a:pt x="18384" y="11803"/>
                    <a:pt x="18485" y="11803"/>
                  </a:cubicBezTo>
                  <a:cubicBezTo>
                    <a:pt x="18541" y="11803"/>
                    <a:pt x="18596" y="11791"/>
                    <a:pt x="18647" y="11765"/>
                  </a:cubicBezTo>
                  <a:cubicBezTo>
                    <a:pt x="18792" y="11657"/>
                    <a:pt x="18828" y="11477"/>
                    <a:pt x="18719" y="11332"/>
                  </a:cubicBezTo>
                  <a:cubicBezTo>
                    <a:pt x="15546" y="6463"/>
                    <a:pt x="10965" y="3614"/>
                    <a:pt x="7178" y="2027"/>
                  </a:cubicBezTo>
                  <a:cubicBezTo>
                    <a:pt x="3355" y="404"/>
                    <a:pt x="361" y="7"/>
                    <a:pt x="361" y="7"/>
                  </a:cubicBezTo>
                  <a:cubicBezTo>
                    <a:pt x="338" y="3"/>
                    <a:pt x="315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813;p64">
              <a:extLst>
                <a:ext uri="{FF2B5EF4-FFF2-40B4-BE49-F238E27FC236}">
                  <a16:creationId xmlns:a16="http://schemas.microsoft.com/office/drawing/2014/main" id="{C4F20B65-3EFF-138F-5EA9-F7C9929E4E12}"/>
                </a:ext>
              </a:extLst>
            </p:cNvPr>
            <p:cNvSpPr/>
            <p:nvPr/>
          </p:nvSpPr>
          <p:spPr>
            <a:xfrm>
              <a:off x="5419475" y="1062375"/>
              <a:ext cx="516700" cy="513275"/>
            </a:xfrm>
            <a:custGeom>
              <a:avLst/>
              <a:gdLst/>
              <a:ahLst/>
              <a:cxnLst/>
              <a:rect l="l" t="t" r="r" b="b"/>
              <a:pathLst>
                <a:path w="20668" h="20531" extrusionOk="0">
                  <a:moveTo>
                    <a:pt x="3617" y="1"/>
                  </a:moveTo>
                  <a:cubicBezTo>
                    <a:pt x="2873" y="1"/>
                    <a:pt x="2308" y="219"/>
                    <a:pt x="1948" y="608"/>
                  </a:cubicBezTo>
                  <a:cubicBezTo>
                    <a:pt x="578" y="2087"/>
                    <a:pt x="1480" y="5225"/>
                    <a:pt x="578" y="9806"/>
                  </a:cubicBezTo>
                  <a:cubicBezTo>
                    <a:pt x="470" y="10419"/>
                    <a:pt x="253" y="11284"/>
                    <a:pt x="1" y="12258"/>
                  </a:cubicBezTo>
                  <a:cubicBezTo>
                    <a:pt x="207" y="12224"/>
                    <a:pt x="438" y="12202"/>
                    <a:pt x="692" y="12202"/>
                  </a:cubicBezTo>
                  <a:cubicBezTo>
                    <a:pt x="1500" y="12202"/>
                    <a:pt x="2535" y="12427"/>
                    <a:pt x="3716" y="13196"/>
                  </a:cubicBezTo>
                  <a:cubicBezTo>
                    <a:pt x="4473" y="13665"/>
                    <a:pt x="5050" y="14206"/>
                    <a:pt x="5519" y="14783"/>
                  </a:cubicBezTo>
                  <a:cubicBezTo>
                    <a:pt x="5952" y="14025"/>
                    <a:pt x="6637" y="13196"/>
                    <a:pt x="7431" y="13088"/>
                  </a:cubicBezTo>
                  <a:cubicBezTo>
                    <a:pt x="7456" y="13083"/>
                    <a:pt x="7483" y="13081"/>
                    <a:pt x="7513" y="13081"/>
                  </a:cubicBezTo>
                  <a:cubicBezTo>
                    <a:pt x="9043" y="13081"/>
                    <a:pt x="16178" y="19376"/>
                    <a:pt x="17169" y="20013"/>
                  </a:cubicBezTo>
                  <a:cubicBezTo>
                    <a:pt x="17598" y="20304"/>
                    <a:pt x="18211" y="20530"/>
                    <a:pt x="18789" y="20530"/>
                  </a:cubicBezTo>
                  <a:cubicBezTo>
                    <a:pt x="19571" y="20530"/>
                    <a:pt x="20290" y="20117"/>
                    <a:pt x="20415" y="18895"/>
                  </a:cubicBezTo>
                  <a:cubicBezTo>
                    <a:pt x="20667" y="16767"/>
                    <a:pt x="18864" y="11501"/>
                    <a:pt x="13129" y="5766"/>
                  </a:cubicBezTo>
                  <a:cubicBezTo>
                    <a:pt x="8967" y="1604"/>
                    <a:pt x="5633" y="1"/>
                    <a:pt x="3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814;p64">
              <a:extLst>
                <a:ext uri="{FF2B5EF4-FFF2-40B4-BE49-F238E27FC236}">
                  <a16:creationId xmlns:a16="http://schemas.microsoft.com/office/drawing/2014/main" id="{D4C9E676-EF14-A2C5-B95A-41528E0B06F4}"/>
                </a:ext>
              </a:extLst>
            </p:cNvPr>
            <p:cNvSpPr/>
            <p:nvPr/>
          </p:nvSpPr>
          <p:spPr>
            <a:xfrm>
              <a:off x="5411375" y="1055025"/>
              <a:ext cx="526600" cy="528425"/>
            </a:xfrm>
            <a:custGeom>
              <a:avLst/>
              <a:gdLst/>
              <a:ahLst/>
              <a:cxnLst/>
              <a:rect l="l" t="t" r="r" b="b"/>
              <a:pathLst>
                <a:path w="21064" h="21137" extrusionOk="0">
                  <a:moveTo>
                    <a:pt x="3931" y="614"/>
                  </a:moveTo>
                  <a:cubicBezTo>
                    <a:pt x="4869" y="614"/>
                    <a:pt x="6168" y="975"/>
                    <a:pt x="7755" y="1876"/>
                  </a:cubicBezTo>
                  <a:cubicBezTo>
                    <a:pt x="9342" y="2778"/>
                    <a:pt x="11181" y="4221"/>
                    <a:pt x="13273" y="6276"/>
                  </a:cubicBezTo>
                  <a:cubicBezTo>
                    <a:pt x="15942" y="8982"/>
                    <a:pt x="17745" y="11542"/>
                    <a:pt x="18899" y="13742"/>
                  </a:cubicBezTo>
                  <a:cubicBezTo>
                    <a:pt x="20017" y="15942"/>
                    <a:pt x="20486" y="17746"/>
                    <a:pt x="20486" y="18828"/>
                  </a:cubicBezTo>
                  <a:cubicBezTo>
                    <a:pt x="20486" y="18936"/>
                    <a:pt x="20450" y="19044"/>
                    <a:pt x="20450" y="19152"/>
                  </a:cubicBezTo>
                  <a:cubicBezTo>
                    <a:pt x="20414" y="19730"/>
                    <a:pt x="20198" y="20054"/>
                    <a:pt x="19981" y="20234"/>
                  </a:cubicBezTo>
                  <a:cubicBezTo>
                    <a:pt x="19765" y="20451"/>
                    <a:pt x="19476" y="20523"/>
                    <a:pt x="19116" y="20523"/>
                  </a:cubicBezTo>
                  <a:cubicBezTo>
                    <a:pt x="18611" y="20523"/>
                    <a:pt x="18034" y="20307"/>
                    <a:pt x="17673" y="20054"/>
                  </a:cubicBezTo>
                  <a:cubicBezTo>
                    <a:pt x="17565" y="19982"/>
                    <a:pt x="17348" y="19838"/>
                    <a:pt x="17060" y="19585"/>
                  </a:cubicBezTo>
                  <a:cubicBezTo>
                    <a:pt x="16014" y="18756"/>
                    <a:pt x="14102" y="17169"/>
                    <a:pt x="12263" y="15726"/>
                  </a:cubicBezTo>
                  <a:cubicBezTo>
                    <a:pt x="11325" y="15041"/>
                    <a:pt x="10424" y="14356"/>
                    <a:pt x="9666" y="13887"/>
                  </a:cubicBezTo>
                  <a:cubicBezTo>
                    <a:pt x="9269" y="13634"/>
                    <a:pt x="8945" y="13454"/>
                    <a:pt x="8620" y="13310"/>
                  </a:cubicBezTo>
                  <a:cubicBezTo>
                    <a:pt x="8332" y="13165"/>
                    <a:pt x="8079" y="13057"/>
                    <a:pt x="7827" y="13057"/>
                  </a:cubicBezTo>
                  <a:lnTo>
                    <a:pt x="7682" y="13057"/>
                  </a:lnTo>
                  <a:cubicBezTo>
                    <a:pt x="7214" y="13165"/>
                    <a:pt x="6817" y="13418"/>
                    <a:pt x="6456" y="13778"/>
                  </a:cubicBezTo>
                  <a:cubicBezTo>
                    <a:pt x="6199" y="14010"/>
                    <a:pt x="5979" y="14296"/>
                    <a:pt x="5795" y="14585"/>
                  </a:cubicBezTo>
                  <a:lnTo>
                    <a:pt x="5795" y="14585"/>
                  </a:lnTo>
                  <a:cubicBezTo>
                    <a:pt x="5367" y="14105"/>
                    <a:pt x="4842" y="13623"/>
                    <a:pt x="4220" y="13237"/>
                  </a:cubicBezTo>
                  <a:cubicBezTo>
                    <a:pt x="2994" y="12444"/>
                    <a:pt x="1876" y="12192"/>
                    <a:pt x="1010" y="12192"/>
                  </a:cubicBezTo>
                  <a:cubicBezTo>
                    <a:pt x="914" y="12192"/>
                    <a:pt x="818" y="12197"/>
                    <a:pt x="721" y="12205"/>
                  </a:cubicBezTo>
                  <a:lnTo>
                    <a:pt x="721" y="12205"/>
                  </a:lnTo>
                  <a:cubicBezTo>
                    <a:pt x="927" y="11403"/>
                    <a:pt x="1098" y="10695"/>
                    <a:pt x="1190" y="10172"/>
                  </a:cubicBezTo>
                  <a:cubicBezTo>
                    <a:pt x="1659" y="7827"/>
                    <a:pt x="1659" y="5880"/>
                    <a:pt x="1731" y="4365"/>
                  </a:cubicBezTo>
                  <a:cubicBezTo>
                    <a:pt x="1731" y="3571"/>
                    <a:pt x="1767" y="2922"/>
                    <a:pt x="1912" y="2381"/>
                  </a:cubicBezTo>
                  <a:cubicBezTo>
                    <a:pt x="2020" y="1840"/>
                    <a:pt x="2200" y="1444"/>
                    <a:pt x="2489" y="1119"/>
                  </a:cubicBezTo>
                  <a:cubicBezTo>
                    <a:pt x="2777" y="794"/>
                    <a:pt x="3246" y="614"/>
                    <a:pt x="3931" y="614"/>
                  </a:cubicBezTo>
                  <a:close/>
                  <a:moveTo>
                    <a:pt x="3931" y="1"/>
                  </a:moveTo>
                  <a:cubicBezTo>
                    <a:pt x="3138" y="1"/>
                    <a:pt x="2453" y="253"/>
                    <a:pt x="2020" y="722"/>
                  </a:cubicBezTo>
                  <a:cubicBezTo>
                    <a:pt x="1659" y="1119"/>
                    <a:pt x="1443" y="1660"/>
                    <a:pt x="1299" y="2273"/>
                  </a:cubicBezTo>
                  <a:cubicBezTo>
                    <a:pt x="1118" y="3175"/>
                    <a:pt x="1118" y="4257"/>
                    <a:pt x="1082" y="5555"/>
                  </a:cubicBezTo>
                  <a:cubicBezTo>
                    <a:pt x="1046" y="6854"/>
                    <a:pt x="938" y="8368"/>
                    <a:pt x="613" y="10064"/>
                  </a:cubicBezTo>
                  <a:cubicBezTo>
                    <a:pt x="505" y="10641"/>
                    <a:pt x="289" y="11506"/>
                    <a:pt x="36" y="12480"/>
                  </a:cubicBezTo>
                  <a:cubicBezTo>
                    <a:pt x="0" y="12588"/>
                    <a:pt x="36" y="12696"/>
                    <a:pt x="72" y="12769"/>
                  </a:cubicBezTo>
                  <a:cubicBezTo>
                    <a:pt x="125" y="12821"/>
                    <a:pt x="197" y="12855"/>
                    <a:pt x="275" y="12855"/>
                  </a:cubicBezTo>
                  <a:cubicBezTo>
                    <a:pt x="303" y="12855"/>
                    <a:pt x="332" y="12850"/>
                    <a:pt x="361" y="12841"/>
                  </a:cubicBezTo>
                  <a:cubicBezTo>
                    <a:pt x="541" y="12841"/>
                    <a:pt x="794" y="12805"/>
                    <a:pt x="1010" y="12805"/>
                  </a:cubicBezTo>
                  <a:cubicBezTo>
                    <a:pt x="1767" y="12805"/>
                    <a:pt x="2741" y="13021"/>
                    <a:pt x="3895" y="13742"/>
                  </a:cubicBezTo>
                  <a:cubicBezTo>
                    <a:pt x="4617" y="14175"/>
                    <a:pt x="5158" y="14716"/>
                    <a:pt x="5627" y="15257"/>
                  </a:cubicBezTo>
                  <a:cubicBezTo>
                    <a:pt x="5656" y="15316"/>
                    <a:pt x="5734" y="15375"/>
                    <a:pt x="5820" y="15375"/>
                  </a:cubicBezTo>
                  <a:cubicBezTo>
                    <a:pt x="5839" y="15375"/>
                    <a:pt x="5859" y="15372"/>
                    <a:pt x="5879" y="15365"/>
                  </a:cubicBezTo>
                  <a:cubicBezTo>
                    <a:pt x="5951" y="15365"/>
                    <a:pt x="6059" y="15329"/>
                    <a:pt x="6096" y="15221"/>
                  </a:cubicBezTo>
                  <a:cubicBezTo>
                    <a:pt x="6312" y="14860"/>
                    <a:pt x="6564" y="14500"/>
                    <a:pt x="6889" y="14211"/>
                  </a:cubicBezTo>
                  <a:cubicBezTo>
                    <a:pt x="7178" y="13923"/>
                    <a:pt x="7502" y="13706"/>
                    <a:pt x="7791" y="13670"/>
                  </a:cubicBezTo>
                  <a:lnTo>
                    <a:pt x="7827" y="13670"/>
                  </a:lnTo>
                  <a:cubicBezTo>
                    <a:pt x="7899" y="13670"/>
                    <a:pt x="8187" y="13742"/>
                    <a:pt x="8512" y="13887"/>
                  </a:cubicBezTo>
                  <a:cubicBezTo>
                    <a:pt x="9666" y="14464"/>
                    <a:pt x="11650" y="16015"/>
                    <a:pt x="13453" y="17457"/>
                  </a:cubicBezTo>
                  <a:cubicBezTo>
                    <a:pt x="14355" y="18179"/>
                    <a:pt x="15220" y="18864"/>
                    <a:pt x="15906" y="19441"/>
                  </a:cubicBezTo>
                  <a:cubicBezTo>
                    <a:pt x="16591" y="19982"/>
                    <a:pt x="17096" y="20415"/>
                    <a:pt x="17348" y="20559"/>
                  </a:cubicBezTo>
                  <a:cubicBezTo>
                    <a:pt x="17817" y="20884"/>
                    <a:pt x="18467" y="21136"/>
                    <a:pt x="19116" y="21136"/>
                  </a:cubicBezTo>
                  <a:cubicBezTo>
                    <a:pt x="19585" y="21136"/>
                    <a:pt x="20017" y="21028"/>
                    <a:pt x="20378" y="20703"/>
                  </a:cubicBezTo>
                  <a:cubicBezTo>
                    <a:pt x="20739" y="20379"/>
                    <a:pt x="20991" y="19874"/>
                    <a:pt x="21063" y="19225"/>
                  </a:cubicBezTo>
                  <a:cubicBezTo>
                    <a:pt x="21063" y="19116"/>
                    <a:pt x="21063" y="18972"/>
                    <a:pt x="21063" y="18828"/>
                  </a:cubicBezTo>
                  <a:cubicBezTo>
                    <a:pt x="21063" y="17566"/>
                    <a:pt x="20594" y="15726"/>
                    <a:pt x="19404" y="13454"/>
                  </a:cubicBezTo>
                  <a:cubicBezTo>
                    <a:pt x="18250" y="11218"/>
                    <a:pt x="16411" y="8585"/>
                    <a:pt x="13670" y="5880"/>
                  </a:cubicBezTo>
                  <a:cubicBezTo>
                    <a:pt x="11578" y="3752"/>
                    <a:pt x="9702" y="2309"/>
                    <a:pt x="8043" y="1371"/>
                  </a:cubicBezTo>
                  <a:cubicBezTo>
                    <a:pt x="6420" y="434"/>
                    <a:pt x="5050" y="1"/>
                    <a:pt x="3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815;p64">
              <a:extLst>
                <a:ext uri="{FF2B5EF4-FFF2-40B4-BE49-F238E27FC236}">
                  <a16:creationId xmlns:a16="http://schemas.microsoft.com/office/drawing/2014/main" id="{77660AEF-82CB-E06E-03E4-667FA43E352E}"/>
                </a:ext>
              </a:extLst>
            </p:cNvPr>
            <p:cNvSpPr/>
            <p:nvPr/>
          </p:nvSpPr>
          <p:spPr>
            <a:xfrm>
              <a:off x="4158925" y="1025400"/>
              <a:ext cx="508275" cy="645500"/>
            </a:xfrm>
            <a:custGeom>
              <a:avLst/>
              <a:gdLst/>
              <a:ahLst/>
              <a:cxnLst/>
              <a:rect l="l" t="t" r="r" b="b"/>
              <a:pathLst>
                <a:path w="20331" h="25820" extrusionOk="0">
                  <a:moveTo>
                    <a:pt x="18068" y="0"/>
                  </a:moveTo>
                  <a:cubicBezTo>
                    <a:pt x="16989" y="0"/>
                    <a:pt x="15647" y="517"/>
                    <a:pt x="14356" y="969"/>
                  </a:cubicBezTo>
                  <a:cubicBezTo>
                    <a:pt x="11434" y="1979"/>
                    <a:pt x="3572" y="9626"/>
                    <a:pt x="1768" y="14422"/>
                  </a:cubicBezTo>
                  <a:cubicBezTo>
                    <a:pt x="1" y="19255"/>
                    <a:pt x="1552" y="20842"/>
                    <a:pt x="4690" y="23728"/>
                  </a:cubicBezTo>
                  <a:cubicBezTo>
                    <a:pt x="5303" y="24305"/>
                    <a:pt x="5952" y="25026"/>
                    <a:pt x="6637" y="25820"/>
                  </a:cubicBezTo>
                  <a:cubicBezTo>
                    <a:pt x="8946" y="25784"/>
                    <a:pt x="12192" y="24954"/>
                    <a:pt x="14392" y="21239"/>
                  </a:cubicBezTo>
                  <a:cubicBezTo>
                    <a:pt x="13887" y="20301"/>
                    <a:pt x="13526" y="19544"/>
                    <a:pt x="13346" y="19039"/>
                  </a:cubicBezTo>
                  <a:cubicBezTo>
                    <a:pt x="12444" y="16803"/>
                    <a:pt x="12552" y="14567"/>
                    <a:pt x="13202" y="12980"/>
                  </a:cubicBezTo>
                  <a:cubicBezTo>
                    <a:pt x="13887" y="11393"/>
                    <a:pt x="20162" y="8255"/>
                    <a:pt x="20271" y="3458"/>
                  </a:cubicBezTo>
                  <a:cubicBezTo>
                    <a:pt x="20330" y="788"/>
                    <a:pt x="19400" y="0"/>
                    <a:pt x="18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816;p64">
              <a:extLst>
                <a:ext uri="{FF2B5EF4-FFF2-40B4-BE49-F238E27FC236}">
                  <a16:creationId xmlns:a16="http://schemas.microsoft.com/office/drawing/2014/main" id="{EE3E3BC5-896E-8BAC-2683-42BC8902A2CF}"/>
                </a:ext>
              </a:extLst>
            </p:cNvPr>
            <p:cNvSpPr/>
            <p:nvPr/>
          </p:nvSpPr>
          <p:spPr>
            <a:xfrm>
              <a:off x="4176975" y="1018075"/>
              <a:ext cx="496850" cy="660050"/>
            </a:xfrm>
            <a:custGeom>
              <a:avLst/>
              <a:gdLst/>
              <a:ahLst/>
              <a:cxnLst/>
              <a:rect l="l" t="t" r="r" b="b"/>
              <a:pathLst>
                <a:path w="19874" h="26402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4869"/>
                    <a:pt x="18827" y="5915"/>
                    <a:pt x="18250" y="6889"/>
                  </a:cubicBezTo>
                  <a:cubicBezTo>
                    <a:pt x="17349" y="8332"/>
                    <a:pt x="16014" y="9594"/>
                    <a:pt x="14788" y="10604"/>
                  </a:cubicBezTo>
                  <a:cubicBezTo>
                    <a:pt x="14211" y="11109"/>
                    <a:pt x="13634" y="11578"/>
                    <a:pt x="13201" y="12010"/>
                  </a:cubicBezTo>
                  <a:cubicBezTo>
                    <a:pt x="12732" y="12407"/>
                    <a:pt x="12371" y="12768"/>
                    <a:pt x="12227" y="13165"/>
                  </a:cubicBezTo>
                  <a:cubicBezTo>
                    <a:pt x="11866" y="13994"/>
                    <a:pt x="11650" y="14968"/>
                    <a:pt x="11650" y="16050"/>
                  </a:cubicBezTo>
                  <a:cubicBezTo>
                    <a:pt x="11650" y="17132"/>
                    <a:pt x="11866" y="18286"/>
                    <a:pt x="12335" y="19440"/>
                  </a:cubicBezTo>
                  <a:cubicBezTo>
                    <a:pt x="12540" y="19917"/>
                    <a:pt x="12873" y="20652"/>
                    <a:pt x="13335" y="21523"/>
                  </a:cubicBezTo>
                  <a:lnTo>
                    <a:pt x="13335" y="21523"/>
                  </a:lnTo>
                  <a:cubicBezTo>
                    <a:pt x="12270" y="23245"/>
                    <a:pt x="11003" y="24290"/>
                    <a:pt x="9702" y="24922"/>
                  </a:cubicBezTo>
                  <a:cubicBezTo>
                    <a:pt x="8430" y="25542"/>
                    <a:pt x="7157" y="25767"/>
                    <a:pt x="6041" y="25787"/>
                  </a:cubicBezTo>
                  <a:lnTo>
                    <a:pt x="6041" y="25787"/>
                  </a:lnTo>
                  <a:cubicBezTo>
                    <a:pt x="5419" y="25039"/>
                    <a:pt x="4769" y="24389"/>
                    <a:pt x="4184" y="23804"/>
                  </a:cubicBezTo>
                  <a:cubicBezTo>
                    <a:pt x="3066" y="22794"/>
                    <a:pt x="2164" y="21929"/>
                    <a:pt x="1551" y="21063"/>
                  </a:cubicBezTo>
                  <a:cubicBezTo>
                    <a:pt x="938" y="20198"/>
                    <a:pt x="613" y="19332"/>
                    <a:pt x="613" y="18214"/>
                  </a:cubicBezTo>
                  <a:cubicBezTo>
                    <a:pt x="613" y="17312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440"/>
                    <a:pt x="397" y="20486"/>
                    <a:pt x="1046" y="21388"/>
                  </a:cubicBezTo>
                  <a:cubicBezTo>
                    <a:pt x="1732" y="22362"/>
                    <a:pt x="2669" y="23227"/>
                    <a:pt x="3787" y="24273"/>
                  </a:cubicBezTo>
                  <a:cubicBezTo>
                    <a:pt x="4364" y="24814"/>
                    <a:pt x="5014" y="25500"/>
                    <a:pt x="5663" y="26293"/>
                  </a:cubicBezTo>
                  <a:cubicBezTo>
                    <a:pt x="5735" y="26365"/>
                    <a:pt x="5807" y="26401"/>
                    <a:pt x="5915" y="26401"/>
                  </a:cubicBezTo>
                  <a:cubicBezTo>
                    <a:pt x="7106" y="26401"/>
                    <a:pt x="8548" y="26185"/>
                    <a:pt x="9955" y="25463"/>
                  </a:cubicBezTo>
                  <a:cubicBezTo>
                    <a:pt x="11398" y="24778"/>
                    <a:pt x="12804" y="23588"/>
                    <a:pt x="13922" y="21676"/>
                  </a:cubicBezTo>
                  <a:cubicBezTo>
                    <a:pt x="13994" y="21604"/>
                    <a:pt x="13994" y="21460"/>
                    <a:pt x="13922" y="21388"/>
                  </a:cubicBezTo>
                  <a:cubicBezTo>
                    <a:pt x="13453" y="20450"/>
                    <a:pt x="13093" y="19693"/>
                    <a:pt x="12876" y="19224"/>
                  </a:cubicBezTo>
                  <a:cubicBezTo>
                    <a:pt x="12443" y="18142"/>
                    <a:pt x="12263" y="17060"/>
                    <a:pt x="12263" y="16050"/>
                  </a:cubicBezTo>
                  <a:cubicBezTo>
                    <a:pt x="12263" y="15040"/>
                    <a:pt x="12443" y="14138"/>
                    <a:pt x="12768" y="13381"/>
                  </a:cubicBezTo>
                  <a:cubicBezTo>
                    <a:pt x="12840" y="13273"/>
                    <a:pt x="12984" y="13056"/>
                    <a:pt x="13201" y="12804"/>
                  </a:cubicBezTo>
                  <a:cubicBezTo>
                    <a:pt x="13994" y="12010"/>
                    <a:pt x="15617" y="10820"/>
                    <a:pt x="17060" y="9305"/>
                  </a:cubicBezTo>
                  <a:cubicBezTo>
                    <a:pt x="18503" y="7827"/>
                    <a:pt x="19801" y="5987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17;p64">
              <a:extLst>
                <a:ext uri="{FF2B5EF4-FFF2-40B4-BE49-F238E27FC236}">
                  <a16:creationId xmlns:a16="http://schemas.microsoft.com/office/drawing/2014/main" id="{191614F3-DACB-1A94-DFE3-FDB267FDCA19}"/>
                </a:ext>
              </a:extLst>
            </p:cNvPr>
            <p:cNvSpPr/>
            <p:nvPr/>
          </p:nvSpPr>
          <p:spPr>
            <a:xfrm>
              <a:off x="4167950" y="1025400"/>
              <a:ext cx="499250" cy="549925"/>
            </a:xfrm>
            <a:custGeom>
              <a:avLst/>
              <a:gdLst/>
              <a:ahLst/>
              <a:cxnLst/>
              <a:rect l="l" t="t" r="r" b="b"/>
              <a:pathLst>
                <a:path w="19970" h="21997" extrusionOk="0">
                  <a:moveTo>
                    <a:pt x="17707" y="0"/>
                  </a:moveTo>
                  <a:cubicBezTo>
                    <a:pt x="16628" y="0"/>
                    <a:pt x="15286" y="517"/>
                    <a:pt x="13995" y="969"/>
                  </a:cubicBezTo>
                  <a:cubicBezTo>
                    <a:pt x="11073" y="1979"/>
                    <a:pt x="3211" y="9626"/>
                    <a:pt x="1407" y="14422"/>
                  </a:cubicBezTo>
                  <a:cubicBezTo>
                    <a:pt x="1" y="18210"/>
                    <a:pt x="686" y="20013"/>
                    <a:pt x="2561" y="21997"/>
                  </a:cubicBezTo>
                  <a:cubicBezTo>
                    <a:pt x="3211" y="21852"/>
                    <a:pt x="4004" y="21492"/>
                    <a:pt x="4906" y="20842"/>
                  </a:cubicBezTo>
                  <a:cubicBezTo>
                    <a:pt x="7575" y="18823"/>
                    <a:pt x="8693" y="15216"/>
                    <a:pt x="10388" y="13990"/>
                  </a:cubicBezTo>
                  <a:cubicBezTo>
                    <a:pt x="11362" y="13304"/>
                    <a:pt x="13057" y="12186"/>
                    <a:pt x="14824" y="11032"/>
                  </a:cubicBezTo>
                  <a:cubicBezTo>
                    <a:pt x="16880" y="9265"/>
                    <a:pt x="19838" y="6740"/>
                    <a:pt x="19910" y="3458"/>
                  </a:cubicBezTo>
                  <a:cubicBezTo>
                    <a:pt x="19969" y="788"/>
                    <a:pt x="19039" y="0"/>
                    <a:pt x="17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818;p64">
              <a:extLst>
                <a:ext uri="{FF2B5EF4-FFF2-40B4-BE49-F238E27FC236}">
                  <a16:creationId xmlns:a16="http://schemas.microsoft.com/office/drawing/2014/main" id="{03241643-8756-D603-DAF8-05D3618C4D52}"/>
                </a:ext>
              </a:extLst>
            </p:cNvPr>
            <p:cNvSpPr/>
            <p:nvPr/>
          </p:nvSpPr>
          <p:spPr>
            <a:xfrm>
              <a:off x="4176975" y="1018075"/>
              <a:ext cx="496850" cy="564825"/>
            </a:xfrm>
            <a:custGeom>
              <a:avLst/>
              <a:gdLst/>
              <a:ahLst/>
              <a:cxnLst/>
              <a:rect l="l" t="t" r="r" b="b"/>
              <a:pathLst>
                <a:path w="19874" h="22593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5302"/>
                    <a:pt x="18503" y="6672"/>
                    <a:pt x="17529" y="7899"/>
                  </a:cubicBezTo>
                  <a:cubicBezTo>
                    <a:pt x="16519" y="9125"/>
                    <a:pt x="15293" y="10207"/>
                    <a:pt x="14247" y="11073"/>
                  </a:cubicBezTo>
                  <a:lnTo>
                    <a:pt x="14260" y="11088"/>
                  </a:lnTo>
                  <a:lnTo>
                    <a:pt x="14260" y="11088"/>
                  </a:lnTo>
                  <a:cubicBezTo>
                    <a:pt x="12536" y="12237"/>
                    <a:pt x="10816" y="13348"/>
                    <a:pt x="9847" y="14030"/>
                  </a:cubicBezTo>
                  <a:cubicBezTo>
                    <a:pt x="8945" y="14715"/>
                    <a:pt x="8224" y="15942"/>
                    <a:pt x="7394" y="17240"/>
                  </a:cubicBezTo>
                  <a:cubicBezTo>
                    <a:pt x="6601" y="18539"/>
                    <a:pt x="5663" y="19909"/>
                    <a:pt x="4364" y="20883"/>
                  </a:cubicBezTo>
                  <a:cubicBezTo>
                    <a:pt x="3571" y="21478"/>
                    <a:pt x="2869" y="21800"/>
                    <a:pt x="2286" y="21961"/>
                  </a:cubicBezTo>
                  <a:lnTo>
                    <a:pt x="2286" y="21961"/>
                  </a:lnTo>
                  <a:cubicBezTo>
                    <a:pt x="1769" y="21371"/>
                    <a:pt x="1349" y="20836"/>
                    <a:pt x="1082" y="20270"/>
                  </a:cubicBezTo>
                  <a:cubicBezTo>
                    <a:pt x="758" y="19657"/>
                    <a:pt x="613" y="18971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080"/>
                    <a:pt x="181" y="19837"/>
                    <a:pt x="541" y="20522"/>
                  </a:cubicBezTo>
                  <a:cubicBezTo>
                    <a:pt x="866" y="21208"/>
                    <a:pt x="1371" y="21857"/>
                    <a:pt x="1984" y="22506"/>
                  </a:cubicBezTo>
                  <a:cubicBezTo>
                    <a:pt x="2037" y="22559"/>
                    <a:pt x="2109" y="22592"/>
                    <a:pt x="2186" y="22592"/>
                  </a:cubicBezTo>
                  <a:cubicBezTo>
                    <a:pt x="2215" y="22592"/>
                    <a:pt x="2244" y="22588"/>
                    <a:pt x="2273" y="22578"/>
                  </a:cubicBezTo>
                  <a:cubicBezTo>
                    <a:pt x="2958" y="22398"/>
                    <a:pt x="3823" y="22037"/>
                    <a:pt x="4725" y="21352"/>
                  </a:cubicBezTo>
                  <a:cubicBezTo>
                    <a:pt x="6096" y="20306"/>
                    <a:pt x="7069" y="18863"/>
                    <a:pt x="7899" y="17565"/>
                  </a:cubicBezTo>
                  <a:cubicBezTo>
                    <a:pt x="8729" y="16266"/>
                    <a:pt x="9450" y="15076"/>
                    <a:pt x="10207" y="14535"/>
                  </a:cubicBezTo>
                  <a:cubicBezTo>
                    <a:pt x="11145" y="13850"/>
                    <a:pt x="12876" y="12732"/>
                    <a:pt x="14607" y="11542"/>
                  </a:cubicBezTo>
                  <a:lnTo>
                    <a:pt x="14644" y="11542"/>
                  </a:lnTo>
                  <a:cubicBezTo>
                    <a:pt x="15690" y="10640"/>
                    <a:pt x="16952" y="9594"/>
                    <a:pt x="17998" y="8296"/>
                  </a:cubicBezTo>
                  <a:cubicBezTo>
                    <a:pt x="19008" y="6997"/>
                    <a:pt x="19837" y="5482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819;p64">
              <a:extLst>
                <a:ext uri="{FF2B5EF4-FFF2-40B4-BE49-F238E27FC236}">
                  <a16:creationId xmlns:a16="http://schemas.microsoft.com/office/drawing/2014/main" id="{7C52ECBE-E9C0-4EF4-CF0A-75889309C10A}"/>
                </a:ext>
              </a:extLst>
            </p:cNvPr>
            <p:cNvSpPr/>
            <p:nvPr/>
          </p:nvSpPr>
          <p:spPr>
            <a:xfrm>
              <a:off x="4178775" y="1025400"/>
              <a:ext cx="488425" cy="508700"/>
            </a:xfrm>
            <a:custGeom>
              <a:avLst/>
              <a:gdLst/>
              <a:ahLst/>
              <a:cxnLst/>
              <a:rect l="l" t="t" r="r" b="b"/>
              <a:pathLst>
                <a:path w="19537" h="20348" extrusionOk="0">
                  <a:moveTo>
                    <a:pt x="17274" y="0"/>
                  </a:moveTo>
                  <a:cubicBezTo>
                    <a:pt x="16195" y="0"/>
                    <a:pt x="14853" y="517"/>
                    <a:pt x="13562" y="969"/>
                  </a:cubicBezTo>
                  <a:cubicBezTo>
                    <a:pt x="10640" y="1979"/>
                    <a:pt x="2778" y="9626"/>
                    <a:pt x="974" y="14422"/>
                  </a:cubicBezTo>
                  <a:cubicBezTo>
                    <a:pt x="0" y="17127"/>
                    <a:pt x="37" y="18823"/>
                    <a:pt x="830" y="20265"/>
                  </a:cubicBezTo>
                  <a:cubicBezTo>
                    <a:pt x="1060" y="20318"/>
                    <a:pt x="1303" y="20348"/>
                    <a:pt x="1559" y="20348"/>
                  </a:cubicBezTo>
                  <a:cubicBezTo>
                    <a:pt x="2345" y="20348"/>
                    <a:pt x="3249" y="20071"/>
                    <a:pt x="4256" y="19364"/>
                  </a:cubicBezTo>
                  <a:cubicBezTo>
                    <a:pt x="7935" y="16695"/>
                    <a:pt x="6601" y="13881"/>
                    <a:pt x="9847" y="12294"/>
                  </a:cubicBezTo>
                  <a:cubicBezTo>
                    <a:pt x="12480" y="11032"/>
                    <a:pt x="16303" y="8580"/>
                    <a:pt x="18900" y="5838"/>
                  </a:cubicBezTo>
                  <a:cubicBezTo>
                    <a:pt x="19260" y="5081"/>
                    <a:pt x="19477" y="4288"/>
                    <a:pt x="19477" y="3458"/>
                  </a:cubicBezTo>
                  <a:cubicBezTo>
                    <a:pt x="19536" y="788"/>
                    <a:pt x="18606" y="0"/>
                    <a:pt x="17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820;p64">
              <a:extLst>
                <a:ext uri="{FF2B5EF4-FFF2-40B4-BE49-F238E27FC236}">
                  <a16:creationId xmlns:a16="http://schemas.microsoft.com/office/drawing/2014/main" id="{B19071AA-8CC9-8FE9-A3D1-6459A63BDDBE}"/>
                </a:ext>
              </a:extLst>
            </p:cNvPr>
            <p:cNvSpPr/>
            <p:nvPr/>
          </p:nvSpPr>
          <p:spPr>
            <a:xfrm>
              <a:off x="4176975" y="1018075"/>
              <a:ext cx="496850" cy="523900"/>
            </a:xfrm>
            <a:custGeom>
              <a:avLst/>
              <a:gdLst/>
              <a:ahLst/>
              <a:cxnLst/>
              <a:rect l="l" t="t" r="r" b="b"/>
              <a:pathLst>
                <a:path w="19874" h="20956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5" y="4519"/>
                    <a:pt x="19055" y="5253"/>
                    <a:pt x="18750" y="5920"/>
                  </a:cubicBezTo>
                  <a:lnTo>
                    <a:pt x="18750" y="5920"/>
                  </a:lnTo>
                  <a:cubicBezTo>
                    <a:pt x="16190" y="8623"/>
                    <a:pt x="12406" y="11073"/>
                    <a:pt x="9774" y="12335"/>
                  </a:cubicBezTo>
                  <a:cubicBezTo>
                    <a:pt x="8945" y="12732"/>
                    <a:pt x="8368" y="13237"/>
                    <a:pt x="7935" y="13814"/>
                  </a:cubicBezTo>
                  <a:cubicBezTo>
                    <a:pt x="7322" y="14643"/>
                    <a:pt x="7033" y="15581"/>
                    <a:pt x="6601" y="16519"/>
                  </a:cubicBezTo>
                  <a:cubicBezTo>
                    <a:pt x="6132" y="17457"/>
                    <a:pt x="5483" y="18430"/>
                    <a:pt x="4148" y="19404"/>
                  </a:cubicBezTo>
                  <a:cubicBezTo>
                    <a:pt x="3210" y="20089"/>
                    <a:pt x="2345" y="20342"/>
                    <a:pt x="1623" y="20342"/>
                  </a:cubicBezTo>
                  <a:cubicBezTo>
                    <a:pt x="1456" y="20342"/>
                    <a:pt x="1267" y="20320"/>
                    <a:pt x="1090" y="20294"/>
                  </a:cubicBezTo>
                  <a:lnTo>
                    <a:pt x="1090" y="20294"/>
                  </a:lnTo>
                  <a:cubicBezTo>
                    <a:pt x="772" y="19676"/>
                    <a:pt x="613" y="18993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152"/>
                    <a:pt x="217" y="19945"/>
                    <a:pt x="613" y="20703"/>
                  </a:cubicBezTo>
                  <a:cubicBezTo>
                    <a:pt x="650" y="20775"/>
                    <a:pt x="758" y="20847"/>
                    <a:pt x="830" y="20847"/>
                  </a:cubicBezTo>
                  <a:cubicBezTo>
                    <a:pt x="1082" y="20919"/>
                    <a:pt x="1335" y="20955"/>
                    <a:pt x="1623" y="20955"/>
                  </a:cubicBezTo>
                  <a:cubicBezTo>
                    <a:pt x="2489" y="20955"/>
                    <a:pt x="3463" y="20667"/>
                    <a:pt x="4473" y="19909"/>
                  </a:cubicBezTo>
                  <a:cubicBezTo>
                    <a:pt x="6384" y="18539"/>
                    <a:pt x="7033" y="17060"/>
                    <a:pt x="7574" y="15834"/>
                  </a:cubicBezTo>
                  <a:cubicBezTo>
                    <a:pt x="7827" y="15220"/>
                    <a:pt x="8079" y="14643"/>
                    <a:pt x="8440" y="14174"/>
                  </a:cubicBezTo>
                  <a:cubicBezTo>
                    <a:pt x="8801" y="13670"/>
                    <a:pt x="9270" y="13237"/>
                    <a:pt x="10063" y="12876"/>
                  </a:cubicBezTo>
                  <a:cubicBezTo>
                    <a:pt x="12732" y="11578"/>
                    <a:pt x="16555" y="9125"/>
                    <a:pt x="19188" y="6348"/>
                  </a:cubicBezTo>
                  <a:lnTo>
                    <a:pt x="19260" y="6240"/>
                  </a:lnTo>
                  <a:cubicBezTo>
                    <a:pt x="19621" y="5482"/>
                    <a:pt x="19837" y="4653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821;p64">
              <a:extLst>
                <a:ext uri="{FF2B5EF4-FFF2-40B4-BE49-F238E27FC236}">
                  <a16:creationId xmlns:a16="http://schemas.microsoft.com/office/drawing/2014/main" id="{EF0954F7-3E7C-A93C-E04C-D61E9F8B9C75}"/>
                </a:ext>
              </a:extLst>
            </p:cNvPr>
            <p:cNvSpPr/>
            <p:nvPr/>
          </p:nvSpPr>
          <p:spPr>
            <a:xfrm>
              <a:off x="5450150" y="1062375"/>
              <a:ext cx="486025" cy="512950"/>
            </a:xfrm>
            <a:custGeom>
              <a:avLst/>
              <a:gdLst/>
              <a:ahLst/>
              <a:cxnLst/>
              <a:rect l="l" t="t" r="r" b="b"/>
              <a:pathLst>
                <a:path w="19441" h="20518" extrusionOk="0">
                  <a:moveTo>
                    <a:pt x="2390" y="1"/>
                  </a:moveTo>
                  <a:cubicBezTo>
                    <a:pt x="1646" y="1"/>
                    <a:pt x="1081" y="219"/>
                    <a:pt x="721" y="608"/>
                  </a:cubicBezTo>
                  <a:cubicBezTo>
                    <a:pt x="325" y="1041"/>
                    <a:pt x="108" y="1618"/>
                    <a:pt x="0" y="2304"/>
                  </a:cubicBezTo>
                  <a:cubicBezTo>
                    <a:pt x="482" y="2137"/>
                    <a:pt x="1126" y="1994"/>
                    <a:pt x="1909" y="1994"/>
                  </a:cubicBezTo>
                  <a:cubicBezTo>
                    <a:pt x="2825" y="1994"/>
                    <a:pt x="3931" y="2190"/>
                    <a:pt x="5194" y="2773"/>
                  </a:cubicBezTo>
                  <a:cubicBezTo>
                    <a:pt x="9125" y="4540"/>
                    <a:pt x="16302" y="13521"/>
                    <a:pt x="17420" y="15973"/>
                  </a:cubicBezTo>
                  <a:cubicBezTo>
                    <a:pt x="18070" y="17416"/>
                    <a:pt x="17889" y="19219"/>
                    <a:pt x="17709" y="20518"/>
                  </a:cubicBezTo>
                  <a:cubicBezTo>
                    <a:pt x="18430" y="20481"/>
                    <a:pt x="19080" y="20049"/>
                    <a:pt x="19188" y="18895"/>
                  </a:cubicBezTo>
                  <a:cubicBezTo>
                    <a:pt x="19440" y="16767"/>
                    <a:pt x="17637" y="11501"/>
                    <a:pt x="11902" y="5766"/>
                  </a:cubicBezTo>
                  <a:cubicBezTo>
                    <a:pt x="7740" y="1604"/>
                    <a:pt x="4406" y="1"/>
                    <a:pt x="2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822;p64">
              <a:extLst>
                <a:ext uri="{FF2B5EF4-FFF2-40B4-BE49-F238E27FC236}">
                  <a16:creationId xmlns:a16="http://schemas.microsoft.com/office/drawing/2014/main" id="{F114956E-23EA-3BFF-A1F5-91C56612CD6E}"/>
                </a:ext>
              </a:extLst>
            </p:cNvPr>
            <p:cNvSpPr/>
            <p:nvPr/>
          </p:nvSpPr>
          <p:spPr>
            <a:xfrm>
              <a:off x="5442025" y="1055025"/>
              <a:ext cx="495950" cy="528425"/>
            </a:xfrm>
            <a:custGeom>
              <a:avLst/>
              <a:gdLst/>
              <a:ahLst/>
              <a:cxnLst/>
              <a:rect l="l" t="t" r="r" b="b"/>
              <a:pathLst>
                <a:path w="19838" h="21137" extrusionOk="0">
                  <a:moveTo>
                    <a:pt x="2705" y="614"/>
                  </a:moveTo>
                  <a:cubicBezTo>
                    <a:pt x="3643" y="614"/>
                    <a:pt x="4942" y="975"/>
                    <a:pt x="6529" y="1876"/>
                  </a:cubicBezTo>
                  <a:cubicBezTo>
                    <a:pt x="8116" y="2778"/>
                    <a:pt x="9955" y="4221"/>
                    <a:pt x="12047" y="6276"/>
                  </a:cubicBezTo>
                  <a:cubicBezTo>
                    <a:pt x="14716" y="8982"/>
                    <a:pt x="16519" y="11542"/>
                    <a:pt x="17673" y="13742"/>
                  </a:cubicBezTo>
                  <a:cubicBezTo>
                    <a:pt x="18791" y="15942"/>
                    <a:pt x="19260" y="17746"/>
                    <a:pt x="19260" y="18828"/>
                  </a:cubicBezTo>
                  <a:cubicBezTo>
                    <a:pt x="19260" y="18936"/>
                    <a:pt x="19224" y="19044"/>
                    <a:pt x="19224" y="19152"/>
                  </a:cubicBezTo>
                  <a:cubicBezTo>
                    <a:pt x="19188" y="19693"/>
                    <a:pt x="19008" y="20018"/>
                    <a:pt x="18791" y="20198"/>
                  </a:cubicBezTo>
                  <a:cubicBezTo>
                    <a:pt x="18690" y="20320"/>
                    <a:pt x="18555" y="20396"/>
                    <a:pt x="18404" y="20446"/>
                  </a:cubicBezTo>
                  <a:lnTo>
                    <a:pt x="18404" y="20446"/>
                  </a:lnTo>
                  <a:cubicBezTo>
                    <a:pt x="18458" y="19939"/>
                    <a:pt x="18503" y="19388"/>
                    <a:pt x="18503" y="18792"/>
                  </a:cubicBezTo>
                  <a:cubicBezTo>
                    <a:pt x="18503" y="17926"/>
                    <a:pt x="18395" y="16988"/>
                    <a:pt x="17998" y="16159"/>
                  </a:cubicBezTo>
                  <a:cubicBezTo>
                    <a:pt x="17709" y="15510"/>
                    <a:pt x="17060" y="14464"/>
                    <a:pt x="16159" y="13237"/>
                  </a:cubicBezTo>
                  <a:cubicBezTo>
                    <a:pt x="14788" y="11398"/>
                    <a:pt x="12949" y="9162"/>
                    <a:pt x="11037" y="7178"/>
                  </a:cubicBezTo>
                  <a:cubicBezTo>
                    <a:pt x="9125" y="5194"/>
                    <a:pt x="7178" y="3499"/>
                    <a:pt x="5627" y="2778"/>
                  </a:cubicBezTo>
                  <a:cubicBezTo>
                    <a:pt x="4365" y="2201"/>
                    <a:pt x="3210" y="1985"/>
                    <a:pt x="2273" y="1985"/>
                  </a:cubicBezTo>
                  <a:cubicBezTo>
                    <a:pt x="1678" y="1985"/>
                    <a:pt x="1158" y="2059"/>
                    <a:pt x="712" y="2167"/>
                  </a:cubicBezTo>
                  <a:lnTo>
                    <a:pt x="712" y="2167"/>
                  </a:lnTo>
                  <a:cubicBezTo>
                    <a:pt x="825" y="1737"/>
                    <a:pt x="994" y="1388"/>
                    <a:pt x="1263" y="1119"/>
                  </a:cubicBezTo>
                  <a:cubicBezTo>
                    <a:pt x="1551" y="794"/>
                    <a:pt x="2020" y="614"/>
                    <a:pt x="2705" y="614"/>
                  </a:cubicBezTo>
                  <a:close/>
                  <a:moveTo>
                    <a:pt x="2705" y="1"/>
                  </a:moveTo>
                  <a:cubicBezTo>
                    <a:pt x="1912" y="1"/>
                    <a:pt x="1227" y="253"/>
                    <a:pt x="794" y="722"/>
                  </a:cubicBezTo>
                  <a:cubicBezTo>
                    <a:pt x="361" y="1191"/>
                    <a:pt x="145" y="1840"/>
                    <a:pt x="37" y="2562"/>
                  </a:cubicBezTo>
                  <a:cubicBezTo>
                    <a:pt x="0" y="2670"/>
                    <a:pt x="73" y="2778"/>
                    <a:pt x="145" y="2850"/>
                  </a:cubicBezTo>
                  <a:cubicBezTo>
                    <a:pt x="196" y="2876"/>
                    <a:pt x="265" y="2901"/>
                    <a:pt x="339" y="2901"/>
                  </a:cubicBezTo>
                  <a:cubicBezTo>
                    <a:pt x="370" y="2901"/>
                    <a:pt x="402" y="2897"/>
                    <a:pt x="433" y="2886"/>
                  </a:cubicBezTo>
                  <a:cubicBezTo>
                    <a:pt x="902" y="2706"/>
                    <a:pt x="1515" y="2598"/>
                    <a:pt x="2273" y="2598"/>
                  </a:cubicBezTo>
                  <a:cubicBezTo>
                    <a:pt x="3138" y="2598"/>
                    <a:pt x="4184" y="2778"/>
                    <a:pt x="5374" y="3319"/>
                  </a:cubicBezTo>
                  <a:cubicBezTo>
                    <a:pt x="6312" y="3752"/>
                    <a:pt x="7502" y="4617"/>
                    <a:pt x="8729" y="5735"/>
                  </a:cubicBezTo>
                  <a:cubicBezTo>
                    <a:pt x="10568" y="7431"/>
                    <a:pt x="12552" y="9631"/>
                    <a:pt x="14175" y="11687"/>
                  </a:cubicBezTo>
                  <a:cubicBezTo>
                    <a:pt x="15004" y="12696"/>
                    <a:pt x="15726" y="13634"/>
                    <a:pt x="16267" y="14464"/>
                  </a:cubicBezTo>
                  <a:cubicBezTo>
                    <a:pt x="16844" y="15293"/>
                    <a:pt x="17277" y="15979"/>
                    <a:pt x="17457" y="16411"/>
                  </a:cubicBezTo>
                  <a:cubicBezTo>
                    <a:pt x="17782" y="17133"/>
                    <a:pt x="17890" y="17962"/>
                    <a:pt x="17890" y="18792"/>
                  </a:cubicBezTo>
                  <a:cubicBezTo>
                    <a:pt x="17890" y="19477"/>
                    <a:pt x="17818" y="20162"/>
                    <a:pt x="17745" y="20775"/>
                  </a:cubicBezTo>
                  <a:cubicBezTo>
                    <a:pt x="17745" y="20884"/>
                    <a:pt x="17782" y="20956"/>
                    <a:pt x="17818" y="21028"/>
                  </a:cubicBezTo>
                  <a:cubicBezTo>
                    <a:pt x="17890" y="21100"/>
                    <a:pt x="17998" y="21136"/>
                    <a:pt x="18070" y="21136"/>
                  </a:cubicBezTo>
                  <a:cubicBezTo>
                    <a:pt x="18467" y="21100"/>
                    <a:pt x="18900" y="20956"/>
                    <a:pt x="19224" y="20631"/>
                  </a:cubicBezTo>
                  <a:cubicBezTo>
                    <a:pt x="19549" y="20307"/>
                    <a:pt x="19765" y="19838"/>
                    <a:pt x="19837" y="19225"/>
                  </a:cubicBezTo>
                  <a:cubicBezTo>
                    <a:pt x="19837" y="19116"/>
                    <a:pt x="19837" y="18972"/>
                    <a:pt x="19837" y="18828"/>
                  </a:cubicBezTo>
                  <a:cubicBezTo>
                    <a:pt x="19837" y="17566"/>
                    <a:pt x="19368" y="15726"/>
                    <a:pt x="18178" y="13454"/>
                  </a:cubicBezTo>
                  <a:cubicBezTo>
                    <a:pt x="17024" y="11218"/>
                    <a:pt x="15185" y="8585"/>
                    <a:pt x="12444" y="5880"/>
                  </a:cubicBezTo>
                  <a:cubicBezTo>
                    <a:pt x="10352" y="3752"/>
                    <a:pt x="8476" y="2309"/>
                    <a:pt x="6817" y="1371"/>
                  </a:cubicBezTo>
                  <a:cubicBezTo>
                    <a:pt x="5194" y="434"/>
                    <a:pt x="3824" y="1"/>
                    <a:pt x="2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823;p64">
              <a:extLst>
                <a:ext uri="{FF2B5EF4-FFF2-40B4-BE49-F238E27FC236}">
                  <a16:creationId xmlns:a16="http://schemas.microsoft.com/office/drawing/2014/main" id="{06C81BD6-C107-C0E0-7A84-B13B4A5AB67E}"/>
                </a:ext>
              </a:extLst>
            </p:cNvPr>
            <p:cNvSpPr/>
            <p:nvPr/>
          </p:nvSpPr>
          <p:spPr>
            <a:xfrm>
              <a:off x="4674700" y="3104025"/>
              <a:ext cx="162325" cy="244525"/>
            </a:xfrm>
            <a:custGeom>
              <a:avLst/>
              <a:gdLst/>
              <a:ahLst/>
              <a:cxnLst/>
              <a:rect l="l" t="t" r="r" b="b"/>
              <a:pathLst>
                <a:path w="6493" h="9781" extrusionOk="0">
                  <a:moveTo>
                    <a:pt x="5667" y="0"/>
                  </a:moveTo>
                  <a:cubicBezTo>
                    <a:pt x="5576" y="0"/>
                    <a:pt x="5485" y="29"/>
                    <a:pt x="5410" y="94"/>
                  </a:cubicBezTo>
                  <a:lnTo>
                    <a:pt x="145" y="4386"/>
                  </a:lnTo>
                  <a:cubicBezTo>
                    <a:pt x="36" y="4458"/>
                    <a:pt x="0" y="4602"/>
                    <a:pt x="0" y="4746"/>
                  </a:cubicBezTo>
                  <a:lnTo>
                    <a:pt x="181" y="9363"/>
                  </a:lnTo>
                  <a:cubicBezTo>
                    <a:pt x="181" y="9616"/>
                    <a:pt x="395" y="9781"/>
                    <a:pt x="622" y="9781"/>
                  </a:cubicBezTo>
                  <a:cubicBezTo>
                    <a:pt x="718" y="9781"/>
                    <a:pt x="816" y="9752"/>
                    <a:pt x="902" y="9687"/>
                  </a:cubicBezTo>
                  <a:lnTo>
                    <a:pt x="6312" y="5323"/>
                  </a:lnTo>
                  <a:cubicBezTo>
                    <a:pt x="6420" y="5251"/>
                    <a:pt x="6492" y="5107"/>
                    <a:pt x="6456" y="4963"/>
                  </a:cubicBezTo>
                  <a:lnTo>
                    <a:pt x="6096" y="418"/>
                  </a:lnTo>
                  <a:cubicBezTo>
                    <a:pt x="6096" y="164"/>
                    <a:pt x="5882" y="0"/>
                    <a:pt x="5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824;p64">
              <a:extLst>
                <a:ext uri="{FF2B5EF4-FFF2-40B4-BE49-F238E27FC236}">
                  <a16:creationId xmlns:a16="http://schemas.microsoft.com/office/drawing/2014/main" id="{92464538-E09E-9340-E283-2CB0D77A891F}"/>
                </a:ext>
              </a:extLst>
            </p:cNvPr>
            <p:cNvSpPr/>
            <p:nvPr/>
          </p:nvSpPr>
          <p:spPr>
            <a:xfrm>
              <a:off x="4667475" y="3096425"/>
              <a:ext cx="176750" cy="259725"/>
            </a:xfrm>
            <a:custGeom>
              <a:avLst/>
              <a:gdLst/>
              <a:ahLst/>
              <a:cxnLst/>
              <a:rect l="l" t="t" r="r" b="b"/>
              <a:pathLst>
                <a:path w="7070" h="10389" extrusionOk="0">
                  <a:moveTo>
                    <a:pt x="5952" y="614"/>
                  </a:moveTo>
                  <a:lnTo>
                    <a:pt x="6060" y="650"/>
                  </a:lnTo>
                  <a:lnTo>
                    <a:pt x="6096" y="722"/>
                  </a:lnTo>
                  <a:lnTo>
                    <a:pt x="6457" y="5303"/>
                  </a:lnTo>
                  <a:lnTo>
                    <a:pt x="6421" y="5411"/>
                  </a:lnTo>
                  <a:lnTo>
                    <a:pt x="975" y="9775"/>
                  </a:lnTo>
                  <a:lnTo>
                    <a:pt x="902" y="9811"/>
                  </a:lnTo>
                  <a:lnTo>
                    <a:pt x="794" y="9775"/>
                  </a:lnTo>
                  <a:lnTo>
                    <a:pt x="758" y="9667"/>
                  </a:lnTo>
                  <a:lnTo>
                    <a:pt x="578" y="5014"/>
                  </a:lnTo>
                  <a:lnTo>
                    <a:pt x="650" y="4906"/>
                  </a:lnTo>
                  <a:lnTo>
                    <a:pt x="5880" y="650"/>
                  </a:lnTo>
                  <a:lnTo>
                    <a:pt x="5952" y="614"/>
                  </a:lnTo>
                  <a:close/>
                  <a:moveTo>
                    <a:pt x="5952" y="1"/>
                  </a:moveTo>
                  <a:cubicBezTo>
                    <a:pt x="5808" y="1"/>
                    <a:pt x="5627" y="73"/>
                    <a:pt x="5519" y="181"/>
                  </a:cubicBezTo>
                  <a:lnTo>
                    <a:pt x="253" y="4437"/>
                  </a:lnTo>
                  <a:cubicBezTo>
                    <a:pt x="73" y="4581"/>
                    <a:pt x="1" y="4798"/>
                    <a:pt x="1" y="5014"/>
                  </a:cubicBezTo>
                  <a:lnTo>
                    <a:pt x="1" y="5086"/>
                  </a:lnTo>
                  <a:lnTo>
                    <a:pt x="2" y="5086"/>
                  </a:lnTo>
                  <a:lnTo>
                    <a:pt x="2" y="5086"/>
                  </a:lnTo>
                  <a:lnTo>
                    <a:pt x="181" y="9703"/>
                  </a:lnTo>
                  <a:cubicBezTo>
                    <a:pt x="181" y="9883"/>
                    <a:pt x="253" y="10064"/>
                    <a:pt x="398" y="10208"/>
                  </a:cubicBezTo>
                  <a:cubicBezTo>
                    <a:pt x="542" y="10316"/>
                    <a:pt x="722" y="10388"/>
                    <a:pt x="902" y="10388"/>
                  </a:cubicBezTo>
                  <a:cubicBezTo>
                    <a:pt x="1047" y="10388"/>
                    <a:pt x="1227" y="10352"/>
                    <a:pt x="1371" y="10244"/>
                  </a:cubicBezTo>
                  <a:lnTo>
                    <a:pt x="6781" y="5880"/>
                  </a:lnTo>
                  <a:cubicBezTo>
                    <a:pt x="6962" y="5735"/>
                    <a:pt x="7070" y="5519"/>
                    <a:pt x="7070" y="5303"/>
                  </a:cubicBezTo>
                  <a:lnTo>
                    <a:pt x="7070" y="5231"/>
                  </a:lnTo>
                  <a:lnTo>
                    <a:pt x="6709" y="686"/>
                  </a:lnTo>
                  <a:cubicBezTo>
                    <a:pt x="6673" y="470"/>
                    <a:pt x="6601" y="325"/>
                    <a:pt x="6457" y="181"/>
                  </a:cubicBezTo>
                  <a:cubicBezTo>
                    <a:pt x="6313" y="73"/>
                    <a:pt x="6132" y="1"/>
                    <a:pt x="5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825;p64">
              <a:extLst>
                <a:ext uri="{FF2B5EF4-FFF2-40B4-BE49-F238E27FC236}">
                  <a16:creationId xmlns:a16="http://schemas.microsoft.com/office/drawing/2014/main" id="{0F8846E8-7566-5EE6-4D91-652210AEC2D4}"/>
                </a:ext>
              </a:extLst>
            </p:cNvPr>
            <p:cNvSpPr/>
            <p:nvPr/>
          </p:nvSpPr>
          <p:spPr>
            <a:xfrm>
              <a:off x="4739591" y="-166683"/>
              <a:ext cx="18104" cy="2089879"/>
            </a:xfrm>
            <a:custGeom>
              <a:avLst/>
              <a:gdLst/>
              <a:ahLst/>
              <a:cxnLst/>
              <a:rect l="l" t="t" r="r" b="b"/>
              <a:pathLst>
                <a:path w="722" h="67410" extrusionOk="0">
                  <a:moveTo>
                    <a:pt x="433" y="0"/>
                  </a:moveTo>
                  <a:cubicBezTo>
                    <a:pt x="253" y="0"/>
                    <a:pt x="108" y="144"/>
                    <a:pt x="108" y="289"/>
                  </a:cubicBezTo>
                  <a:cubicBezTo>
                    <a:pt x="36" y="11325"/>
                    <a:pt x="0" y="22362"/>
                    <a:pt x="0" y="33506"/>
                  </a:cubicBezTo>
                  <a:cubicBezTo>
                    <a:pt x="0" y="44651"/>
                    <a:pt x="36" y="55832"/>
                    <a:pt x="108" y="67085"/>
                  </a:cubicBezTo>
                  <a:cubicBezTo>
                    <a:pt x="108" y="67265"/>
                    <a:pt x="253" y="67409"/>
                    <a:pt x="433" y="67409"/>
                  </a:cubicBezTo>
                  <a:cubicBezTo>
                    <a:pt x="577" y="67409"/>
                    <a:pt x="722" y="67265"/>
                    <a:pt x="722" y="67085"/>
                  </a:cubicBezTo>
                  <a:cubicBezTo>
                    <a:pt x="649" y="55832"/>
                    <a:pt x="613" y="44651"/>
                    <a:pt x="613" y="33506"/>
                  </a:cubicBezTo>
                  <a:cubicBezTo>
                    <a:pt x="613" y="22362"/>
                    <a:pt x="649" y="11325"/>
                    <a:pt x="722" y="289"/>
                  </a:cubicBezTo>
                  <a:cubicBezTo>
                    <a:pt x="722" y="144"/>
                    <a:pt x="577" y="0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826;p64">
              <a:extLst>
                <a:ext uri="{FF2B5EF4-FFF2-40B4-BE49-F238E27FC236}">
                  <a16:creationId xmlns:a16="http://schemas.microsoft.com/office/drawing/2014/main" id="{8BB3745C-D21C-A0BC-1196-17E480BBB8FC}"/>
                </a:ext>
              </a:extLst>
            </p:cNvPr>
            <p:cNvSpPr/>
            <p:nvPr/>
          </p:nvSpPr>
          <p:spPr>
            <a:xfrm>
              <a:off x="4742325" y="1908025"/>
              <a:ext cx="15350" cy="1251550"/>
            </a:xfrm>
            <a:custGeom>
              <a:avLst/>
              <a:gdLst/>
              <a:ahLst/>
              <a:cxnLst/>
              <a:rect l="l" t="t" r="r" b="b"/>
              <a:pathLst>
                <a:path w="614" h="50062" extrusionOk="0">
                  <a:moveTo>
                    <a:pt x="325" y="0"/>
                  </a:moveTo>
                  <a:cubicBezTo>
                    <a:pt x="145" y="0"/>
                    <a:pt x="0" y="145"/>
                    <a:pt x="0" y="289"/>
                  </a:cubicBezTo>
                  <a:lnTo>
                    <a:pt x="0" y="49773"/>
                  </a:lnTo>
                  <a:cubicBezTo>
                    <a:pt x="0" y="49953"/>
                    <a:pt x="145" y="50061"/>
                    <a:pt x="325" y="50061"/>
                  </a:cubicBezTo>
                  <a:cubicBezTo>
                    <a:pt x="469" y="50061"/>
                    <a:pt x="614" y="49953"/>
                    <a:pt x="614" y="49773"/>
                  </a:cubicBezTo>
                  <a:lnTo>
                    <a:pt x="614" y="289"/>
                  </a:lnTo>
                  <a:cubicBezTo>
                    <a:pt x="614" y="145"/>
                    <a:pt x="469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827;p64">
              <a:extLst>
                <a:ext uri="{FF2B5EF4-FFF2-40B4-BE49-F238E27FC236}">
                  <a16:creationId xmlns:a16="http://schemas.microsoft.com/office/drawing/2014/main" id="{2995A9DA-D7AC-ED1A-E208-44FAC191FBEC}"/>
                </a:ext>
              </a:extLst>
            </p:cNvPr>
            <p:cNvSpPr/>
            <p:nvPr/>
          </p:nvSpPr>
          <p:spPr>
            <a:xfrm>
              <a:off x="3923552" y="-166737"/>
              <a:ext cx="18104" cy="2984732"/>
            </a:xfrm>
            <a:custGeom>
              <a:avLst/>
              <a:gdLst/>
              <a:ahLst/>
              <a:cxnLst/>
              <a:rect l="l" t="t" r="r" b="b"/>
              <a:pathLst>
                <a:path w="722" h="103153" extrusionOk="0">
                  <a:moveTo>
                    <a:pt x="325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73" y="17312"/>
                    <a:pt x="109" y="34372"/>
                    <a:pt x="109" y="51468"/>
                  </a:cubicBezTo>
                  <a:cubicBezTo>
                    <a:pt x="109" y="68564"/>
                    <a:pt x="73" y="85696"/>
                    <a:pt x="0" y="102864"/>
                  </a:cubicBezTo>
                  <a:cubicBezTo>
                    <a:pt x="0" y="103008"/>
                    <a:pt x="145" y="103152"/>
                    <a:pt x="325" y="103152"/>
                  </a:cubicBezTo>
                  <a:cubicBezTo>
                    <a:pt x="469" y="103152"/>
                    <a:pt x="614" y="103008"/>
                    <a:pt x="614" y="102864"/>
                  </a:cubicBezTo>
                  <a:cubicBezTo>
                    <a:pt x="686" y="85696"/>
                    <a:pt x="722" y="68564"/>
                    <a:pt x="722" y="51468"/>
                  </a:cubicBezTo>
                  <a:cubicBezTo>
                    <a:pt x="722" y="34372"/>
                    <a:pt x="686" y="17312"/>
                    <a:pt x="614" y="289"/>
                  </a:cubicBezTo>
                  <a:cubicBezTo>
                    <a:pt x="614" y="108"/>
                    <a:pt x="469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828;p64">
              <a:extLst>
                <a:ext uri="{FF2B5EF4-FFF2-40B4-BE49-F238E27FC236}">
                  <a16:creationId xmlns:a16="http://schemas.microsoft.com/office/drawing/2014/main" id="{B83ADCB2-AF9E-49AF-B24C-675A3FAF2F08}"/>
                </a:ext>
              </a:extLst>
            </p:cNvPr>
            <p:cNvSpPr/>
            <p:nvPr/>
          </p:nvSpPr>
          <p:spPr>
            <a:xfrm>
              <a:off x="3599900" y="4261400"/>
              <a:ext cx="339050" cy="267825"/>
            </a:xfrm>
            <a:custGeom>
              <a:avLst/>
              <a:gdLst/>
              <a:ahLst/>
              <a:cxnLst/>
              <a:rect l="l" t="t" r="r" b="b"/>
              <a:pathLst>
                <a:path w="13562" h="10713" extrusionOk="0">
                  <a:moveTo>
                    <a:pt x="3102" y="1"/>
                  </a:moveTo>
                  <a:cubicBezTo>
                    <a:pt x="2128" y="1732"/>
                    <a:pt x="1010" y="3607"/>
                    <a:pt x="0" y="5375"/>
                  </a:cubicBezTo>
                  <a:cubicBezTo>
                    <a:pt x="1840" y="5663"/>
                    <a:pt x="4617" y="6348"/>
                    <a:pt x="6312" y="7863"/>
                  </a:cubicBezTo>
                  <a:cubicBezTo>
                    <a:pt x="7466" y="8909"/>
                    <a:pt x="8260" y="9883"/>
                    <a:pt x="8801" y="10712"/>
                  </a:cubicBezTo>
                  <a:cubicBezTo>
                    <a:pt x="10207" y="9847"/>
                    <a:pt x="11830" y="8909"/>
                    <a:pt x="13562" y="8007"/>
                  </a:cubicBezTo>
                  <a:cubicBezTo>
                    <a:pt x="12588" y="6132"/>
                    <a:pt x="10748" y="3210"/>
                    <a:pt x="7899" y="1696"/>
                  </a:cubicBezTo>
                  <a:cubicBezTo>
                    <a:pt x="5266" y="325"/>
                    <a:pt x="3860" y="37"/>
                    <a:pt x="3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829;p64">
              <a:extLst>
                <a:ext uri="{FF2B5EF4-FFF2-40B4-BE49-F238E27FC236}">
                  <a16:creationId xmlns:a16="http://schemas.microsoft.com/office/drawing/2014/main" id="{307B2F1B-6DEB-6FCB-7254-9C89BDBAED37}"/>
                </a:ext>
              </a:extLst>
            </p:cNvPr>
            <p:cNvSpPr/>
            <p:nvPr/>
          </p:nvSpPr>
          <p:spPr>
            <a:xfrm>
              <a:off x="3591775" y="4254175"/>
              <a:ext cx="355300" cy="282700"/>
            </a:xfrm>
            <a:custGeom>
              <a:avLst/>
              <a:gdLst/>
              <a:ahLst/>
              <a:cxnLst/>
              <a:rect l="l" t="t" r="r" b="b"/>
              <a:pathLst>
                <a:path w="14212" h="11308" extrusionOk="0">
                  <a:moveTo>
                    <a:pt x="3576" y="618"/>
                  </a:moveTo>
                  <a:cubicBezTo>
                    <a:pt x="4280" y="655"/>
                    <a:pt x="5666" y="966"/>
                    <a:pt x="8080" y="2273"/>
                  </a:cubicBezTo>
                  <a:cubicBezTo>
                    <a:pt x="10683" y="3643"/>
                    <a:pt x="12473" y="6282"/>
                    <a:pt x="13480" y="8150"/>
                  </a:cubicBezTo>
                  <a:lnTo>
                    <a:pt x="13480" y="8150"/>
                  </a:lnTo>
                  <a:cubicBezTo>
                    <a:pt x="11945" y="8987"/>
                    <a:pt x="10500" y="9821"/>
                    <a:pt x="9223" y="10601"/>
                  </a:cubicBezTo>
                  <a:lnTo>
                    <a:pt x="9223" y="10601"/>
                  </a:lnTo>
                  <a:cubicBezTo>
                    <a:pt x="8661" y="9816"/>
                    <a:pt x="7907" y="8891"/>
                    <a:pt x="6854" y="7936"/>
                  </a:cubicBezTo>
                  <a:cubicBezTo>
                    <a:pt x="5187" y="6469"/>
                    <a:pt x="2659" y="5773"/>
                    <a:pt x="804" y="5419"/>
                  </a:cubicBezTo>
                  <a:lnTo>
                    <a:pt x="804" y="5419"/>
                  </a:lnTo>
                  <a:cubicBezTo>
                    <a:pt x="1717" y="3856"/>
                    <a:pt x="2700" y="2171"/>
                    <a:pt x="3576" y="618"/>
                  </a:cubicBezTo>
                  <a:close/>
                  <a:moveTo>
                    <a:pt x="3427" y="1"/>
                  </a:moveTo>
                  <a:cubicBezTo>
                    <a:pt x="3319" y="1"/>
                    <a:pt x="3211" y="73"/>
                    <a:pt x="3175" y="145"/>
                  </a:cubicBezTo>
                  <a:cubicBezTo>
                    <a:pt x="2201" y="1840"/>
                    <a:pt x="1083" y="3752"/>
                    <a:pt x="73" y="5483"/>
                  </a:cubicBezTo>
                  <a:cubicBezTo>
                    <a:pt x="1" y="5591"/>
                    <a:pt x="1" y="5700"/>
                    <a:pt x="37" y="5772"/>
                  </a:cubicBezTo>
                  <a:cubicBezTo>
                    <a:pt x="73" y="5880"/>
                    <a:pt x="181" y="5916"/>
                    <a:pt x="253" y="5952"/>
                  </a:cubicBezTo>
                  <a:cubicBezTo>
                    <a:pt x="2093" y="6241"/>
                    <a:pt x="4834" y="6926"/>
                    <a:pt x="6421" y="8405"/>
                  </a:cubicBezTo>
                  <a:cubicBezTo>
                    <a:pt x="7539" y="9378"/>
                    <a:pt x="8332" y="10352"/>
                    <a:pt x="8873" y="11182"/>
                  </a:cubicBezTo>
                  <a:cubicBezTo>
                    <a:pt x="8920" y="11252"/>
                    <a:pt x="9013" y="11307"/>
                    <a:pt x="9112" y="11307"/>
                  </a:cubicBezTo>
                  <a:cubicBezTo>
                    <a:pt x="9165" y="11307"/>
                    <a:pt x="9220" y="11292"/>
                    <a:pt x="9270" y="11254"/>
                  </a:cubicBezTo>
                  <a:cubicBezTo>
                    <a:pt x="10713" y="10388"/>
                    <a:pt x="12300" y="9487"/>
                    <a:pt x="14031" y="8549"/>
                  </a:cubicBezTo>
                  <a:cubicBezTo>
                    <a:pt x="14175" y="8477"/>
                    <a:pt x="14211" y="8296"/>
                    <a:pt x="14139" y="8152"/>
                  </a:cubicBezTo>
                  <a:cubicBezTo>
                    <a:pt x="13165" y="6241"/>
                    <a:pt x="11290" y="3319"/>
                    <a:pt x="8332" y="1732"/>
                  </a:cubicBezTo>
                  <a:cubicBezTo>
                    <a:pt x="5735" y="326"/>
                    <a:pt x="4257" y="1"/>
                    <a:pt x="3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830;p64">
              <a:extLst>
                <a:ext uri="{FF2B5EF4-FFF2-40B4-BE49-F238E27FC236}">
                  <a16:creationId xmlns:a16="http://schemas.microsoft.com/office/drawing/2014/main" id="{3E8DCD35-F77D-59BE-6FEC-52DE54AD8087}"/>
                </a:ext>
              </a:extLst>
            </p:cNvPr>
            <p:cNvSpPr/>
            <p:nvPr/>
          </p:nvSpPr>
          <p:spPr>
            <a:xfrm>
              <a:off x="3592675" y="4213600"/>
              <a:ext cx="394975" cy="349875"/>
            </a:xfrm>
            <a:custGeom>
              <a:avLst/>
              <a:gdLst/>
              <a:ahLst/>
              <a:cxnLst/>
              <a:rect l="l" t="t" r="r" b="b"/>
              <a:pathLst>
                <a:path w="15799" h="13995" extrusionOk="0">
                  <a:moveTo>
                    <a:pt x="8801" y="1"/>
                  </a:moveTo>
                  <a:lnTo>
                    <a:pt x="1" y="10569"/>
                  </a:lnTo>
                  <a:lnTo>
                    <a:pt x="5375" y="13995"/>
                  </a:lnTo>
                  <a:lnTo>
                    <a:pt x="15798" y="3572"/>
                  </a:lnTo>
                  <a:lnTo>
                    <a:pt x="88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831;p64">
              <a:extLst>
                <a:ext uri="{FF2B5EF4-FFF2-40B4-BE49-F238E27FC236}">
                  <a16:creationId xmlns:a16="http://schemas.microsoft.com/office/drawing/2014/main" id="{A5CBB7BC-31B5-3761-F284-E890854E1A55}"/>
                </a:ext>
              </a:extLst>
            </p:cNvPr>
            <p:cNvSpPr/>
            <p:nvPr/>
          </p:nvSpPr>
          <p:spPr>
            <a:xfrm>
              <a:off x="3584575" y="4205450"/>
              <a:ext cx="411175" cy="365600"/>
            </a:xfrm>
            <a:custGeom>
              <a:avLst/>
              <a:gdLst/>
              <a:ahLst/>
              <a:cxnLst/>
              <a:rect l="l" t="t" r="r" b="b"/>
              <a:pathLst>
                <a:path w="16447" h="14624" extrusionOk="0">
                  <a:moveTo>
                    <a:pt x="9192" y="687"/>
                  </a:moveTo>
                  <a:lnTo>
                    <a:pt x="15617" y="3970"/>
                  </a:lnTo>
                  <a:lnTo>
                    <a:pt x="5663" y="13960"/>
                  </a:lnTo>
                  <a:lnTo>
                    <a:pt x="758" y="10822"/>
                  </a:lnTo>
                  <a:lnTo>
                    <a:pt x="9192" y="687"/>
                  </a:lnTo>
                  <a:close/>
                  <a:moveTo>
                    <a:pt x="9118" y="1"/>
                  </a:moveTo>
                  <a:cubicBezTo>
                    <a:pt x="9028" y="1"/>
                    <a:pt x="8943" y="41"/>
                    <a:pt x="8873" y="111"/>
                  </a:cubicBezTo>
                  <a:lnTo>
                    <a:pt x="72" y="10714"/>
                  </a:lnTo>
                  <a:cubicBezTo>
                    <a:pt x="36" y="10786"/>
                    <a:pt x="0" y="10859"/>
                    <a:pt x="36" y="10967"/>
                  </a:cubicBezTo>
                  <a:cubicBezTo>
                    <a:pt x="36" y="11039"/>
                    <a:pt x="72" y="11111"/>
                    <a:pt x="145" y="11147"/>
                  </a:cubicBezTo>
                  <a:lnTo>
                    <a:pt x="5555" y="14573"/>
                  </a:lnTo>
                  <a:cubicBezTo>
                    <a:pt x="5603" y="14606"/>
                    <a:pt x="5659" y="14624"/>
                    <a:pt x="5716" y="14624"/>
                  </a:cubicBezTo>
                  <a:cubicBezTo>
                    <a:pt x="5785" y="14624"/>
                    <a:pt x="5856" y="14597"/>
                    <a:pt x="5915" y="14537"/>
                  </a:cubicBezTo>
                  <a:lnTo>
                    <a:pt x="16339" y="4114"/>
                  </a:lnTo>
                  <a:cubicBezTo>
                    <a:pt x="16411" y="4042"/>
                    <a:pt x="16447" y="3934"/>
                    <a:pt x="16411" y="3862"/>
                  </a:cubicBezTo>
                  <a:cubicBezTo>
                    <a:pt x="16411" y="3753"/>
                    <a:pt x="16339" y="3681"/>
                    <a:pt x="16266" y="3645"/>
                  </a:cubicBezTo>
                  <a:lnTo>
                    <a:pt x="9269" y="38"/>
                  </a:lnTo>
                  <a:cubicBezTo>
                    <a:pt x="9218" y="13"/>
                    <a:pt x="9167" y="1"/>
                    <a:pt x="9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832;p64">
              <a:extLst>
                <a:ext uri="{FF2B5EF4-FFF2-40B4-BE49-F238E27FC236}">
                  <a16:creationId xmlns:a16="http://schemas.microsoft.com/office/drawing/2014/main" id="{5725C894-C811-6649-1872-101846A08352}"/>
                </a:ext>
              </a:extLst>
            </p:cNvPr>
            <p:cNvSpPr/>
            <p:nvPr/>
          </p:nvSpPr>
          <p:spPr>
            <a:xfrm>
              <a:off x="3659400" y="4259600"/>
              <a:ext cx="255200" cy="233550"/>
            </a:xfrm>
            <a:custGeom>
              <a:avLst/>
              <a:gdLst/>
              <a:ahLst/>
              <a:cxnLst/>
              <a:rect l="l" t="t" r="r" b="b"/>
              <a:pathLst>
                <a:path w="10208" h="9342" extrusionOk="0">
                  <a:moveTo>
                    <a:pt x="6601" y="0"/>
                  </a:moveTo>
                  <a:lnTo>
                    <a:pt x="1" y="7827"/>
                  </a:lnTo>
                  <a:lnTo>
                    <a:pt x="2598" y="9342"/>
                  </a:lnTo>
                  <a:lnTo>
                    <a:pt x="10208" y="1623"/>
                  </a:lnTo>
                  <a:lnTo>
                    <a:pt x="66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33;p64">
              <a:extLst>
                <a:ext uri="{FF2B5EF4-FFF2-40B4-BE49-F238E27FC236}">
                  <a16:creationId xmlns:a16="http://schemas.microsoft.com/office/drawing/2014/main" id="{ED980196-2476-365A-9BBF-383865215455}"/>
                </a:ext>
              </a:extLst>
            </p:cNvPr>
            <p:cNvSpPr/>
            <p:nvPr/>
          </p:nvSpPr>
          <p:spPr>
            <a:xfrm>
              <a:off x="3651300" y="4252025"/>
              <a:ext cx="271425" cy="248425"/>
            </a:xfrm>
            <a:custGeom>
              <a:avLst/>
              <a:gdLst/>
              <a:ahLst/>
              <a:cxnLst/>
              <a:rect l="l" t="t" r="r" b="b"/>
              <a:pathLst>
                <a:path w="10857" h="9937" extrusionOk="0">
                  <a:moveTo>
                    <a:pt x="7032" y="655"/>
                  </a:moveTo>
                  <a:lnTo>
                    <a:pt x="10027" y="2035"/>
                  </a:lnTo>
                  <a:lnTo>
                    <a:pt x="2886" y="9284"/>
                  </a:lnTo>
                  <a:lnTo>
                    <a:pt x="758" y="8058"/>
                  </a:lnTo>
                  <a:lnTo>
                    <a:pt x="7032" y="655"/>
                  </a:lnTo>
                  <a:close/>
                  <a:moveTo>
                    <a:pt x="6955" y="1"/>
                  </a:moveTo>
                  <a:cubicBezTo>
                    <a:pt x="6853" y="1"/>
                    <a:pt x="6761" y="34"/>
                    <a:pt x="6709" y="87"/>
                  </a:cubicBezTo>
                  <a:lnTo>
                    <a:pt x="72" y="7914"/>
                  </a:lnTo>
                  <a:cubicBezTo>
                    <a:pt x="36" y="7986"/>
                    <a:pt x="0" y="8094"/>
                    <a:pt x="0" y="8166"/>
                  </a:cubicBezTo>
                  <a:cubicBezTo>
                    <a:pt x="36" y="8274"/>
                    <a:pt x="72" y="8346"/>
                    <a:pt x="144" y="8382"/>
                  </a:cubicBezTo>
                  <a:lnTo>
                    <a:pt x="2777" y="9897"/>
                  </a:lnTo>
                  <a:cubicBezTo>
                    <a:pt x="2819" y="9925"/>
                    <a:pt x="2865" y="9937"/>
                    <a:pt x="2913" y="9937"/>
                  </a:cubicBezTo>
                  <a:cubicBezTo>
                    <a:pt x="2991" y="9937"/>
                    <a:pt x="3071" y="9906"/>
                    <a:pt x="3138" y="9861"/>
                  </a:cubicBezTo>
                  <a:lnTo>
                    <a:pt x="10748" y="2143"/>
                  </a:lnTo>
                  <a:cubicBezTo>
                    <a:pt x="10820" y="2071"/>
                    <a:pt x="10856" y="1962"/>
                    <a:pt x="10820" y="1890"/>
                  </a:cubicBezTo>
                  <a:cubicBezTo>
                    <a:pt x="10820" y="1782"/>
                    <a:pt x="10748" y="1710"/>
                    <a:pt x="10640" y="1638"/>
                  </a:cubicBezTo>
                  <a:lnTo>
                    <a:pt x="7069" y="15"/>
                  </a:lnTo>
                  <a:cubicBezTo>
                    <a:pt x="7031" y="5"/>
                    <a:pt x="6992" y="1"/>
                    <a:pt x="6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834;p64">
              <a:extLst>
                <a:ext uri="{FF2B5EF4-FFF2-40B4-BE49-F238E27FC236}">
                  <a16:creationId xmlns:a16="http://schemas.microsoft.com/office/drawing/2014/main" id="{E9F5E751-6A90-A84A-9C0E-EB3A4DC2C30B}"/>
                </a:ext>
              </a:extLst>
            </p:cNvPr>
            <p:cNvSpPr/>
            <p:nvPr/>
          </p:nvSpPr>
          <p:spPr>
            <a:xfrm>
              <a:off x="2214925" y="4282725"/>
              <a:ext cx="151500" cy="319300"/>
            </a:xfrm>
            <a:custGeom>
              <a:avLst/>
              <a:gdLst/>
              <a:ahLst/>
              <a:cxnLst/>
              <a:rect l="l" t="t" r="r" b="b"/>
              <a:pathLst>
                <a:path w="6060" h="12772" extrusionOk="0">
                  <a:moveTo>
                    <a:pt x="2113" y="0"/>
                  </a:moveTo>
                  <a:cubicBezTo>
                    <a:pt x="1723" y="0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69"/>
                    <a:pt x="1551" y="8453"/>
                    <a:pt x="2200" y="10328"/>
                  </a:cubicBezTo>
                  <a:cubicBezTo>
                    <a:pt x="2489" y="11086"/>
                    <a:pt x="2814" y="12528"/>
                    <a:pt x="3751" y="12709"/>
                  </a:cubicBezTo>
                  <a:cubicBezTo>
                    <a:pt x="3943" y="12751"/>
                    <a:pt x="4121" y="12772"/>
                    <a:pt x="4285" y="12772"/>
                  </a:cubicBezTo>
                  <a:cubicBezTo>
                    <a:pt x="5503" y="12772"/>
                    <a:pt x="5956" y="11638"/>
                    <a:pt x="5987" y="10112"/>
                  </a:cubicBezTo>
                  <a:cubicBezTo>
                    <a:pt x="6060" y="7371"/>
                    <a:pt x="4761" y="3295"/>
                    <a:pt x="4473" y="2430"/>
                  </a:cubicBezTo>
                  <a:cubicBezTo>
                    <a:pt x="3988" y="899"/>
                    <a:pt x="3053" y="0"/>
                    <a:pt x="2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35;p64">
              <a:extLst>
                <a:ext uri="{FF2B5EF4-FFF2-40B4-BE49-F238E27FC236}">
                  <a16:creationId xmlns:a16="http://schemas.microsoft.com/office/drawing/2014/main" id="{188E8EB5-B565-C3B3-E93A-321B1398B133}"/>
                </a:ext>
              </a:extLst>
            </p:cNvPr>
            <p:cNvSpPr/>
            <p:nvPr/>
          </p:nvSpPr>
          <p:spPr>
            <a:xfrm>
              <a:off x="2218525" y="4275825"/>
              <a:ext cx="153300" cy="333650"/>
            </a:xfrm>
            <a:custGeom>
              <a:avLst/>
              <a:gdLst/>
              <a:ahLst/>
              <a:cxnLst/>
              <a:rect l="l" t="t" r="r" b="b"/>
              <a:pathLst>
                <a:path w="6132" h="13346" extrusionOk="0">
                  <a:moveTo>
                    <a:pt x="1984" y="578"/>
                  </a:moveTo>
                  <a:cubicBezTo>
                    <a:pt x="2345" y="578"/>
                    <a:pt x="2742" y="758"/>
                    <a:pt x="3102" y="1119"/>
                  </a:cubicBezTo>
                  <a:cubicBezTo>
                    <a:pt x="3463" y="1515"/>
                    <a:pt x="3824" y="2056"/>
                    <a:pt x="4040" y="2814"/>
                  </a:cubicBezTo>
                  <a:cubicBezTo>
                    <a:pt x="4329" y="3643"/>
                    <a:pt x="5555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19" y="11145"/>
                    <a:pt x="5411" y="11758"/>
                    <a:pt x="5194" y="12155"/>
                  </a:cubicBezTo>
                  <a:cubicBezTo>
                    <a:pt x="5050" y="12336"/>
                    <a:pt x="4942" y="12480"/>
                    <a:pt x="4761" y="12588"/>
                  </a:cubicBezTo>
                  <a:cubicBezTo>
                    <a:pt x="4581" y="12696"/>
                    <a:pt x="4401" y="12768"/>
                    <a:pt x="4112" y="12768"/>
                  </a:cubicBezTo>
                  <a:cubicBezTo>
                    <a:pt x="4004" y="12768"/>
                    <a:pt x="3824" y="12732"/>
                    <a:pt x="3679" y="12696"/>
                  </a:cubicBezTo>
                  <a:cubicBezTo>
                    <a:pt x="3499" y="12660"/>
                    <a:pt x="3355" y="12588"/>
                    <a:pt x="3211" y="12444"/>
                  </a:cubicBezTo>
                  <a:cubicBezTo>
                    <a:pt x="3030" y="12227"/>
                    <a:pt x="2850" y="11903"/>
                    <a:pt x="2706" y="11542"/>
                  </a:cubicBezTo>
                  <a:cubicBezTo>
                    <a:pt x="2561" y="11181"/>
                    <a:pt x="2453" y="10785"/>
                    <a:pt x="2345" y="10496"/>
                  </a:cubicBezTo>
                  <a:cubicBezTo>
                    <a:pt x="1696" y="8657"/>
                    <a:pt x="1371" y="6709"/>
                    <a:pt x="974" y="4761"/>
                  </a:cubicBezTo>
                  <a:cubicBezTo>
                    <a:pt x="830" y="4112"/>
                    <a:pt x="578" y="3175"/>
                    <a:pt x="578" y="2345"/>
                  </a:cubicBezTo>
                  <a:cubicBezTo>
                    <a:pt x="578" y="1768"/>
                    <a:pt x="722" y="1299"/>
                    <a:pt x="1047" y="1010"/>
                  </a:cubicBezTo>
                  <a:cubicBezTo>
                    <a:pt x="1371" y="722"/>
                    <a:pt x="1660" y="578"/>
                    <a:pt x="1984" y="578"/>
                  </a:cubicBezTo>
                  <a:close/>
                  <a:moveTo>
                    <a:pt x="1984" y="1"/>
                  </a:moveTo>
                  <a:cubicBezTo>
                    <a:pt x="1515" y="1"/>
                    <a:pt x="1047" y="181"/>
                    <a:pt x="650" y="542"/>
                  </a:cubicBezTo>
                  <a:cubicBezTo>
                    <a:pt x="109" y="1010"/>
                    <a:pt x="1" y="1696"/>
                    <a:pt x="1" y="2345"/>
                  </a:cubicBezTo>
                  <a:cubicBezTo>
                    <a:pt x="1" y="3283"/>
                    <a:pt x="253" y="4257"/>
                    <a:pt x="397" y="4870"/>
                  </a:cubicBezTo>
                  <a:cubicBezTo>
                    <a:pt x="794" y="6817"/>
                    <a:pt x="1083" y="8801"/>
                    <a:pt x="1804" y="10713"/>
                  </a:cubicBezTo>
                  <a:cubicBezTo>
                    <a:pt x="1912" y="11073"/>
                    <a:pt x="2056" y="11614"/>
                    <a:pt x="2309" y="12155"/>
                  </a:cubicBezTo>
                  <a:cubicBezTo>
                    <a:pt x="2453" y="12408"/>
                    <a:pt x="2597" y="12660"/>
                    <a:pt x="2778" y="12840"/>
                  </a:cubicBezTo>
                  <a:cubicBezTo>
                    <a:pt x="2994" y="13057"/>
                    <a:pt x="3247" y="13237"/>
                    <a:pt x="3535" y="13309"/>
                  </a:cubicBezTo>
                  <a:cubicBezTo>
                    <a:pt x="3752" y="13345"/>
                    <a:pt x="3932" y="13345"/>
                    <a:pt x="4112" y="13345"/>
                  </a:cubicBezTo>
                  <a:cubicBezTo>
                    <a:pt x="4473" y="13345"/>
                    <a:pt x="4798" y="13273"/>
                    <a:pt x="5086" y="13129"/>
                  </a:cubicBezTo>
                  <a:cubicBezTo>
                    <a:pt x="5483" y="12877"/>
                    <a:pt x="5735" y="12480"/>
                    <a:pt x="5916" y="12011"/>
                  </a:cubicBezTo>
                  <a:cubicBezTo>
                    <a:pt x="6060" y="11542"/>
                    <a:pt x="6132" y="11001"/>
                    <a:pt x="6132" y="10424"/>
                  </a:cubicBezTo>
                  <a:cubicBezTo>
                    <a:pt x="6132" y="10352"/>
                    <a:pt x="6132" y="10280"/>
                    <a:pt x="6132" y="10208"/>
                  </a:cubicBezTo>
                  <a:cubicBezTo>
                    <a:pt x="6132" y="7358"/>
                    <a:pt x="4906" y="3499"/>
                    <a:pt x="4617" y="2633"/>
                  </a:cubicBezTo>
                  <a:cubicBezTo>
                    <a:pt x="4365" y="1804"/>
                    <a:pt x="4004" y="1155"/>
                    <a:pt x="3535" y="722"/>
                  </a:cubicBezTo>
                  <a:cubicBezTo>
                    <a:pt x="3102" y="253"/>
                    <a:pt x="2561" y="1"/>
                    <a:pt x="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36;p64">
              <a:extLst>
                <a:ext uri="{FF2B5EF4-FFF2-40B4-BE49-F238E27FC236}">
                  <a16:creationId xmlns:a16="http://schemas.microsoft.com/office/drawing/2014/main" id="{B85AB36E-CB2D-DF1D-07C9-60CE521DF694}"/>
                </a:ext>
              </a:extLst>
            </p:cNvPr>
            <p:cNvSpPr/>
            <p:nvPr/>
          </p:nvSpPr>
          <p:spPr>
            <a:xfrm>
              <a:off x="2166225" y="4403450"/>
              <a:ext cx="113650" cy="239800"/>
            </a:xfrm>
            <a:custGeom>
              <a:avLst/>
              <a:gdLst/>
              <a:ahLst/>
              <a:cxnLst/>
              <a:rect l="l" t="t" r="r" b="b"/>
              <a:pathLst>
                <a:path w="4546" h="9592" extrusionOk="0">
                  <a:moveTo>
                    <a:pt x="1591" y="1"/>
                  </a:moveTo>
                  <a:cubicBezTo>
                    <a:pt x="1297" y="1"/>
                    <a:pt x="1000" y="121"/>
                    <a:pt x="722" y="378"/>
                  </a:cubicBezTo>
                  <a:cubicBezTo>
                    <a:pt x="1" y="1063"/>
                    <a:pt x="433" y="2578"/>
                    <a:pt x="614" y="3407"/>
                  </a:cubicBezTo>
                  <a:cubicBezTo>
                    <a:pt x="902" y="4850"/>
                    <a:pt x="1155" y="6329"/>
                    <a:pt x="1660" y="7772"/>
                  </a:cubicBezTo>
                  <a:cubicBezTo>
                    <a:pt x="1876" y="8313"/>
                    <a:pt x="2093" y="9395"/>
                    <a:pt x="2814" y="9539"/>
                  </a:cubicBezTo>
                  <a:cubicBezTo>
                    <a:pt x="2965" y="9574"/>
                    <a:pt x="3104" y="9591"/>
                    <a:pt x="3231" y="9591"/>
                  </a:cubicBezTo>
                  <a:cubicBezTo>
                    <a:pt x="4141" y="9591"/>
                    <a:pt x="4477" y="8730"/>
                    <a:pt x="4509" y="7591"/>
                  </a:cubicBezTo>
                  <a:cubicBezTo>
                    <a:pt x="4545" y="5535"/>
                    <a:pt x="3571" y="2470"/>
                    <a:pt x="3355" y="1820"/>
                  </a:cubicBezTo>
                  <a:cubicBezTo>
                    <a:pt x="2974" y="679"/>
                    <a:pt x="2290" y="1"/>
                    <a:pt x="1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837;p64">
              <a:extLst>
                <a:ext uri="{FF2B5EF4-FFF2-40B4-BE49-F238E27FC236}">
                  <a16:creationId xmlns:a16="http://schemas.microsoft.com/office/drawing/2014/main" id="{7E7F0000-A8BA-502D-DEAC-B0F082DF4887}"/>
                </a:ext>
              </a:extLst>
            </p:cNvPr>
            <p:cNvSpPr/>
            <p:nvPr/>
          </p:nvSpPr>
          <p:spPr>
            <a:xfrm>
              <a:off x="2166225" y="4395750"/>
              <a:ext cx="119950" cy="255200"/>
            </a:xfrm>
            <a:custGeom>
              <a:avLst/>
              <a:gdLst/>
              <a:ahLst/>
              <a:cxnLst/>
              <a:rect l="l" t="t" r="r" b="b"/>
              <a:pathLst>
                <a:path w="4798" h="10208" extrusionOk="0">
                  <a:moveTo>
                    <a:pt x="1588" y="614"/>
                  </a:moveTo>
                  <a:cubicBezTo>
                    <a:pt x="1840" y="614"/>
                    <a:pt x="2129" y="722"/>
                    <a:pt x="2381" y="1010"/>
                  </a:cubicBezTo>
                  <a:cubicBezTo>
                    <a:pt x="2670" y="1263"/>
                    <a:pt x="2886" y="1696"/>
                    <a:pt x="3066" y="2237"/>
                  </a:cubicBezTo>
                  <a:cubicBezTo>
                    <a:pt x="3283" y="2850"/>
                    <a:pt x="4184" y="5771"/>
                    <a:pt x="4184" y="7755"/>
                  </a:cubicBezTo>
                  <a:lnTo>
                    <a:pt x="4184" y="7899"/>
                  </a:lnTo>
                  <a:cubicBezTo>
                    <a:pt x="4184" y="8440"/>
                    <a:pt x="4076" y="8909"/>
                    <a:pt x="3932" y="9198"/>
                  </a:cubicBezTo>
                  <a:cubicBezTo>
                    <a:pt x="3860" y="9342"/>
                    <a:pt x="3752" y="9414"/>
                    <a:pt x="3643" y="9486"/>
                  </a:cubicBezTo>
                  <a:cubicBezTo>
                    <a:pt x="3535" y="9558"/>
                    <a:pt x="3391" y="9594"/>
                    <a:pt x="3211" y="9594"/>
                  </a:cubicBezTo>
                  <a:cubicBezTo>
                    <a:pt x="3102" y="9594"/>
                    <a:pt x="2994" y="9594"/>
                    <a:pt x="2886" y="9558"/>
                  </a:cubicBezTo>
                  <a:cubicBezTo>
                    <a:pt x="2778" y="9558"/>
                    <a:pt x="2670" y="9486"/>
                    <a:pt x="2561" y="9378"/>
                  </a:cubicBezTo>
                  <a:cubicBezTo>
                    <a:pt x="2453" y="9234"/>
                    <a:pt x="2309" y="8981"/>
                    <a:pt x="2201" y="8729"/>
                  </a:cubicBezTo>
                  <a:cubicBezTo>
                    <a:pt x="2093" y="8476"/>
                    <a:pt x="2020" y="8188"/>
                    <a:pt x="1948" y="7971"/>
                  </a:cubicBezTo>
                  <a:cubicBezTo>
                    <a:pt x="1443" y="6601"/>
                    <a:pt x="1227" y="5122"/>
                    <a:pt x="902" y="3643"/>
                  </a:cubicBezTo>
                  <a:cubicBezTo>
                    <a:pt x="794" y="3174"/>
                    <a:pt x="614" y="2453"/>
                    <a:pt x="614" y="1876"/>
                  </a:cubicBezTo>
                  <a:cubicBezTo>
                    <a:pt x="614" y="1443"/>
                    <a:pt x="722" y="1083"/>
                    <a:pt x="938" y="902"/>
                  </a:cubicBezTo>
                  <a:cubicBezTo>
                    <a:pt x="1155" y="686"/>
                    <a:pt x="1371" y="614"/>
                    <a:pt x="1588" y="614"/>
                  </a:cubicBezTo>
                  <a:close/>
                  <a:moveTo>
                    <a:pt x="1588" y="1"/>
                  </a:moveTo>
                  <a:cubicBezTo>
                    <a:pt x="1227" y="1"/>
                    <a:pt x="830" y="181"/>
                    <a:pt x="542" y="469"/>
                  </a:cubicBezTo>
                  <a:cubicBezTo>
                    <a:pt x="109" y="830"/>
                    <a:pt x="1" y="1371"/>
                    <a:pt x="1" y="1876"/>
                  </a:cubicBezTo>
                  <a:cubicBezTo>
                    <a:pt x="1" y="2561"/>
                    <a:pt x="217" y="3319"/>
                    <a:pt x="325" y="3788"/>
                  </a:cubicBezTo>
                  <a:cubicBezTo>
                    <a:pt x="614" y="5230"/>
                    <a:pt x="866" y="6709"/>
                    <a:pt x="1371" y="8152"/>
                  </a:cubicBezTo>
                  <a:cubicBezTo>
                    <a:pt x="1479" y="8440"/>
                    <a:pt x="1588" y="8873"/>
                    <a:pt x="1768" y="9234"/>
                  </a:cubicBezTo>
                  <a:cubicBezTo>
                    <a:pt x="1876" y="9450"/>
                    <a:pt x="1984" y="9630"/>
                    <a:pt x="2129" y="9811"/>
                  </a:cubicBezTo>
                  <a:cubicBezTo>
                    <a:pt x="2309" y="9955"/>
                    <a:pt x="2489" y="10099"/>
                    <a:pt x="2742" y="10171"/>
                  </a:cubicBezTo>
                  <a:cubicBezTo>
                    <a:pt x="2922" y="10171"/>
                    <a:pt x="3066" y="10208"/>
                    <a:pt x="3211" y="10208"/>
                  </a:cubicBezTo>
                  <a:cubicBezTo>
                    <a:pt x="3499" y="10208"/>
                    <a:pt x="3752" y="10135"/>
                    <a:pt x="3932" y="10027"/>
                  </a:cubicBezTo>
                  <a:cubicBezTo>
                    <a:pt x="4257" y="9811"/>
                    <a:pt x="4473" y="9486"/>
                    <a:pt x="4617" y="9126"/>
                  </a:cubicBezTo>
                  <a:cubicBezTo>
                    <a:pt x="4725" y="8765"/>
                    <a:pt x="4798" y="8368"/>
                    <a:pt x="4798" y="7899"/>
                  </a:cubicBezTo>
                  <a:lnTo>
                    <a:pt x="4798" y="7755"/>
                  </a:lnTo>
                  <a:cubicBezTo>
                    <a:pt x="4798" y="5627"/>
                    <a:pt x="3860" y="2706"/>
                    <a:pt x="3643" y="2056"/>
                  </a:cubicBezTo>
                  <a:cubicBezTo>
                    <a:pt x="3463" y="1443"/>
                    <a:pt x="3175" y="938"/>
                    <a:pt x="2814" y="578"/>
                  </a:cubicBezTo>
                  <a:cubicBezTo>
                    <a:pt x="2453" y="217"/>
                    <a:pt x="2057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838;p64">
              <a:extLst>
                <a:ext uri="{FF2B5EF4-FFF2-40B4-BE49-F238E27FC236}">
                  <a16:creationId xmlns:a16="http://schemas.microsoft.com/office/drawing/2014/main" id="{176C3DD2-EB82-E1BF-2CED-8093EB2EF70A}"/>
                </a:ext>
              </a:extLst>
            </p:cNvPr>
            <p:cNvSpPr/>
            <p:nvPr/>
          </p:nvSpPr>
          <p:spPr>
            <a:xfrm>
              <a:off x="2527800" y="4365100"/>
              <a:ext cx="239875" cy="326075"/>
            </a:xfrm>
            <a:custGeom>
              <a:avLst/>
              <a:gdLst/>
              <a:ahLst/>
              <a:cxnLst/>
              <a:rect l="l" t="t" r="r" b="b"/>
              <a:pathLst>
                <a:path w="9595" h="13043" extrusionOk="0">
                  <a:moveTo>
                    <a:pt x="289" y="0"/>
                  </a:moveTo>
                  <a:cubicBezTo>
                    <a:pt x="289" y="1"/>
                    <a:pt x="1" y="5302"/>
                    <a:pt x="686" y="5699"/>
                  </a:cubicBezTo>
                  <a:cubicBezTo>
                    <a:pt x="1371" y="6096"/>
                    <a:pt x="3896" y="6781"/>
                    <a:pt x="4220" y="6853"/>
                  </a:cubicBezTo>
                  <a:cubicBezTo>
                    <a:pt x="4509" y="6961"/>
                    <a:pt x="4293" y="7358"/>
                    <a:pt x="3896" y="8728"/>
                  </a:cubicBezTo>
                  <a:cubicBezTo>
                    <a:pt x="3535" y="10099"/>
                    <a:pt x="3896" y="11975"/>
                    <a:pt x="5086" y="12660"/>
                  </a:cubicBezTo>
                  <a:cubicBezTo>
                    <a:pt x="5525" y="12913"/>
                    <a:pt x="5920" y="13043"/>
                    <a:pt x="6250" y="13043"/>
                  </a:cubicBezTo>
                  <a:cubicBezTo>
                    <a:pt x="6812" y="13043"/>
                    <a:pt x="7182" y="12663"/>
                    <a:pt x="7250" y="11866"/>
                  </a:cubicBezTo>
                  <a:cubicBezTo>
                    <a:pt x="7358" y="10604"/>
                    <a:pt x="9594" y="6961"/>
                    <a:pt x="8909" y="5879"/>
                  </a:cubicBezTo>
                  <a:cubicBezTo>
                    <a:pt x="8224" y="4797"/>
                    <a:pt x="7142" y="3715"/>
                    <a:pt x="4978" y="3427"/>
                  </a:cubicBezTo>
                  <a:cubicBezTo>
                    <a:pt x="2850" y="3138"/>
                    <a:pt x="289" y="0"/>
                    <a:pt x="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839;p64">
              <a:extLst>
                <a:ext uri="{FF2B5EF4-FFF2-40B4-BE49-F238E27FC236}">
                  <a16:creationId xmlns:a16="http://schemas.microsoft.com/office/drawing/2014/main" id="{69350B61-9E4A-E9C8-E018-E1A2685626B5}"/>
                </a:ext>
              </a:extLst>
            </p:cNvPr>
            <p:cNvSpPr/>
            <p:nvPr/>
          </p:nvSpPr>
          <p:spPr>
            <a:xfrm>
              <a:off x="2526000" y="4357550"/>
              <a:ext cx="235350" cy="341200"/>
            </a:xfrm>
            <a:custGeom>
              <a:avLst/>
              <a:gdLst/>
              <a:ahLst/>
              <a:cxnLst/>
              <a:rect l="l" t="t" r="r" b="b"/>
              <a:pathLst>
                <a:path w="9414" h="13648" extrusionOk="0">
                  <a:moveTo>
                    <a:pt x="613" y="1069"/>
                  </a:moveTo>
                  <a:cubicBezTo>
                    <a:pt x="885" y="1369"/>
                    <a:pt x="1254" y="1751"/>
                    <a:pt x="1696" y="2142"/>
                  </a:cubicBezTo>
                  <a:cubicBezTo>
                    <a:pt x="2633" y="2971"/>
                    <a:pt x="3824" y="3873"/>
                    <a:pt x="5014" y="4053"/>
                  </a:cubicBezTo>
                  <a:cubicBezTo>
                    <a:pt x="6060" y="4161"/>
                    <a:pt x="6817" y="4486"/>
                    <a:pt x="7394" y="4919"/>
                  </a:cubicBezTo>
                  <a:cubicBezTo>
                    <a:pt x="7971" y="5316"/>
                    <a:pt x="8404" y="5821"/>
                    <a:pt x="8729" y="6362"/>
                  </a:cubicBezTo>
                  <a:cubicBezTo>
                    <a:pt x="8765" y="6434"/>
                    <a:pt x="8801" y="6542"/>
                    <a:pt x="8801" y="6722"/>
                  </a:cubicBezTo>
                  <a:cubicBezTo>
                    <a:pt x="8801" y="7047"/>
                    <a:pt x="8729" y="7480"/>
                    <a:pt x="8548" y="7948"/>
                  </a:cubicBezTo>
                  <a:cubicBezTo>
                    <a:pt x="8332" y="8670"/>
                    <a:pt x="7971" y="9463"/>
                    <a:pt x="7647" y="10221"/>
                  </a:cubicBezTo>
                  <a:cubicBezTo>
                    <a:pt x="7502" y="10617"/>
                    <a:pt x="7358" y="10942"/>
                    <a:pt x="7214" y="11267"/>
                  </a:cubicBezTo>
                  <a:cubicBezTo>
                    <a:pt x="7106" y="11591"/>
                    <a:pt x="7034" y="11880"/>
                    <a:pt x="7034" y="12132"/>
                  </a:cubicBezTo>
                  <a:cubicBezTo>
                    <a:pt x="6997" y="12493"/>
                    <a:pt x="6889" y="12745"/>
                    <a:pt x="6781" y="12854"/>
                  </a:cubicBezTo>
                  <a:cubicBezTo>
                    <a:pt x="6673" y="12998"/>
                    <a:pt x="6529" y="13034"/>
                    <a:pt x="6312" y="13034"/>
                  </a:cubicBezTo>
                  <a:cubicBezTo>
                    <a:pt x="6060" y="13034"/>
                    <a:pt x="5735" y="12926"/>
                    <a:pt x="5302" y="12709"/>
                  </a:cubicBezTo>
                  <a:cubicBezTo>
                    <a:pt x="4942" y="12493"/>
                    <a:pt x="4653" y="12096"/>
                    <a:pt x="4437" y="11663"/>
                  </a:cubicBezTo>
                  <a:cubicBezTo>
                    <a:pt x="4256" y="11195"/>
                    <a:pt x="4148" y="10654"/>
                    <a:pt x="4148" y="10113"/>
                  </a:cubicBezTo>
                  <a:cubicBezTo>
                    <a:pt x="4148" y="9788"/>
                    <a:pt x="4184" y="9427"/>
                    <a:pt x="4256" y="9103"/>
                  </a:cubicBezTo>
                  <a:cubicBezTo>
                    <a:pt x="4401" y="8670"/>
                    <a:pt x="4509" y="8309"/>
                    <a:pt x="4581" y="8057"/>
                  </a:cubicBezTo>
                  <a:cubicBezTo>
                    <a:pt x="4653" y="7768"/>
                    <a:pt x="4725" y="7588"/>
                    <a:pt x="4725" y="7407"/>
                  </a:cubicBezTo>
                  <a:cubicBezTo>
                    <a:pt x="4725" y="7299"/>
                    <a:pt x="4689" y="7191"/>
                    <a:pt x="4653" y="7083"/>
                  </a:cubicBezTo>
                  <a:cubicBezTo>
                    <a:pt x="4581" y="6975"/>
                    <a:pt x="4473" y="6903"/>
                    <a:pt x="4365" y="6866"/>
                  </a:cubicBezTo>
                  <a:cubicBezTo>
                    <a:pt x="4292" y="6866"/>
                    <a:pt x="4076" y="6794"/>
                    <a:pt x="3788" y="6722"/>
                  </a:cubicBezTo>
                  <a:cubicBezTo>
                    <a:pt x="3355" y="6578"/>
                    <a:pt x="2742" y="6398"/>
                    <a:pt x="2164" y="6217"/>
                  </a:cubicBezTo>
                  <a:cubicBezTo>
                    <a:pt x="1623" y="6037"/>
                    <a:pt x="1119" y="5857"/>
                    <a:pt x="902" y="5748"/>
                  </a:cubicBezTo>
                  <a:cubicBezTo>
                    <a:pt x="902" y="5712"/>
                    <a:pt x="830" y="5604"/>
                    <a:pt x="794" y="5388"/>
                  </a:cubicBezTo>
                  <a:cubicBezTo>
                    <a:pt x="650" y="4811"/>
                    <a:pt x="578" y="3693"/>
                    <a:pt x="578" y="2683"/>
                  </a:cubicBezTo>
                  <a:cubicBezTo>
                    <a:pt x="578" y="2091"/>
                    <a:pt x="611" y="1499"/>
                    <a:pt x="613" y="1069"/>
                  </a:cubicBezTo>
                  <a:close/>
                  <a:moveTo>
                    <a:pt x="354" y="0"/>
                  </a:moveTo>
                  <a:cubicBezTo>
                    <a:pt x="323" y="0"/>
                    <a:pt x="289" y="5"/>
                    <a:pt x="253" y="14"/>
                  </a:cubicBezTo>
                  <a:cubicBezTo>
                    <a:pt x="145" y="50"/>
                    <a:pt x="73" y="158"/>
                    <a:pt x="73" y="302"/>
                  </a:cubicBezTo>
                  <a:cubicBezTo>
                    <a:pt x="73" y="302"/>
                    <a:pt x="0" y="1420"/>
                    <a:pt x="0" y="2683"/>
                  </a:cubicBezTo>
                  <a:cubicBezTo>
                    <a:pt x="0" y="3440"/>
                    <a:pt x="0" y="4197"/>
                    <a:pt x="73" y="4847"/>
                  </a:cubicBezTo>
                  <a:cubicBezTo>
                    <a:pt x="109" y="5171"/>
                    <a:pt x="181" y="5460"/>
                    <a:pt x="217" y="5676"/>
                  </a:cubicBezTo>
                  <a:cubicBezTo>
                    <a:pt x="253" y="5784"/>
                    <a:pt x="289" y="5893"/>
                    <a:pt x="361" y="6001"/>
                  </a:cubicBezTo>
                  <a:cubicBezTo>
                    <a:pt x="397" y="6109"/>
                    <a:pt x="469" y="6181"/>
                    <a:pt x="614" y="6253"/>
                  </a:cubicBezTo>
                  <a:cubicBezTo>
                    <a:pt x="794" y="6362"/>
                    <a:pt x="1082" y="6470"/>
                    <a:pt x="1443" y="6614"/>
                  </a:cubicBezTo>
                  <a:cubicBezTo>
                    <a:pt x="1984" y="6794"/>
                    <a:pt x="2597" y="6975"/>
                    <a:pt x="3138" y="7155"/>
                  </a:cubicBezTo>
                  <a:cubicBezTo>
                    <a:pt x="3565" y="7277"/>
                    <a:pt x="3940" y="7373"/>
                    <a:pt x="4111" y="7422"/>
                  </a:cubicBezTo>
                  <a:lnTo>
                    <a:pt x="4111" y="7422"/>
                  </a:lnTo>
                  <a:cubicBezTo>
                    <a:pt x="4105" y="7478"/>
                    <a:pt x="4069" y="7648"/>
                    <a:pt x="4004" y="7876"/>
                  </a:cubicBezTo>
                  <a:cubicBezTo>
                    <a:pt x="3932" y="8129"/>
                    <a:pt x="3824" y="8489"/>
                    <a:pt x="3679" y="8958"/>
                  </a:cubicBezTo>
                  <a:cubicBezTo>
                    <a:pt x="3571" y="9319"/>
                    <a:pt x="3535" y="9716"/>
                    <a:pt x="3535" y="10113"/>
                  </a:cubicBezTo>
                  <a:cubicBezTo>
                    <a:pt x="3535" y="10726"/>
                    <a:pt x="3643" y="11339"/>
                    <a:pt x="3896" y="11880"/>
                  </a:cubicBezTo>
                  <a:cubicBezTo>
                    <a:pt x="4148" y="12421"/>
                    <a:pt x="4509" y="12926"/>
                    <a:pt x="5014" y="13214"/>
                  </a:cubicBezTo>
                  <a:cubicBezTo>
                    <a:pt x="5483" y="13467"/>
                    <a:pt x="5915" y="13647"/>
                    <a:pt x="6312" y="13647"/>
                  </a:cubicBezTo>
                  <a:cubicBezTo>
                    <a:pt x="6673" y="13647"/>
                    <a:pt x="6997" y="13503"/>
                    <a:pt x="7250" y="13250"/>
                  </a:cubicBezTo>
                  <a:cubicBezTo>
                    <a:pt x="7466" y="12998"/>
                    <a:pt x="7575" y="12637"/>
                    <a:pt x="7611" y="12204"/>
                  </a:cubicBezTo>
                  <a:cubicBezTo>
                    <a:pt x="7647" y="11988"/>
                    <a:pt x="7755" y="11591"/>
                    <a:pt x="7899" y="11158"/>
                  </a:cubicBezTo>
                  <a:cubicBezTo>
                    <a:pt x="8152" y="10509"/>
                    <a:pt x="8548" y="9680"/>
                    <a:pt x="8837" y="8922"/>
                  </a:cubicBezTo>
                  <a:cubicBezTo>
                    <a:pt x="9162" y="8129"/>
                    <a:pt x="9414" y="7371"/>
                    <a:pt x="9414" y="6722"/>
                  </a:cubicBezTo>
                  <a:cubicBezTo>
                    <a:pt x="9414" y="6470"/>
                    <a:pt x="9378" y="6253"/>
                    <a:pt x="9234" y="6037"/>
                  </a:cubicBezTo>
                  <a:cubicBezTo>
                    <a:pt x="8873" y="5460"/>
                    <a:pt x="8404" y="4883"/>
                    <a:pt x="7755" y="4414"/>
                  </a:cubicBezTo>
                  <a:cubicBezTo>
                    <a:pt x="7070" y="3945"/>
                    <a:pt x="6240" y="3584"/>
                    <a:pt x="5086" y="3440"/>
                  </a:cubicBezTo>
                  <a:cubicBezTo>
                    <a:pt x="4148" y="3332"/>
                    <a:pt x="2994" y="2502"/>
                    <a:pt x="2092" y="1673"/>
                  </a:cubicBezTo>
                  <a:cubicBezTo>
                    <a:pt x="1660" y="1276"/>
                    <a:pt x="1263" y="879"/>
                    <a:pt x="1010" y="591"/>
                  </a:cubicBezTo>
                  <a:cubicBezTo>
                    <a:pt x="866" y="447"/>
                    <a:pt x="758" y="338"/>
                    <a:pt x="686" y="230"/>
                  </a:cubicBezTo>
                  <a:cubicBezTo>
                    <a:pt x="614" y="158"/>
                    <a:pt x="578" y="122"/>
                    <a:pt x="578" y="122"/>
                  </a:cubicBezTo>
                  <a:cubicBezTo>
                    <a:pt x="523" y="41"/>
                    <a:pt x="449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840;p64">
              <a:extLst>
                <a:ext uri="{FF2B5EF4-FFF2-40B4-BE49-F238E27FC236}">
                  <a16:creationId xmlns:a16="http://schemas.microsoft.com/office/drawing/2014/main" id="{EABCE3F6-3F25-8BC2-79CB-94EC04CF6984}"/>
                </a:ext>
              </a:extLst>
            </p:cNvPr>
            <p:cNvSpPr/>
            <p:nvPr/>
          </p:nvSpPr>
          <p:spPr>
            <a:xfrm>
              <a:off x="2313200" y="4261075"/>
              <a:ext cx="151500" cy="319325"/>
            </a:xfrm>
            <a:custGeom>
              <a:avLst/>
              <a:gdLst/>
              <a:ahLst/>
              <a:cxnLst/>
              <a:rect l="l" t="t" r="r" b="b"/>
              <a:pathLst>
                <a:path w="6060" h="12773" extrusionOk="0">
                  <a:moveTo>
                    <a:pt x="2142" y="1"/>
                  </a:moveTo>
                  <a:cubicBezTo>
                    <a:pt x="1757" y="1"/>
                    <a:pt x="1370" y="155"/>
                    <a:pt x="1011" y="482"/>
                  </a:cubicBezTo>
                  <a:cubicBezTo>
                    <a:pt x="1" y="1384"/>
                    <a:pt x="614" y="3440"/>
                    <a:pt x="830" y="4522"/>
                  </a:cubicBezTo>
                  <a:cubicBezTo>
                    <a:pt x="1263" y="6470"/>
                    <a:pt x="1552" y="8453"/>
                    <a:pt x="2237" y="10329"/>
                  </a:cubicBezTo>
                  <a:cubicBezTo>
                    <a:pt x="2525" y="11086"/>
                    <a:pt x="2850" y="12529"/>
                    <a:pt x="3788" y="12709"/>
                  </a:cubicBezTo>
                  <a:cubicBezTo>
                    <a:pt x="3980" y="12752"/>
                    <a:pt x="4157" y="12772"/>
                    <a:pt x="4321" y="12772"/>
                  </a:cubicBezTo>
                  <a:cubicBezTo>
                    <a:pt x="5540" y="12772"/>
                    <a:pt x="5992" y="11639"/>
                    <a:pt x="6024" y="10112"/>
                  </a:cubicBezTo>
                  <a:cubicBezTo>
                    <a:pt x="6060" y="7371"/>
                    <a:pt x="4798" y="3296"/>
                    <a:pt x="4509" y="2430"/>
                  </a:cubicBezTo>
                  <a:cubicBezTo>
                    <a:pt x="3999" y="900"/>
                    <a:pt x="3074" y="1"/>
                    <a:pt x="2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841;p64">
              <a:extLst>
                <a:ext uri="{FF2B5EF4-FFF2-40B4-BE49-F238E27FC236}">
                  <a16:creationId xmlns:a16="http://schemas.microsoft.com/office/drawing/2014/main" id="{41C86413-2E08-9066-43EB-047744B9FCF1}"/>
                </a:ext>
              </a:extLst>
            </p:cNvPr>
            <p:cNvSpPr/>
            <p:nvPr/>
          </p:nvSpPr>
          <p:spPr>
            <a:xfrm>
              <a:off x="2316800" y="4254175"/>
              <a:ext cx="154225" cy="333650"/>
            </a:xfrm>
            <a:custGeom>
              <a:avLst/>
              <a:gdLst/>
              <a:ahLst/>
              <a:cxnLst/>
              <a:rect l="l" t="t" r="r" b="b"/>
              <a:pathLst>
                <a:path w="6169" h="13346" extrusionOk="0">
                  <a:moveTo>
                    <a:pt x="2021" y="578"/>
                  </a:moveTo>
                  <a:cubicBezTo>
                    <a:pt x="2381" y="578"/>
                    <a:pt x="2778" y="758"/>
                    <a:pt x="3139" y="1119"/>
                  </a:cubicBezTo>
                  <a:cubicBezTo>
                    <a:pt x="3499" y="1516"/>
                    <a:pt x="3824" y="2057"/>
                    <a:pt x="4076" y="2814"/>
                  </a:cubicBezTo>
                  <a:cubicBezTo>
                    <a:pt x="4365" y="3644"/>
                    <a:pt x="5591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55" y="11146"/>
                    <a:pt x="5447" y="11759"/>
                    <a:pt x="5195" y="12156"/>
                  </a:cubicBezTo>
                  <a:cubicBezTo>
                    <a:pt x="5086" y="12336"/>
                    <a:pt x="4942" y="12516"/>
                    <a:pt x="4798" y="12588"/>
                  </a:cubicBezTo>
                  <a:cubicBezTo>
                    <a:pt x="4617" y="12697"/>
                    <a:pt x="4401" y="12769"/>
                    <a:pt x="4149" y="12769"/>
                  </a:cubicBezTo>
                  <a:cubicBezTo>
                    <a:pt x="4004" y="12769"/>
                    <a:pt x="3860" y="12733"/>
                    <a:pt x="3680" y="12697"/>
                  </a:cubicBezTo>
                  <a:cubicBezTo>
                    <a:pt x="3535" y="12661"/>
                    <a:pt x="3391" y="12588"/>
                    <a:pt x="3247" y="12444"/>
                  </a:cubicBezTo>
                  <a:cubicBezTo>
                    <a:pt x="3031" y="12228"/>
                    <a:pt x="2886" y="11903"/>
                    <a:pt x="2742" y="11542"/>
                  </a:cubicBezTo>
                  <a:cubicBezTo>
                    <a:pt x="2598" y="11182"/>
                    <a:pt x="2490" y="10785"/>
                    <a:pt x="2381" y="10497"/>
                  </a:cubicBezTo>
                  <a:cubicBezTo>
                    <a:pt x="1696" y="8657"/>
                    <a:pt x="1408" y="6709"/>
                    <a:pt x="975" y="4762"/>
                  </a:cubicBezTo>
                  <a:cubicBezTo>
                    <a:pt x="867" y="4113"/>
                    <a:pt x="614" y="3175"/>
                    <a:pt x="614" y="2345"/>
                  </a:cubicBezTo>
                  <a:cubicBezTo>
                    <a:pt x="614" y="1768"/>
                    <a:pt x="722" y="1299"/>
                    <a:pt x="1047" y="1011"/>
                  </a:cubicBezTo>
                  <a:cubicBezTo>
                    <a:pt x="1371" y="722"/>
                    <a:pt x="1696" y="578"/>
                    <a:pt x="2021" y="578"/>
                  </a:cubicBezTo>
                  <a:close/>
                  <a:moveTo>
                    <a:pt x="2021" y="1"/>
                  </a:moveTo>
                  <a:cubicBezTo>
                    <a:pt x="1516" y="1"/>
                    <a:pt x="1047" y="181"/>
                    <a:pt x="650" y="542"/>
                  </a:cubicBezTo>
                  <a:cubicBezTo>
                    <a:pt x="145" y="1011"/>
                    <a:pt x="1" y="1696"/>
                    <a:pt x="1" y="2345"/>
                  </a:cubicBezTo>
                  <a:cubicBezTo>
                    <a:pt x="1" y="3283"/>
                    <a:pt x="289" y="4257"/>
                    <a:pt x="398" y="4870"/>
                  </a:cubicBezTo>
                  <a:cubicBezTo>
                    <a:pt x="830" y="6818"/>
                    <a:pt x="1119" y="8801"/>
                    <a:pt x="1804" y="10713"/>
                  </a:cubicBezTo>
                  <a:cubicBezTo>
                    <a:pt x="1949" y="11074"/>
                    <a:pt x="2093" y="11615"/>
                    <a:pt x="2345" y="12156"/>
                  </a:cubicBezTo>
                  <a:cubicBezTo>
                    <a:pt x="2453" y="12408"/>
                    <a:pt x="2634" y="12661"/>
                    <a:pt x="2814" y="12841"/>
                  </a:cubicBezTo>
                  <a:cubicBezTo>
                    <a:pt x="2994" y="13057"/>
                    <a:pt x="3247" y="13238"/>
                    <a:pt x="3572" y="13274"/>
                  </a:cubicBezTo>
                  <a:cubicBezTo>
                    <a:pt x="3788" y="13346"/>
                    <a:pt x="3968" y="13346"/>
                    <a:pt x="4149" y="13346"/>
                  </a:cubicBezTo>
                  <a:cubicBezTo>
                    <a:pt x="4509" y="13346"/>
                    <a:pt x="4834" y="13274"/>
                    <a:pt x="5086" y="13129"/>
                  </a:cubicBezTo>
                  <a:cubicBezTo>
                    <a:pt x="5483" y="12877"/>
                    <a:pt x="5772" y="12480"/>
                    <a:pt x="5916" y="12011"/>
                  </a:cubicBezTo>
                  <a:cubicBezTo>
                    <a:pt x="6096" y="11542"/>
                    <a:pt x="6168" y="11001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59"/>
                    <a:pt x="4942" y="3499"/>
                    <a:pt x="4654" y="2634"/>
                  </a:cubicBezTo>
                  <a:cubicBezTo>
                    <a:pt x="4401" y="1804"/>
                    <a:pt x="4004" y="1155"/>
                    <a:pt x="3572" y="722"/>
                  </a:cubicBezTo>
                  <a:cubicBezTo>
                    <a:pt x="3103" y="253"/>
                    <a:pt x="2562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842;p64">
              <a:extLst>
                <a:ext uri="{FF2B5EF4-FFF2-40B4-BE49-F238E27FC236}">
                  <a16:creationId xmlns:a16="http://schemas.microsoft.com/office/drawing/2014/main" id="{07416BCF-857A-CF6D-B19F-5E2B7759A8C6}"/>
                </a:ext>
              </a:extLst>
            </p:cNvPr>
            <p:cNvSpPr/>
            <p:nvPr/>
          </p:nvSpPr>
          <p:spPr>
            <a:xfrm>
              <a:off x="2431325" y="4289025"/>
              <a:ext cx="151500" cy="319325"/>
            </a:xfrm>
            <a:custGeom>
              <a:avLst/>
              <a:gdLst/>
              <a:ahLst/>
              <a:cxnLst/>
              <a:rect l="l" t="t" r="r" b="b"/>
              <a:pathLst>
                <a:path w="6060" h="12773" extrusionOk="0">
                  <a:moveTo>
                    <a:pt x="2113" y="1"/>
                  </a:moveTo>
                  <a:cubicBezTo>
                    <a:pt x="1723" y="1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70"/>
                    <a:pt x="1515" y="8453"/>
                    <a:pt x="2201" y="10329"/>
                  </a:cubicBezTo>
                  <a:cubicBezTo>
                    <a:pt x="2489" y="11086"/>
                    <a:pt x="2814" y="12493"/>
                    <a:pt x="3751" y="12709"/>
                  </a:cubicBezTo>
                  <a:cubicBezTo>
                    <a:pt x="3944" y="12752"/>
                    <a:pt x="4121" y="12772"/>
                    <a:pt x="4285" y="12772"/>
                  </a:cubicBezTo>
                  <a:cubicBezTo>
                    <a:pt x="5503" y="12772"/>
                    <a:pt x="5956" y="11639"/>
                    <a:pt x="5988" y="10112"/>
                  </a:cubicBezTo>
                  <a:cubicBezTo>
                    <a:pt x="6060" y="7335"/>
                    <a:pt x="4761" y="3296"/>
                    <a:pt x="4473" y="2430"/>
                  </a:cubicBezTo>
                  <a:cubicBezTo>
                    <a:pt x="3988" y="900"/>
                    <a:pt x="3053" y="1"/>
                    <a:pt x="21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843;p64">
              <a:extLst>
                <a:ext uri="{FF2B5EF4-FFF2-40B4-BE49-F238E27FC236}">
                  <a16:creationId xmlns:a16="http://schemas.microsoft.com/office/drawing/2014/main" id="{A0DC5E55-854D-1B0C-8429-F6E982DF9080}"/>
                </a:ext>
              </a:extLst>
            </p:cNvPr>
            <p:cNvSpPr/>
            <p:nvPr/>
          </p:nvSpPr>
          <p:spPr>
            <a:xfrm>
              <a:off x="2434025" y="4281225"/>
              <a:ext cx="154225" cy="334550"/>
            </a:xfrm>
            <a:custGeom>
              <a:avLst/>
              <a:gdLst/>
              <a:ahLst/>
              <a:cxnLst/>
              <a:rect l="l" t="t" r="r" b="b"/>
              <a:pathLst>
                <a:path w="6169" h="13382" extrusionOk="0">
                  <a:moveTo>
                    <a:pt x="2020" y="614"/>
                  </a:moveTo>
                  <a:cubicBezTo>
                    <a:pt x="2381" y="614"/>
                    <a:pt x="2778" y="794"/>
                    <a:pt x="3138" y="1155"/>
                  </a:cubicBezTo>
                  <a:cubicBezTo>
                    <a:pt x="3499" y="1516"/>
                    <a:pt x="3860" y="2093"/>
                    <a:pt x="4076" y="2814"/>
                  </a:cubicBezTo>
                  <a:cubicBezTo>
                    <a:pt x="4365" y="3680"/>
                    <a:pt x="5591" y="7539"/>
                    <a:pt x="5591" y="10208"/>
                  </a:cubicBezTo>
                  <a:cubicBezTo>
                    <a:pt x="5591" y="10280"/>
                    <a:pt x="5591" y="10352"/>
                    <a:pt x="5591" y="10424"/>
                  </a:cubicBezTo>
                  <a:cubicBezTo>
                    <a:pt x="5555" y="11146"/>
                    <a:pt x="5447" y="11759"/>
                    <a:pt x="5230" y="12192"/>
                  </a:cubicBezTo>
                  <a:cubicBezTo>
                    <a:pt x="5086" y="12372"/>
                    <a:pt x="4978" y="12516"/>
                    <a:pt x="4798" y="12624"/>
                  </a:cubicBezTo>
                  <a:cubicBezTo>
                    <a:pt x="4617" y="12733"/>
                    <a:pt x="4437" y="12769"/>
                    <a:pt x="4148" y="12769"/>
                  </a:cubicBezTo>
                  <a:cubicBezTo>
                    <a:pt x="4040" y="12769"/>
                    <a:pt x="3860" y="12769"/>
                    <a:pt x="3716" y="12733"/>
                  </a:cubicBezTo>
                  <a:cubicBezTo>
                    <a:pt x="3535" y="12697"/>
                    <a:pt x="3391" y="12588"/>
                    <a:pt x="3247" y="12444"/>
                  </a:cubicBezTo>
                  <a:cubicBezTo>
                    <a:pt x="3066" y="12264"/>
                    <a:pt x="2886" y="11903"/>
                    <a:pt x="2742" y="11542"/>
                  </a:cubicBezTo>
                  <a:cubicBezTo>
                    <a:pt x="2597" y="11182"/>
                    <a:pt x="2489" y="10821"/>
                    <a:pt x="2381" y="10533"/>
                  </a:cubicBezTo>
                  <a:cubicBezTo>
                    <a:pt x="1732" y="8693"/>
                    <a:pt x="1407" y="6746"/>
                    <a:pt x="1010" y="4762"/>
                  </a:cubicBezTo>
                  <a:cubicBezTo>
                    <a:pt x="866" y="4113"/>
                    <a:pt x="614" y="3175"/>
                    <a:pt x="614" y="2381"/>
                  </a:cubicBezTo>
                  <a:cubicBezTo>
                    <a:pt x="614" y="1804"/>
                    <a:pt x="758" y="1299"/>
                    <a:pt x="1083" y="1011"/>
                  </a:cubicBezTo>
                  <a:cubicBezTo>
                    <a:pt x="1407" y="722"/>
                    <a:pt x="1696" y="614"/>
                    <a:pt x="2020" y="614"/>
                  </a:cubicBezTo>
                  <a:close/>
                  <a:moveTo>
                    <a:pt x="2020" y="1"/>
                  </a:moveTo>
                  <a:cubicBezTo>
                    <a:pt x="1551" y="1"/>
                    <a:pt x="1083" y="217"/>
                    <a:pt x="650" y="578"/>
                  </a:cubicBezTo>
                  <a:cubicBezTo>
                    <a:pt x="145" y="1047"/>
                    <a:pt x="1" y="1732"/>
                    <a:pt x="1" y="2381"/>
                  </a:cubicBezTo>
                  <a:cubicBezTo>
                    <a:pt x="37" y="3319"/>
                    <a:pt x="289" y="4257"/>
                    <a:pt x="397" y="4906"/>
                  </a:cubicBezTo>
                  <a:cubicBezTo>
                    <a:pt x="830" y="6818"/>
                    <a:pt x="1119" y="8801"/>
                    <a:pt x="1840" y="10749"/>
                  </a:cubicBezTo>
                  <a:cubicBezTo>
                    <a:pt x="1948" y="11074"/>
                    <a:pt x="2093" y="11651"/>
                    <a:pt x="2345" y="12156"/>
                  </a:cubicBezTo>
                  <a:cubicBezTo>
                    <a:pt x="2489" y="12408"/>
                    <a:pt x="2634" y="12661"/>
                    <a:pt x="2814" y="12877"/>
                  </a:cubicBezTo>
                  <a:cubicBezTo>
                    <a:pt x="3030" y="13093"/>
                    <a:pt x="3283" y="13238"/>
                    <a:pt x="3571" y="13310"/>
                  </a:cubicBezTo>
                  <a:cubicBezTo>
                    <a:pt x="3788" y="13346"/>
                    <a:pt x="3968" y="13382"/>
                    <a:pt x="4148" y="13382"/>
                  </a:cubicBezTo>
                  <a:cubicBezTo>
                    <a:pt x="4509" y="13382"/>
                    <a:pt x="4834" y="13310"/>
                    <a:pt x="5122" y="13129"/>
                  </a:cubicBezTo>
                  <a:cubicBezTo>
                    <a:pt x="5519" y="12877"/>
                    <a:pt x="5771" y="12480"/>
                    <a:pt x="5916" y="12047"/>
                  </a:cubicBezTo>
                  <a:cubicBezTo>
                    <a:pt x="6096" y="11579"/>
                    <a:pt x="6168" y="11038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95"/>
                    <a:pt x="4942" y="3500"/>
                    <a:pt x="4653" y="2634"/>
                  </a:cubicBezTo>
                  <a:cubicBezTo>
                    <a:pt x="4401" y="1840"/>
                    <a:pt x="4040" y="1191"/>
                    <a:pt x="3571" y="722"/>
                  </a:cubicBezTo>
                  <a:cubicBezTo>
                    <a:pt x="3138" y="290"/>
                    <a:pt x="2597" y="1"/>
                    <a:pt x="2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844;p64">
              <a:extLst>
                <a:ext uri="{FF2B5EF4-FFF2-40B4-BE49-F238E27FC236}">
                  <a16:creationId xmlns:a16="http://schemas.microsoft.com/office/drawing/2014/main" id="{E905A39B-ED15-2F03-3109-86B96B9D864F}"/>
                </a:ext>
              </a:extLst>
            </p:cNvPr>
            <p:cNvSpPr/>
            <p:nvPr/>
          </p:nvSpPr>
          <p:spPr>
            <a:xfrm>
              <a:off x="3493500" y="4624625"/>
              <a:ext cx="241675" cy="332750"/>
            </a:xfrm>
            <a:custGeom>
              <a:avLst/>
              <a:gdLst/>
              <a:ahLst/>
              <a:cxnLst/>
              <a:rect l="l" t="t" r="r" b="b"/>
              <a:pathLst>
                <a:path w="9667" h="13310" extrusionOk="0">
                  <a:moveTo>
                    <a:pt x="7152" y="0"/>
                  </a:moveTo>
                  <a:cubicBezTo>
                    <a:pt x="6332" y="0"/>
                    <a:pt x="5421" y="554"/>
                    <a:pt x="4653" y="1630"/>
                  </a:cubicBezTo>
                  <a:cubicBezTo>
                    <a:pt x="4076" y="2459"/>
                    <a:pt x="1371" y="6246"/>
                    <a:pt x="541" y="9312"/>
                  </a:cubicBezTo>
                  <a:cubicBezTo>
                    <a:pt x="0" y="11223"/>
                    <a:pt x="181" y="12846"/>
                    <a:pt x="2020" y="13279"/>
                  </a:cubicBezTo>
                  <a:cubicBezTo>
                    <a:pt x="2105" y="13300"/>
                    <a:pt x="2188" y="13309"/>
                    <a:pt x="2269" y="13309"/>
                  </a:cubicBezTo>
                  <a:cubicBezTo>
                    <a:pt x="3193" y="13309"/>
                    <a:pt x="3903" y="12070"/>
                    <a:pt x="4401" y="11440"/>
                  </a:cubicBezTo>
                  <a:cubicBezTo>
                    <a:pt x="5735" y="9709"/>
                    <a:pt x="6709" y="7725"/>
                    <a:pt x="7791" y="5777"/>
                  </a:cubicBezTo>
                  <a:cubicBezTo>
                    <a:pt x="8368" y="4695"/>
                    <a:pt x="9666" y="2784"/>
                    <a:pt x="8945" y="1305"/>
                  </a:cubicBezTo>
                  <a:cubicBezTo>
                    <a:pt x="8523" y="428"/>
                    <a:pt x="7873" y="0"/>
                    <a:pt x="7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845;p64">
              <a:extLst>
                <a:ext uri="{FF2B5EF4-FFF2-40B4-BE49-F238E27FC236}">
                  <a16:creationId xmlns:a16="http://schemas.microsoft.com/office/drawing/2014/main" id="{29139CCC-F112-415C-956E-257644496D5E}"/>
                </a:ext>
              </a:extLst>
            </p:cNvPr>
            <p:cNvSpPr/>
            <p:nvPr/>
          </p:nvSpPr>
          <p:spPr>
            <a:xfrm>
              <a:off x="3492600" y="4617575"/>
              <a:ext cx="237175" cy="347150"/>
            </a:xfrm>
            <a:custGeom>
              <a:avLst/>
              <a:gdLst/>
              <a:ahLst/>
              <a:cxnLst/>
              <a:rect l="l" t="t" r="r" b="b"/>
              <a:pathLst>
                <a:path w="9487" h="13886" extrusionOk="0">
                  <a:moveTo>
                    <a:pt x="7178" y="577"/>
                  </a:moveTo>
                  <a:cubicBezTo>
                    <a:pt x="7502" y="577"/>
                    <a:pt x="7755" y="685"/>
                    <a:pt x="8007" y="866"/>
                  </a:cubicBezTo>
                  <a:cubicBezTo>
                    <a:pt x="8260" y="1046"/>
                    <a:pt x="8512" y="1298"/>
                    <a:pt x="8693" y="1695"/>
                  </a:cubicBezTo>
                  <a:cubicBezTo>
                    <a:pt x="8837" y="1984"/>
                    <a:pt x="8909" y="2236"/>
                    <a:pt x="8909" y="2561"/>
                  </a:cubicBezTo>
                  <a:cubicBezTo>
                    <a:pt x="8909" y="3138"/>
                    <a:pt x="8693" y="3751"/>
                    <a:pt x="8404" y="4364"/>
                  </a:cubicBezTo>
                  <a:cubicBezTo>
                    <a:pt x="8115" y="4941"/>
                    <a:pt x="7791" y="5482"/>
                    <a:pt x="7538" y="5915"/>
                  </a:cubicBezTo>
                  <a:cubicBezTo>
                    <a:pt x="6456" y="7863"/>
                    <a:pt x="5519" y="9846"/>
                    <a:pt x="4220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8" y="12876"/>
                    <a:pt x="2958" y="13020"/>
                    <a:pt x="2814" y="13128"/>
                  </a:cubicBezTo>
                  <a:cubicBezTo>
                    <a:pt x="2633" y="13237"/>
                    <a:pt x="2453" y="13309"/>
                    <a:pt x="2309" y="13309"/>
                  </a:cubicBezTo>
                  <a:cubicBezTo>
                    <a:pt x="2237" y="13309"/>
                    <a:pt x="2200" y="13273"/>
                    <a:pt x="2128" y="13273"/>
                  </a:cubicBezTo>
                  <a:cubicBezTo>
                    <a:pt x="1551" y="13128"/>
                    <a:pt x="1191" y="12876"/>
                    <a:pt x="974" y="12551"/>
                  </a:cubicBezTo>
                  <a:cubicBezTo>
                    <a:pt x="722" y="12227"/>
                    <a:pt x="614" y="11758"/>
                    <a:pt x="614" y="11253"/>
                  </a:cubicBezTo>
                  <a:cubicBezTo>
                    <a:pt x="614" y="10784"/>
                    <a:pt x="722" y="10243"/>
                    <a:pt x="866" y="9666"/>
                  </a:cubicBezTo>
                  <a:cubicBezTo>
                    <a:pt x="1696" y="6709"/>
                    <a:pt x="4328" y="2885"/>
                    <a:pt x="4942" y="2092"/>
                  </a:cubicBezTo>
                  <a:cubicBezTo>
                    <a:pt x="5663" y="1082"/>
                    <a:pt x="6529" y="577"/>
                    <a:pt x="7178" y="577"/>
                  </a:cubicBezTo>
                  <a:close/>
                  <a:moveTo>
                    <a:pt x="7178" y="0"/>
                  </a:moveTo>
                  <a:cubicBezTo>
                    <a:pt x="6240" y="0"/>
                    <a:pt x="5266" y="613"/>
                    <a:pt x="4437" y="1731"/>
                  </a:cubicBezTo>
                  <a:cubicBezTo>
                    <a:pt x="3860" y="2597"/>
                    <a:pt x="1155" y="6348"/>
                    <a:pt x="289" y="9522"/>
                  </a:cubicBezTo>
                  <a:cubicBezTo>
                    <a:pt x="109" y="10099"/>
                    <a:pt x="0" y="10712"/>
                    <a:pt x="0" y="11253"/>
                  </a:cubicBezTo>
                  <a:cubicBezTo>
                    <a:pt x="0" y="11866"/>
                    <a:pt x="145" y="12407"/>
                    <a:pt x="469" y="12876"/>
                  </a:cubicBezTo>
                  <a:cubicBezTo>
                    <a:pt x="794" y="13345"/>
                    <a:pt x="1299" y="13669"/>
                    <a:pt x="1984" y="13850"/>
                  </a:cubicBezTo>
                  <a:cubicBezTo>
                    <a:pt x="2092" y="13886"/>
                    <a:pt x="2200" y="13886"/>
                    <a:pt x="2309" y="13886"/>
                  </a:cubicBezTo>
                  <a:cubicBezTo>
                    <a:pt x="2597" y="13886"/>
                    <a:pt x="2886" y="13778"/>
                    <a:pt x="3102" y="13633"/>
                  </a:cubicBezTo>
                  <a:cubicBezTo>
                    <a:pt x="3463" y="13417"/>
                    <a:pt x="3787" y="13092"/>
                    <a:pt x="4040" y="12768"/>
                  </a:cubicBezTo>
                  <a:cubicBezTo>
                    <a:pt x="4292" y="12443"/>
                    <a:pt x="4509" y="12119"/>
                    <a:pt x="4689" y="11902"/>
                  </a:cubicBezTo>
                  <a:cubicBezTo>
                    <a:pt x="6024" y="10135"/>
                    <a:pt x="6997" y="8151"/>
                    <a:pt x="8079" y="6204"/>
                  </a:cubicBezTo>
                  <a:cubicBezTo>
                    <a:pt x="8296" y="5807"/>
                    <a:pt x="8656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164"/>
                    <a:pt x="9414" y="1803"/>
                    <a:pt x="9234" y="1443"/>
                  </a:cubicBezTo>
                  <a:cubicBezTo>
                    <a:pt x="9017" y="974"/>
                    <a:pt x="8729" y="613"/>
                    <a:pt x="8368" y="361"/>
                  </a:cubicBezTo>
                  <a:cubicBezTo>
                    <a:pt x="8007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846;p64">
              <a:extLst>
                <a:ext uri="{FF2B5EF4-FFF2-40B4-BE49-F238E27FC236}">
                  <a16:creationId xmlns:a16="http://schemas.microsoft.com/office/drawing/2014/main" id="{40426970-8954-A01E-A38F-D221BD49597D}"/>
                </a:ext>
              </a:extLst>
            </p:cNvPr>
            <p:cNvSpPr/>
            <p:nvPr/>
          </p:nvSpPr>
          <p:spPr>
            <a:xfrm>
              <a:off x="3610725" y="4730250"/>
              <a:ext cx="182150" cy="250325"/>
            </a:xfrm>
            <a:custGeom>
              <a:avLst/>
              <a:gdLst/>
              <a:ahLst/>
              <a:cxnLst/>
              <a:rect l="l" t="t" r="r" b="b"/>
              <a:pathLst>
                <a:path w="7286" h="10013" extrusionOk="0">
                  <a:moveTo>
                    <a:pt x="5370" y="1"/>
                  </a:moveTo>
                  <a:cubicBezTo>
                    <a:pt x="4757" y="1"/>
                    <a:pt x="4076" y="419"/>
                    <a:pt x="3499" y="1228"/>
                  </a:cubicBezTo>
                  <a:cubicBezTo>
                    <a:pt x="3066" y="1841"/>
                    <a:pt x="1046" y="4690"/>
                    <a:pt x="397" y="6998"/>
                  </a:cubicBezTo>
                  <a:cubicBezTo>
                    <a:pt x="0" y="8441"/>
                    <a:pt x="144" y="9631"/>
                    <a:pt x="1515" y="9992"/>
                  </a:cubicBezTo>
                  <a:cubicBezTo>
                    <a:pt x="1577" y="10006"/>
                    <a:pt x="1637" y="10013"/>
                    <a:pt x="1697" y="10013"/>
                  </a:cubicBezTo>
                  <a:cubicBezTo>
                    <a:pt x="2403" y="10013"/>
                    <a:pt x="2952" y="9084"/>
                    <a:pt x="3318" y="8585"/>
                  </a:cubicBezTo>
                  <a:cubicBezTo>
                    <a:pt x="4328" y="7323"/>
                    <a:pt x="5050" y="5808"/>
                    <a:pt x="5843" y="4366"/>
                  </a:cubicBezTo>
                  <a:cubicBezTo>
                    <a:pt x="6312" y="3536"/>
                    <a:pt x="7286" y="2093"/>
                    <a:pt x="6709" y="975"/>
                  </a:cubicBezTo>
                  <a:cubicBezTo>
                    <a:pt x="6389" y="320"/>
                    <a:pt x="5905" y="1"/>
                    <a:pt x="53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847;p64">
              <a:extLst>
                <a:ext uri="{FF2B5EF4-FFF2-40B4-BE49-F238E27FC236}">
                  <a16:creationId xmlns:a16="http://schemas.microsoft.com/office/drawing/2014/main" id="{68250B39-0121-54D3-F8AF-2250117DD550}"/>
                </a:ext>
              </a:extLst>
            </p:cNvPr>
            <p:cNvSpPr/>
            <p:nvPr/>
          </p:nvSpPr>
          <p:spPr>
            <a:xfrm>
              <a:off x="3608925" y="4723050"/>
              <a:ext cx="181250" cy="265125"/>
            </a:xfrm>
            <a:custGeom>
              <a:avLst/>
              <a:gdLst/>
              <a:ahLst/>
              <a:cxnLst/>
              <a:rect l="l" t="t" r="r" b="b"/>
              <a:pathLst>
                <a:path w="7250" h="10605" extrusionOk="0">
                  <a:moveTo>
                    <a:pt x="5446" y="614"/>
                  </a:moveTo>
                  <a:cubicBezTo>
                    <a:pt x="5663" y="614"/>
                    <a:pt x="5843" y="650"/>
                    <a:pt x="6023" y="794"/>
                  </a:cubicBezTo>
                  <a:cubicBezTo>
                    <a:pt x="6204" y="903"/>
                    <a:pt x="6384" y="1119"/>
                    <a:pt x="6528" y="1408"/>
                  </a:cubicBezTo>
                  <a:cubicBezTo>
                    <a:pt x="6600" y="1588"/>
                    <a:pt x="6672" y="1804"/>
                    <a:pt x="6672" y="2021"/>
                  </a:cubicBezTo>
                  <a:cubicBezTo>
                    <a:pt x="6672" y="2417"/>
                    <a:pt x="6492" y="2886"/>
                    <a:pt x="6312" y="3319"/>
                  </a:cubicBezTo>
                  <a:cubicBezTo>
                    <a:pt x="6095" y="3752"/>
                    <a:pt x="5843" y="4185"/>
                    <a:pt x="5663" y="4509"/>
                  </a:cubicBezTo>
                  <a:cubicBezTo>
                    <a:pt x="4833" y="5952"/>
                    <a:pt x="4112" y="7467"/>
                    <a:pt x="3138" y="8693"/>
                  </a:cubicBezTo>
                  <a:cubicBezTo>
                    <a:pt x="2958" y="8946"/>
                    <a:pt x="2741" y="9306"/>
                    <a:pt x="2489" y="9559"/>
                  </a:cubicBezTo>
                  <a:cubicBezTo>
                    <a:pt x="2344" y="9703"/>
                    <a:pt x="2236" y="9811"/>
                    <a:pt x="2128" y="9883"/>
                  </a:cubicBezTo>
                  <a:cubicBezTo>
                    <a:pt x="1984" y="9955"/>
                    <a:pt x="1876" y="9991"/>
                    <a:pt x="1767" y="9991"/>
                  </a:cubicBezTo>
                  <a:lnTo>
                    <a:pt x="1659" y="9991"/>
                  </a:lnTo>
                  <a:cubicBezTo>
                    <a:pt x="1226" y="9883"/>
                    <a:pt x="1010" y="9703"/>
                    <a:pt x="830" y="9450"/>
                  </a:cubicBezTo>
                  <a:cubicBezTo>
                    <a:pt x="685" y="9234"/>
                    <a:pt x="577" y="8909"/>
                    <a:pt x="577" y="8549"/>
                  </a:cubicBezTo>
                  <a:cubicBezTo>
                    <a:pt x="577" y="8188"/>
                    <a:pt x="649" y="7791"/>
                    <a:pt x="757" y="7359"/>
                  </a:cubicBezTo>
                  <a:cubicBezTo>
                    <a:pt x="1371" y="5158"/>
                    <a:pt x="3390" y="2309"/>
                    <a:pt x="3823" y="1696"/>
                  </a:cubicBezTo>
                  <a:cubicBezTo>
                    <a:pt x="4364" y="939"/>
                    <a:pt x="4977" y="614"/>
                    <a:pt x="5446" y="614"/>
                  </a:cubicBezTo>
                  <a:close/>
                  <a:moveTo>
                    <a:pt x="5446" y="1"/>
                  </a:moveTo>
                  <a:cubicBezTo>
                    <a:pt x="4689" y="1"/>
                    <a:pt x="3931" y="506"/>
                    <a:pt x="3318" y="1371"/>
                  </a:cubicBezTo>
                  <a:cubicBezTo>
                    <a:pt x="2885" y="1985"/>
                    <a:pt x="866" y="4834"/>
                    <a:pt x="180" y="7214"/>
                  </a:cubicBezTo>
                  <a:cubicBezTo>
                    <a:pt x="72" y="7683"/>
                    <a:pt x="0" y="8116"/>
                    <a:pt x="0" y="8549"/>
                  </a:cubicBezTo>
                  <a:cubicBezTo>
                    <a:pt x="0" y="8982"/>
                    <a:pt x="72" y="9450"/>
                    <a:pt x="325" y="9811"/>
                  </a:cubicBezTo>
                  <a:cubicBezTo>
                    <a:pt x="577" y="10172"/>
                    <a:pt x="1010" y="10424"/>
                    <a:pt x="1515" y="10569"/>
                  </a:cubicBezTo>
                  <a:cubicBezTo>
                    <a:pt x="1623" y="10569"/>
                    <a:pt x="1695" y="10605"/>
                    <a:pt x="1767" y="10605"/>
                  </a:cubicBezTo>
                  <a:cubicBezTo>
                    <a:pt x="2020" y="10605"/>
                    <a:pt x="2236" y="10496"/>
                    <a:pt x="2417" y="10388"/>
                  </a:cubicBezTo>
                  <a:cubicBezTo>
                    <a:pt x="2705" y="10208"/>
                    <a:pt x="2921" y="9955"/>
                    <a:pt x="3138" y="9739"/>
                  </a:cubicBezTo>
                  <a:cubicBezTo>
                    <a:pt x="3318" y="9487"/>
                    <a:pt x="3499" y="9234"/>
                    <a:pt x="3607" y="9054"/>
                  </a:cubicBezTo>
                  <a:cubicBezTo>
                    <a:pt x="4653" y="7755"/>
                    <a:pt x="5374" y="6241"/>
                    <a:pt x="6168" y="4798"/>
                  </a:cubicBezTo>
                  <a:cubicBezTo>
                    <a:pt x="6348" y="4473"/>
                    <a:pt x="6600" y="4040"/>
                    <a:pt x="6853" y="3572"/>
                  </a:cubicBezTo>
                  <a:cubicBezTo>
                    <a:pt x="7069" y="3103"/>
                    <a:pt x="7250" y="2562"/>
                    <a:pt x="7250" y="2021"/>
                  </a:cubicBezTo>
                  <a:cubicBezTo>
                    <a:pt x="7250" y="1732"/>
                    <a:pt x="7213" y="1408"/>
                    <a:pt x="7069" y="1119"/>
                  </a:cubicBezTo>
                  <a:cubicBezTo>
                    <a:pt x="6889" y="758"/>
                    <a:pt x="6636" y="506"/>
                    <a:pt x="6384" y="289"/>
                  </a:cubicBezTo>
                  <a:cubicBezTo>
                    <a:pt x="6095" y="109"/>
                    <a:pt x="5771" y="1"/>
                    <a:pt x="5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848;p64">
              <a:extLst>
                <a:ext uri="{FF2B5EF4-FFF2-40B4-BE49-F238E27FC236}">
                  <a16:creationId xmlns:a16="http://schemas.microsoft.com/office/drawing/2014/main" id="{A22B6230-EFE7-B77B-B595-329114515802}"/>
                </a:ext>
              </a:extLst>
            </p:cNvPr>
            <p:cNvSpPr/>
            <p:nvPr/>
          </p:nvSpPr>
          <p:spPr>
            <a:xfrm>
              <a:off x="3129225" y="4525600"/>
              <a:ext cx="300275" cy="286350"/>
            </a:xfrm>
            <a:custGeom>
              <a:avLst/>
              <a:gdLst/>
              <a:ahLst/>
              <a:cxnLst/>
              <a:rect l="l" t="t" r="r" b="b"/>
              <a:pathLst>
                <a:path w="12011" h="11454" extrusionOk="0">
                  <a:moveTo>
                    <a:pt x="12011" y="0"/>
                  </a:moveTo>
                  <a:cubicBezTo>
                    <a:pt x="12010" y="0"/>
                    <a:pt x="9320" y="1568"/>
                    <a:pt x="7073" y="1568"/>
                  </a:cubicBezTo>
                  <a:cubicBezTo>
                    <a:pt x="6680" y="1568"/>
                    <a:pt x="6301" y="1520"/>
                    <a:pt x="5951" y="1407"/>
                  </a:cubicBezTo>
                  <a:cubicBezTo>
                    <a:pt x="5202" y="1153"/>
                    <a:pt x="4541" y="1047"/>
                    <a:pt x="3953" y="1047"/>
                  </a:cubicBezTo>
                  <a:cubicBezTo>
                    <a:pt x="2702" y="1047"/>
                    <a:pt x="1782" y="1528"/>
                    <a:pt x="1046" y="2092"/>
                  </a:cubicBezTo>
                  <a:cubicBezTo>
                    <a:pt x="0" y="2922"/>
                    <a:pt x="1154" y="8043"/>
                    <a:pt x="830" y="9486"/>
                  </a:cubicBezTo>
                  <a:cubicBezTo>
                    <a:pt x="535" y="10797"/>
                    <a:pt x="1223" y="11453"/>
                    <a:pt x="2435" y="11453"/>
                  </a:cubicBezTo>
                  <a:cubicBezTo>
                    <a:pt x="2556" y="11453"/>
                    <a:pt x="2682" y="11447"/>
                    <a:pt x="2814" y="11433"/>
                  </a:cubicBezTo>
                  <a:cubicBezTo>
                    <a:pt x="4256" y="11289"/>
                    <a:pt x="5302" y="9450"/>
                    <a:pt x="5338" y="7719"/>
                  </a:cubicBezTo>
                  <a:cubicBezTo>
                    <a:pt x="5373" y="6079"/>
                    <a:pt x="5307" y="5553"/>
                    <a:pt x="5596" y="5553"/>
                  </a:cubicBezTo>
                  <a:cubicBezTo>
                    <a:pt x="5606" y="5553"/>
                    <a:pt x="5616" y="5553"/>
                    <a:pt x="5627" y="5555"/>
                  </a:cubicBezTo>
                  <a:cubicBezTo>
                    <a:pt x="5955" y="5587"/>
                    <a:pt x="8371" y="6038"/>
                    <a:pt x="9430" y="6038"/>
                  </a:cubicBezTo>
                  <a:cubicBezTo>
                    <a:pt x="9535" y="6038"/>
                    <a:pt x="9627" y="6033"/>
                    <a:pt x="9702" y="6023"/>
                  </a:cubicBezTo>
                  <a:cubicBezTo>
                    <a:pt x="10568" y="5951"/>
                    <a:pt x="12011" y="0"/>
                    <a:pt x="12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849;p64">
              <a:extLst>
                <a:ext uri="{FF2B5EF4-FFF2-40B4-BE49-F238E27FC236}">
                  <a16:creationId xmlns:a16="http://schemas.microsoft.com/office/drawing/2014/main" id="{9E507772-3993-695C-38BD-FB0A002417F4}"/>
                </a:ext>
              </a:extLst>
            </p:cNvPr>
            <p:cNvSpPr/>
            <p:nvPr/>
          </p:nvSpPr>
          <p:spPr>
            <a:xfrm>
              <a:off x="3136425" y="4518300"/>
              <a:ext cx="300300" cy="301275"/>
            </a:xfrm>
            <a:custGeom>
              <a:avLst/>
              <a:gdLst/>
              <a:ahLst/>
              <a:cxnLst/>
              <a:rect l="l" t="t" r="r" b="b"/>
              <a:pathLst>
                <a:path w="12012" h="12051" extrusionOk="0">
                  <a:moveTo>
                    <a:pt x="11248" y="899"/>
                  </a:moveTo>
                  <a:cubicBezTo>
                    <a:pt x="11228" y="980"/>
                    <a:pt x="11206" y="1067"/>
                    <a:pt x="11182" y="1158"/>
                  </a:cubicBezTo>
                  <a:cubicBezTo>
                    <a:pt x="10965" y="1987"/>
                    <a:pt x="10605" y="3250"/>
                    <a:pt x="10244" y="4296"/>
                  </a:cubicBezTo>
                  <a:cubicBezTo>
                    <a:pt x="10064" y="4801"/>
                    <a:pt x="9847" y="5269"/>
                    <a:pt x="9667" y="5594"/>
                  </a:cubicBezTo>
                  <a:cubicBezTo>
                    <a:pt x="9595" y="5774"/>
                    <a:pt x="9523" y="5883"/>
                    <a:pt x="9450" y="5955"/>
                  </a:cubicBezTo>
                  <a:lnTo>
                    <a:pt x="9378" y="6027"/>
                  </a:lnTo>
                  <a:lnTo>
                    <a:pt x="9198" y="6027"/>
                  </a:lnTo>
                  <a:cubicBezTo>
                    <a:pt x="8729" y="6027"/>
                    <a:pt x="7827" y="5919"/>
                    <a:pt x="7070" y="5810"/>
                  </a:cubicBezTo>
                  <a:cubicBezTo>
                    <a:pt x="6673" y="5738"/>
                    <a:pt x="6277" y="5702"/>
                    <a:pt x="5988" y="5630"/>
                  </a:cubicBezTo>
                  <a:cubicBezTo>
                    <a:pt x="5699" y="5594"/>
                    <a:pt x="5483" y="5558"/>
                    <a:pt x="5375" y="5558"/>
                  </a:cubicBezTo>
                  <a:lnTo>
                    <a:pt x="5303" y="5522"/>
                  </a:lnTo>
                  <a:cubicBezTo>
                    <a:pt x="5231" y="5522"/>
                    <a:pt x="5122" y="5558"/>
                    <a:pt x="5050" y="5630"/>
                  </a:cubicBezTo>
                  <a:cubicBezTo>
                    <a:pt x="4906" y="5702"/>
                    <a:pt x="4870" y="5847"/>
                    <a:pt x="4834" y="5991"/>
                  </a:cubicBezTo>
                  <a:cubicBezTo>
                    <a:pt x="4798" y="6171"/>
                    <a:pt x="4762" y="6424"/>
                    <a:pt x="4762" y="6748"/>
                  </a:cubicBezTo>
                  <a:cubicBezTo>
                    <a:pt x="4762" y="7073"/>
                    <a:pt x="4762" y="7470"/>
                    <a:pt x="4762" y="8011"/>
                  </a:cubicBezTo>
                  <a:cubicBezTo>
                    <a:pt x="4726" y="8804"/>
                    <a:pt x="4473" y="9670"/>
                    <a:pt x="4076" y="10283"/>
                  </a:cubicBezTo>
                  <a:cubicBezTo>
                    <a:pt x="3644" y="10932"/>
                    <a:pt x="3103" y="11365"/>
                    <a:pt x="2490" y="11437"/>
                  </a:cubicBezTo>
                  <a:lnTo>
                    <a:pt x="2129" y="11437"/>
                  </a:lnTo>
                  <a:cubicBezTo>
                    <a:pt x="1660" y="11437"/>
                    <a:pt x="1299" y="11329"/>
                    <a:pt x="1119" y="11148"/>
                  </a:cubicBezTo>
                  <a:cubicBezTo>
                    <a:pt x="903" y="11004"/>
                    <a:pt x="758" y="10752"/>
                    <a:pt x="758" y="10355"/>
                  </a:cubicBezTo>
                  <a:cubicBezTo>
                    <a:pt x="758" y="10211"/>
                    <a:pt x="794" y="10030"/>
                    <a:pt x="830" y="9850"/>
                  </a:cubicBezTo>
                  <a:cubicBezTo>
                    <a:pt x="866" y="9634"/>
                    <a:pt x="903" y="9345"/>
                    <a:pt x="903" y="9057"/>
                  </a:cubicBezTo>
                  <a:cubicBezTo>
                    <a:pt x="903" y="7794"/>
                    <a:pt x="614" y="5847"/>
                    <a:pt x="614" y="4368"/>
                  </a:cubicBezTo>
                  <a:cubicBezTo>
                    <a:pt x="614" y="3899"/>
                    <a:pt x="650" y="3502"/>
                    <a:pt x="686" y="3178"/>
                  </a:cubicBezTo>
                  <a:cubicBezTo>
                    <a:pt x="758" y="2889"/>
                    <a:pt x="866" y="2709"/>
                    <a:pt x="975" y="2637"/>
                  </a:cubicBezTo>
                  <a:cubicBezTo>
                    <a:pt x="1660" y="2096"/>
                    <a:pt x="2490" y="1663"/>
                    <a:pt x="3680" y="1627"/>
                  </a:cubicBezTo>
                  <a:cubicBezTo>
                    <a:pt x="4221" y="1627"/>
                    <a:pt x="4870" y="1735"/>
                    <a:pt x="5591" y="1987"/>
                  </a:cubicBezTo>
                  <a:cubicBezTo>
                    <a:pt x="5952" y="2096"/>
                    <a:pt x="6385" y="2168"/>
                    <a:pt x="6818" y="2168"/>
                  </a:cubicBezTo>
                  <a:cubicBezTo>
                    <a:pt x="8008" y="2168"/>
                    <a:pt x="9234" y="1735"/>
                    <a:pt x="10208" y="1338"/>
                  </a:cubicBezTo>
                  <a:cubicBezTo>
                    <a:pt x="10615" y="1187"/>
                    <a:pt x="10971" y="1031"/>
                    <a:pt x="11248" y="899"/>
                  </a:cubicBezTo>
                  <a:close/>
                  <a:moveTo>
                    <a:pt x="11678" y="0"/>
                  </a:moveTo>
                  <a:cubicBezTo>
                    <a:pt x="11630" y="0"/>
                    <a:pt x="11584" y="12"/>
                    <a:pt x="11542" y="40"/>
                  </a:cubicBezTo>
                  <a:cubicBezTo>
                    <a:pt x="11542" y="40"/>
                    <a:pt x="11506" y="76"/>
                    <a:pt x="11434" y="112"/>
                  </a:cubicBezTo>
                  <a:cubicBezTo>
                    <a:pt x="11182" y="256"/>
                    <a:pt x="10496" y="617"/>
                    <a:pt x="9631" y="941"/>
                  </a:cubicBezTo>
                  <a:cubicBezTo>
                    <a:pt x="8765" y="1266"/>
                    <a:pt x="7719" y="1555"/>
                    <a:pt x="6818" y="1555"/>
                  </a:cubicBezTo>
                  <a:cubicBezTo>
                    <a:pt x="6421" y="1555"/>
                    <a:pt x="6096" y="1518"/>
                    <a:pt x="5772" y="1410"/>
                  </a:cubicBezTo>
                  <a:cubicBezTo>
                    <a:pt x="4978" y="1158"/>
                    <a:pt x="4293" y="1050"/>
                    <a:pt x="3680" y="1050"/>
                  </a:cubicBezTo>
                  <a:cubicBezTo>
                    <a:pt x="2345" y="1050"/>
                    <a:pt x="1335" y="1555"/>
                    <a:pt x="578" y="2168"/>
                  </a:cubicBezTo>
                  <a:cubicBezTo>
                    <a:pt x="325" y="2384"/>
                    <a:pt x="181" y="2709"/>
                    <a:pt x="109" y="3069"/>
                  </a:cubicBezTo>
                  <a:cubicBezTo>
                    <a:pt x="37" y="3430"/>
                    <a:pt x="1" y="3863"/>
                    <a:pt x="1" y="4368"/>
                  </a:cubicBezTo>
                  <a:cubicBezTo>
                    <a:pt x="1" y="5883"/>
                    <a:pt x="289" y="7866"/>
                    <a:pt x="289" y="9057"/>
                  </a:cubicBezTo>
                  <a:cubicBezTo>
                    <a:pt x="289" y="9345"/>
                    <a:pt x="289" y="9561"/>
                    <a:pt x="253" y="9706"/>
                  </a:cubicBezTo>
                  <a:cubicBezTo>
                    <a:pt x="181" y="9922"/>
                    <a:pt x="181" y="10139"/>
                    <a:pt x="181" y="10355"/>
                  </a:cubicBezTo>
                  <a:cubicBezTo>
                    <a:pt x="181" y="10860"/>
                    <a:pt x="362" y="11329"/>
                    <a:pt x="722" y="11617"/>
                  </a:cubicBezTo>
                  <a:cubicBezTo>
                    <a:pt x="1083" y="11906"/>
                    <a:pt x="1552" y="12050"/>
                    <a:pt x="2129" y="12050"/>
                  </a:cubicBezTo>
                  <a:cubicBezTo>
                    <a:pt x="2273" y="12050"/>
                    <a:pt x="2417" y="12050"/>
                    <a:pt x="2562" y="12014"/>
                  </a:cubicBezTo>
                  <a:cubicBezTo>
                    <a:pt x="3391" y="11942"/>
                    <a:pt x="4076" y="11365"/>
                    <a:pt x="4581" y="10607"/>
                  </a:cubicBezTo>
                  <a:cubicBezTo>
                    <a:pt x="5050" y="9886"/>
                    <a:pt x="5303" y="8948"/>
                    <a:pt x="5339" y="8047"/>
                  </a:cubicBezTo>
                  <a:cubicBezTo>
                    <a:pt x="5375" y="7217"/>
                    <a:pt x="5375" y="6640"/>
                    <a:pt x="5375" y="6351"/>
                  </a:cubicBezTo>
                  <a:cubicBezTo>
                    <a:pt x="5394" y="6256"/>
                    <a:pt x="5403" y="6191"/>
                    <a:pt x="5407" y="6145"/>
                  </a:cubicBezTo>
                  <a:lnTo>
                    <a:pt x="5407" y="6145"/>
                  </a:lnTo>
                  <a:cubicBezTo>
                    <a:pt x="5514" y="6160"/>
                    <a:pt x="5679" y="6193"/>
                    <a:pt x="5880" y="6243"/>
                  </a:cubicBezTo>
                  <a:cubicBezTo>
                    <a:pt x="6782" y="6388"/>
                    <a:pt x="8368" y="6640"/>
                    <a:pt x="9198" y="6640"/>
                  </a:cubicBezTo>
                  <a:lnTo>
                    <a:pt x="9450" y="6640"/>
                  </a:lnTo>
                  <a:cubicBezTo>
                    <a:pt x="9595" y="6604"/>
                    <a:pt x="9703" y="6568"/>
                    <a:pt x="9775" y="6496"/>
                  </a:cubicBezTo>
                  <a:cubicBezTo>
                    <a:pt x="9955" y="6351"/>
                    <a:pt x="10064" y="6171"/>
                    <a:pt x="10172" y="5919"/>
                  </a:cubicBezTo>
                  <a:cubicBezTo>
                    <a:pt x="10605" y="5125"/>
                    <a:pt x="11073" y="3755"/>
                    <a:pt x="11398" y="2564"/>
                  </a:cubicBezTo>
                  <a:cubicBezTo>
                    <a:pt x="11759" y="1374"/>
                    <a:pt x="12011" y="364"/>
                    <a:pt x="12011" y="364"/>
                  </a:cubicBezTo>
                  <a:cubicBezTo>
                    <a:pt x="12011" y="256"/>
                    <a:pt x="11975" y="148"/>
                    <a:pt x="11903" y="76"/>
                  </a:cubicBezTo>
                  <a:cubicBezTo>
                    <a:pt x="11836" y="31"/>
                    <a:pt x="11756" y="0"/>
                    <a:pt x="11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850;p64">
              <a:extLst>
                <a:ext uri="{FF2B5EF4-FFF2-40B4-BE49-F238E27FC236}">
                  <a16:creationId xmlns:a16="http://schemas.microsoft.com/office/drawing/2014/main" id="{127FF0FF-AEE3-514F-8369-9A7ED545D04F}"/>
                </a:ext>
              </a:extLst>
            </p:cNvPr>
            <p:cNvSpPr/>
            <p:nvPr/>
          </p:nvSpPr>
          <p:spPr>
            <a:xfrm>
              <a:off x="3441200" y="4492850"/>
              <a:ext cx="241675" cy="331975"/>
            </a:xfrm>
            <a:custGeom>
              <a:avLst/>
              <a:gdLst/>
              <a:ahLst/>
              <a:cxnLst/>
              <a:rect l="l" t="t" r="r" b="b"/>
              <a:pathLst>
                <a:path w="9667" h="13279" extrusionOk="0">
                  <a:moveTo>
                    <a:pt x="7141" y="0"/>
                  </a:moveTo>
                  <a:cubicBezTo>
                    <a:pt x="6323" y="0"/>
                    <a:pt x="5408" y="554"/>
                    <a:pt x="4617" y="1635"/>
                  </a:cubicBezTo>
                  <a:cubicBezTo>
                    <a:pt x="4040" y="2428"/>
                    <a:pt x="1371" y="6215"/>
                    <a:pt x="542" y="9281"/>
                  </a:cubicBezTo>
                  <a:cubicBezTo>
                    <a:pt x="1" y="11193"/>
                    <a:pt x="181" y="12816"/>
                    <a:pt x="2020" y="13248"/>
                  </a:cubicBezTo>
                  <a:cubicBezTo>
                    <a:pt x="2102" y="13269"/>
                    <a:pt x="2182" y="13278"/>
                    <a:pt x="2261" y="13278"/>
                  </a:cubicBezTo>
                  <a:cubicBezTo>
                    <a:pt x="3162" y="13278"/>
                    <a:pt x="3903" y="12039"/>
                    <a:pt x="4401" y="11409"/>
                  </a:cubicBezTo>
                  <a:cubicBezTo>
                    <a:pt x="5735" y="9714"/>
                    <a:pt x="6673" y="7694"/>
                    <a:pt x="7755" y="5783"/>
                  </a:cubicBezTo>
                  <a:cubicBezTo>
                    <a:pt x="8368" y="4701"/>
                    <a:pt x="9667" y="2753"/>
                    <a:pt x="8909" y="1274"/>
                  </a:cubicBezTo>
                  <a:cubicBezTo>
                    <a:pt x="8490" y="419"/>
                    <a:pt x="7852" y="0"/>
                    <a:pt x="7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851;p64">
              <a:extLst>
                <a:ext uri="{FF2B5EF4-FFF2-40B4-BE49-F238E27FC236}">
                  <a16:creationId xmlns:a16="http://schemas.microsoft.com/office/drawing/2014/main" id="{5AF5EAC2-7565-1CDC-BD03-03AA5AAD0261}"/>
                </a:ext>
              </a:extLst>
            </p:cNvPr>
            <p:cNvSpPr/>
            <p:nvPr/>
          </p:nvSpPr>
          <p:spPr>
            <a:xfrm>
              <a:off x="3440300" y="4485025"/>
              <a:ext cx="237175" cy="348075"/>
            </a:xfrm>
            <a:custGeom>
              <a:avLst/>
              <a:gdLst/>
              <a:ahLst/>
              <a:cxnLst/>
              <a:rect l="l" t="t" r="r" b="b"/>
              <a:pathLst>
                <a:path w="9487" h="13923" extrusionOk="0">
                  <a:moveTo>
                    <a:pt x="7178" y="613"/>
                  </a:moveTo>
                  <a:cubicBezTo>
                    <a:pt x="7466" y="613"/>
                    <a:pt x="7755" y="685"/>
                    <a:pt x="8007" y="866"/>
                  </a:cubicBezTo>
                  <a:cubicBezTo>
                    <a:pt x="8260" y="1046"/>
                    <a:pt x="8512" y="1335"/>
                    <a:pt x="8693" y="1731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518"/>
                    <a:pt x="7539" y="5951"/>
                  </a:cubicBezTo>
                  <a:cubicBezTo>
                    <a:pt x="6457" y="7863"/>
                    <a:pt x="5483" y="9883"/>
                    <a:pt x="4184" y="11542"/>
                  </a:cubicBezTo>
                  <a:cubicBezTo>
                    <a:pt x="3932" y="11866"/>
                    <a:pt x="3643" y="12335"/>
                    <a:pt x="3283" y="12696"/>
                  </a:cubicBezTo>
                  <a:cubicBezTo>
                    <a:pt x="3138" y="12876"/>
                    <a:pt x="2958" y="13056"/>
                    <a:pt x="2778" y="13129"/>
                  </a:cubicBezTo>
                  <a:cubicBezTo>
                    <a:pt x="2597" y="13237"/>
                    <a:pt x="2453" y="13309"/>
                    <a:pt x="2273" y="13309"/>
                  </a:cubicBezTo>
                  <a:cubicBezTo>
                    <a:pt x="2237" y="13309"/>
                    <a:pt x="2165" y="13309"/>
                    <a:pt x="2128" y="13273"/>
                  </a:cubicBezTo>
                  <a:cubicBezTo>
                    <a:pt x="1551" y="13129"/>
                    <a:pt x="1191" y="12876"/>
                    <a:pt x="938" y="12552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2"/>
                    <a:pt x="4906" y="2128"/>
                  </a:cubicBezTo>
                  <a:cubicBezTo>
                    <a:pt x="5663" y="1082"/>
                    <a:pt x="6493" y="613"/>
                    <a:pt x="7178" y="613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49"/>
                    <a:pt x="4437" y="1767"/>
                  </a:cubicBezTo>
                  <a:cubicBezTo>
                    <a:pt x="3824" y="2597"/>
                    <a:pt x="1155" y="6384"/>
                    <a:pt x="253" y="9522"/>
                  </a:cubicBezTo>
                  <a:cubicBezTo>
                    <a:pt x="109" y="10135"/>
                    <a:pt x="0" y="10712"/>
                    <a:pt x="0" y="11253"/>
                  </a:cubicBezTo>
                  <a:cubicBezTo>
                    <a:pt x="0" y="11866"/>
                    <a:pt x="145" y="12443"/>
                    <a:pt x="433" y="12912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2" y="13886"/>
                    <a:pt x="2201" y="13922"/>
                    <a:pt x="2273" y="13922"/>
                  </a:cubicBezTo>
                  <a:cubicBezTo>
                    <a:pt x="2597" y="13922"/>
                    <a:pt x="2850" y="13814"/>
                    <a:pt x="3102" y="13670"/>
                  </a:cubicBezTo>
                  <a:cubicBezTo>
                    <a:pt x="3463" y="13417"/>
                    <a:pt x="3751" y="13129"/>
                    <a:pt x="4004" y="12804"/>
                  </a:cubicBezTo>
                  <a:cubicBezTo>
                    <a:pt x="4256" y="12479"/>
                    <a:pt x="4509" y="12155"/>
                    <a:pt x="4653" y="11902"/>
                  </a:cubicBezTo>
                  <a:cubicBezTo>
                    <a:pt x="6024" y="10171"/>
                    <a:pt x="6998" y="8151"/>
                    <a:pt x="8043" y="6240"/>
                  </a:cubicBezTo>
                  <a:cubicBezTo>
                    <a:pt x="8296" y="5807"/>
                    <a:pt x="8657" y="5266"/>
                    <a:pt x="8945" y="4617"/>
                  </a:cubicBezTo>
                  <a:cubicBezTo>
                    <a:pt x="9234" y="3968"/>
                    <a:pt x="9486" y="3282"/>
                    <a:pt x="9486" y="2561"/>
                  </a:cubicBezTo>
                  <a:cubicBezTo>
                    <a:pt x="9486" y="2200"/>
                    <a:pt x="9414" y="1804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7" y="144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852;p64">
              <a:extLst>
                <a:ext uri="{FF2B5EF4-FFF2-40B4-BE49-F238E27FC236}">
                  <a16:creationId xmlns:a16="http://schemas.microsoft.com/office/drawing/2014/main" id="{35E7F3B8-29AE-E4D9-6A92-5BEA476EB2A3}"/>
                </a:ext>
              </a:extLst>
            </p:cNvPr>
            <p:cNvSpPr/>
            <p:nvPr/>
          </p:nvSpPr>
          <p:spPr>
            <a:xfrm>
              <a:off x="3309550" y="4463625"/>
              <a:ext cx="241675" cy="332350"/>
            </a:xfrm>
            <a:custGeom>
              <a:avLst/>
              <a:gdLst/>
              <a:ahLst/>
              <a:cxnLst/>
              <a:rect l="l" t="t" r="r" b="b"/>
              <a:pathLst>
                <a:path w="9667" h="13294" extrusionOk="0">
                  <a:moveTo>
                    <a:pt x="7156" y="1"/>
                  </a:moveTo>
                  <a:cubicBezTo>
                    <a:pt x="6330" y="1"/>
                    <a:pt x="5411" y="565"/>
                    <a:pt x="4617" y="1650"/>
                  </a:cubicBezTo>
                  <a:cubicBezTo>
                    <a:pt x="4040" y="2443"/>
                    <a:pt x="1371" y="6230"/>
                    <a:pt x="542" y="9296"/>
                  </a:cubicBezTo>
                  <a:cubicBezTo>
                    <a:pt x="1" y="11207"/>
                    <a:pt x="181" y="12830"/>
                    <a:pt x="2021" y="13263"/>
                  </a:cubicBezTo>
                  <a:cubicBezTo>
                    <a:pt x="2102" y="13284"/>
                    <a:pt x="2182" y="13293"/>
                    <a:pt x="2262" y="13293"/>
                  </a:cubicBezTo>
                  <a:cubicBezTo>
                    <a:pt x="3163" y="13293"/>
                    <a:pt x="3904" y="12054"/>
                    <a:pt x="4401" y="11424"/>
                  </a:cubicBezTo>
                  <a:cubicBezTo>
                    <a:pt x="5735" y="9729"/>
                    <a:pt x="6673" y="7709"/>
                    <a:pt x="7755" y="5797"/>
                  </a:cubicBezTo>
                  <a:cubicBezTo>
                    <a:pt x="8368" y="4715"/>
                    <a:pt x="9667" y="2768"/>
                    <a:pt x="8945" y="1289"/>
                  </a:cubicBezTo>
                  <a:cubicBezTo>
                    <a:pt x="8511" y="421"/>
                    <a:pt x="7868" y="1"/>
                    <a:pt x="7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853;p64">
              <a:extLst>
                <a:ext uri="{FF2B5EF4-FFF2-40B4-BE49-F238E27FC236}">
                  <a16:creationId xmlns:a16="http://schemas.microsoft.com/office/drawing/2014/main" id="{370AC707-D15D-9DCC-8E4C-E9BD452F5D3F}"/>
                </a:ext>
              </a:extLst>
            </p:cNvPr>
            <p:cNvSpPr/>
            <p:nvPr/>
          </p:nvSpPr>
          <p:spPr>
            <a:xfrm>
              <a:off x="3308650" y="4456175"/>
              <a:ext cx="237175" cy="347150"/>
            </a:xfrm>
            <a:custGeom>
              <a:avLst/>
              <a:gdLst/>
              <a:ahLst/>
              <a:cxnLst/>
              <a:rect l="l" t="t" r="r" b="b"/>
              <a:pathLst>
                <a:path w="9487" h="13886" extrusionOk="0">
                  <a:moveTo>
                    <a:pt x="7109" y="611"/>
                  </a:moveTo>
                  <a:cubicBezTo>
                    <a:pt x="7132" y="611"/>
                    <a:pt x="7155" y="612"/>
                    <a:pt x="7178" y="613"/>
                  </a:cubicBezTo>
                  <a:cubicBezTo>
                    <a:pt x="7467" y="613"/>
                    <a:pt x="7755" y="685"/>
                    <a:pt x="8008" y="866"/>
                  </a:cubicBezTo>
                  <a:cubicBezTo>
                    <a:pt x="8260" y="1046"/>
                    <a:pt x="8513" y="1298"/>
                    <a:pt x="8693" y="1695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482"/>
                    <a:pt x="7539" y="5951"/>
                  </a:cubicBezTo>
                  <a:cubicBezTo>
                    <a:pt x="6457" y="7863"/>
                    <a:pt x="5483" y="9846"/>
                    <a:pt x="4184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9" y="12876"/>
                    <a:pt x="2958" y="13020"/>
                    <a:pt x="2778" y="13128"/>
                  </a:cubicBezTo>
                  <a:cubicBezTo>
                    <a:pt x="2634" y="13237"/>
                    <a:pt x="2453" y="13309"/>
                    <a:pt x="2309" y="13309"/>
                  </a:cubicBezTo>
                  <a:cubicBezTo>
                    <a:pt x="2237" y="13309"/>
                    <a:pt x="2165" y="13309"/>
                    <a:pt x="2129" y="13273"/>
                  </a:cubicBezTo>
                  <a:cubicBezTo>
                    <a:pt x="1552" y="13128"/>
                    <a:pt x="1191" y="12876"/>
                    <a:pt x="938" y="12551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1"/>
                    <a:pt x="4906" y="2092"/>
                  </a:cubicBezTo>
                  <a:cubicBezTo>
                    <a:pt x="5638" y="1116"/>
                    <a:pt x="6437" y="611"/>
                    <a:pt x="7109" y="611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13"/>
                    <a:pt x="4437" y="1767"/>
                  </a:cubicBezTo>
                  <a:cubicBezTo>
                    <a:pt x="3824" y="2597"/>
                    <a:pt x="1155" y="6384"/>
                    <a:pt x="289" y="9522"/>
                  </a:cubicBezTo>
                  <a:cubicBezTo>
                    <a:pt x="109" y="10135"/>
                    <a:pt x="1" y="10712"/>
                    <a:pt x="1" y="11253"/>
                  </a:cubicBezTo>
                  <a:cubicBezTo>
                    <a:pt x="1" y="11866"/>
                    <a:pt x="145" y="12443"/>
                    <a:pt x="470" y="12876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3" y="13886"/>
                    <a:pt x="2201" y="13886"/>
                    <a:pt x="2309" y="13886"/>
                  </a:cubicBezTo>
                  <a:cubicBezTo>
                    <a:pt x="2598" y="13886"/>
                    <a:pt x="2850" y="13814"/>
                    <a:pt x="3102" y="13633"/>
                  </a:cubicBezTo>
                  <a:cubicBezTo>
                    <a:pt x="3463" y="13417"/>
                    <a:pt x="3752" y="13092"/>
                    <a:pt x="4004" y="12768"/>
                  </a:cubicBezTo>
                  <a:cubicBezTo>
                    <a:pt x="4257" y="12443"/>
                    <a:pt x="4509" y="12119"/>
                    <a:pt x="4653" y="11902"/>
                  </a:cubicBezTo>
                  <a:cubicBezTo>
                    <a:pt x="6024" y="10171"/>
                    <a:pt x="6998" y="8151"/>
                    <a:pt x="8044" y="6240"/>
                  </a:cubicBezTo>
                  <a:cubicBezTo>
                    <a:pt x="8296" y="5807"/>
                    <a:pt x="8657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200"/>
                    <a:pt x="9414" y="1803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8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854;p64">
              <a:extLst>
                <a:ext uri="{FF2B5EF4-FFF2-40B4-BE49-F238E27FC236}">
                  <a16:creationId xmlns:a16="http://schemas.microsoft.com/office/drawing/2014/main" id="{9347569D-5649-5560-9B5B-D5B3D142DFB4}"/>
                </a:ext>
              </a:extLst>
            </p:cNvPr>
            <p:cNvSpPr/>
            <p:nvPr/>
          </p:nvSpPr>
          <p:spPr>
            <a:xfrm>
              <a:off x="1841625" y="4237050"/>
              <a:ext cx="1703300" cy="1232625"/>
            </a:xfrm>
            <a:custGeom>
              <a:avLst/>
              <a:gdLst/>
              <a:ahLst/>
              <a:cxnLst/>
              <a:rect l="l" t="t" r="r" b="b"/>
              <a:pathLst>
                <a:path w="68132" h="49305" extrusionOk="0">
                  <a:moveTo>
                    <a:pt x="1" y="1"/>
                  </a:moveTo>
                  <a:lnTo>
                    <a:pt x="10712" y="29287"/>
                  </a:lnTo>
                  <a:lnTo>
                    <a:pt x="68131" y="49304"/>
                  </a:lnTo>
                  <a:lnTo>
                    <a:pt x="64849" y="213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855;p64">
              <a:extLst>
                <a:ext uri="{FF2B5EF4-FFF2-40B4-BE49-F238E27FC236}">
                  <a16:creationId xmlns:a16="http://schemas.microsoft.com/office/drawing/2014/main" id="{58FBF318-87DA-6A44-E126-873E0FE727C6}"/>
                </a:ext>
              </a:extLst>
            </p:cNvPr>
            <p:cNvSpPr/>
            <p:nvPr/>
          </p:nvSpPr>
          <p:spPr>
            <a:xfrm>
              <a:off x="1833500" y="4229500"/>
              <a:ext cx="1718625" cy="1247750"/>
            </a:xfrm>
            <a:custGeom>
              <a:avLst/>
              <a:gdLst/>
              <a:ahLst/>
              <a:cxnLst/>
              <a:rect l="l" t="t" r="r" b="b"/>
              <a:pathLst>
                <a:path w="68745" h="49910" extrusionOk="0">
                  <a:moveTo>
                    <a:pt x="828" y="780"/>
                  </a:moveTo>
                  <a:lnTo>
                    <a:pt x="64886" y="21871"/>
                  </a:lnTo>
                  <a:lnTo>
                    <a:pt x="68096" y="49174"/>
                  </a:lnTo>
                  <a:lnTo>
                    <a:pt x="11254" y="29337"/>
                  </a:lnTo>
                  <a:lnTo>
                    <a:pt x="828" y="780"/>
                  </a:lnTo>
                  <a:close/>
                  <a:moveTo>
                    <a:pt x="341" y="0"/>
                  </a:moveTo>
                  <a:cubicBezTo>
                    <a:pt x="253" y="0"/>
                    <a:pt x="162" y="34"/>
                    <a:pt x="109" y="86"/>
                  </a:cubicBezTo>
                  <a:cubicBezTo>
                    <a:pt x="37" y="195"/>
                    <a:pt x="1" y="303"/>
                    <a:pt x="37" y="411"/>
                  </a:cubicBezTo>
                  <a:lnTo>
                    <a:pt x="10749" y="29697"/>
                  </a:lnTo>
                  <a:cubicBezTo>
                    <a:pt x="10785" y="29770"/>
                    <a:pt x="10857" y="29842"/>
                    <a:pt x="10929" y="29878"/>
                  </a:cubicBezTo>
                  <a:lnTo>
                    <a:pt x="68348" y="49895"/>
                  </a:lnTo>
                  <a:cubicBezTo>
                    <a:pt x="68380" y="49906"/>
                    <a:pt x="68411" y="49910"/>
                    <a:pt x="68442" y="49910"/>
                  </a:cubicBezTo>
                  <a:cubicBezTo>
                    <a:pt x="68517" y="49910"/>
                    <a:pt x="68586" y="49884"/>
                    <a:pt x="68637" y="49859"/>
                  </a:cubicBezTo>
                  <a:cubicBezTo>
                    <a:pt x="68709" y="49787"/>
                    <a:pt x="68745" y="49679"/>
                    <a:pt x="68745" y="49570"/>
                  </a:cubicBezTo>
                  <a:lnTo>
                    <a:pt x="65463" y="21618"/>
                  </a:lnTo>
                  <a:cubicBezTo>
                    <a:pt x="65427" y="21510"/>
                    <a:pt x="65355" y="21402"/>
                    <a:pt x="65246" y="21366"/>
                  </a:cubicBezTo>
                  <a:lnTo>
                    <a:pt x="434" y="14"/>
                  </a:lnTo>
                  <a:cubicBezTo>
                    <a:pt x="405" y="5"/>
                    <a:pt x="373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856;p64">
              <a:extLst>
                <a:ext uri="{FF2B5EF4-FFF2-40B4-BE49-F238E27FC236}">
                  <a16:creationId xmlns:a16="http://schemas.microsoft.com/office/drawing/2014/main" id="{41EB3474-EB93-A331-8930-0798B07AC11B}"/>
                </a:ext>
              </a:extLst>
            </p:cNvPr>
            <p:cNvSpPr/>
            <p:nvPr/>
          </p:nvSpPr>
          <p:spPr>
            <a:xfrm>
              <a:off x="5068725" y="3813275"/>
              <a:ext cx="471600" cy="14450"/>
            </a:xfrm>
            <a:custGeom>
              <a:avLst/>
              <a:gdLst/>
              <a:ahLst/>
              <a:cxnLst/>
              <a:rect l="l" t="t" r="r" b="b"/>
              <a:pathLst>
                <a:path w="18864" h="578" extrusionOk="0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18539" y="577"/>
                  </a:lnTo>
                  <a:cubicBezTo>
                    <a:pt x="18719" y="577"/>
                    <a:pt x="18864" y="469"/>
                    <a:pt x="18864" y="289"/>
                  </a:cubicBezTo>
                  <a:cubicBezTo>
                    <a:pt x="18864" y="108"/>
                    <a:pt x="18719" y="0"/>
                    <a:pt x="18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857;p64">
              <a:extLst>
                <a:ext uri="{FF2B5EF4-FFF2-40B4-BE49-F238E27FC236}">
                  <a16:creationId xmlns:a16="http://schemas.microsoft.com/office/drawing/2014/main" id="{FCBBBB88-F31F-A39F-D8FF-697506EE7662}"/>
                </a:ext>
              </a:extLst>
            </p:cNvPr>
            <p:cNvSpPr/>
            <p:nvPr/>
          </p:nvSpPr>
          <p:spPr>
            <a:xfrm>
              <a:off x="4743225" y="3813275"/>
              <a:ext cx="174050" cy="14450"/>
            </a:xfrm>
            <a:custGeom>
              <a:avLst/>
              <a:gdLst/>
              <a:ahLst/>
              <a:cxnLst/>
              <a:rect l="l" t="t" r="r" b="b"/>
              <a:pathLst>
                <a:path w="6962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6673" y="577"/>
                  </a:lnTo>
                  <a:cubicBezTo>
                    <a:pt x="6853" y="577"/>
                    <a:pt x="6961" y="469"/>
                    <a:pt x="6961" y="289"/>
                  </a:cubicBezTo>
                  <a:cubicBezTo>
                    <a:pt x="6961" y="108"/>
                    <a:pt x="6853" y="0"/>
                    <a:pt x="6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858;p64">
              <a:extLst>
                <a:ext uri="{FF2B5EF4-FFF2-40B4-BE49-F238E27FC236}">
                  <a16:creationId xmlns:a16="http://schemas.microsoft.com/office/drawing/2014/main" id="{6A67337E-E084-BA6A-84D9-C1B61D1C4562}"/>
                </a:ext>
              </a:extLst>
            </p:cNvPr>
            <p:cNvSpPr/>
            <p:nvPr/>
          </p:nvSpPr>
          <p:spPr>
            <a:xfrm>
              <a:off x="5445625" y="389622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5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859;p64">
              <a:extLst>
                <a:ext uri="{FF2B5EF4-FFF2-40B4-BE49-F238E27FC236}">
                  <a16:creationId xmlns:a16="http://schemas.microsoft.com/office/drawing/2014/main" id="{04CD5E95-F721-1B55-0683-16CF2030A20F}"/>
                </a:ext>
              </a:extLst>
            </p:cNvPr>
            <p:cNvSpPr/>
            <p:nvPr/>
          </p:nvSpPr>
          <p:spPr>
            <a:xfrm>
              <a:off x="5221125" y="389622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5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860;p64">
              <a:extLst>
                <a:ext uri="{FF2B5EF4-FFF2-40B4-BE49-F238E27FC236}">
                  <a16:creationId xmlns:a16="http://schemas.microsoft.com/office/drawing/2014/main" id="{A3E48960-2E3B-EE3F-16E3-121345C1E1D9}"/>
                </a:ext>
              </a:extLst>
            </p:cNvPr>
            <p:cNvSpPr/>
            <p:nvPr/>
          </p:nvSpPr>
          <p:spPr>
            <a:xfrm>
              <a:off x="4743225" y="389622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861;p64">
              <a:extLst>
                <a:ext uri="{FF2B5EF4-FFF2-40B4-BE49-F238E27FC236}">
                  <a16:creationId xmlns:a16="http://schemas.microsoft.com/office/drawing/2014/main" id="{BE02D052-0932-5D23-B3CB-929FC1CFD6B6}"/>
                </a:ext>
              </a:extLst>
            </p:cNvPr>
            <p:cNvSpPr/>
            <p:nvPr/>
          </p:nvSpPr>
          <p:spPr>
            <a:xfrm>
              <a:off x="5120125" y="3979175"/>
              <a:ext cx="420200" cy="15350"/>
            </a:xfrm>
            <a:custGeom>
              <a:avLst/>
              <a:gdLst/>
              <a:ahLst/>
              <a:cxnLst/>
              <a:rect l="l" t="t" r="r" b="b"/>
              <a:pathLst>
                <a:path w="16808" h="614" extrusionOk="0">
                  <a:moveTo>
                    <a:pt x="289" y="1"/>
                  </a:moveTo>
                  <a:cubicBezTo>
                    <a:pt x="109" y="1"/>
                    <a:pt x="1" y="145"/>
                    <a:pt x="1" y="325"/>
                  </a:cubicBezTo>
                  <a:cubicBezTo>
                    <a:pt x="1" y="469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69"/>
                    <a:pt x="16808" y="325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862;p64">
              <a:extLst>
                <a:ext uri="{FF2B5EF4-FFF2-40B4-BE49-F238E27FC236}">
                  <a16:creationId xmlns:a16="http://schemas.microsoft.com/office/drawing/2014/main" id="{436543E2-FF7E-3DFC-89C1-B7A8A4967F43}"/>
                </a:ext>
              </a:extLst>
            </p:cNvPr>
            <p:cNvSpPr/>
            <p:nvPr/>
          </p:nvSpPr>
          <p:spPr>
            <a:xfrm>
              <a:off x="4743225" y="3979175"/>
              <a:ext cx="304800" cy="15350"/>
            </a:xfrm>
            <a:custGeom>
              <a:avLst/>
              <a:gdLst/>
              <a:ahLst/>
              <a:cxnLst/>
              <a:rect l="l" t="t" r="r" b="b"/>
              <a:pathLst>
                <a:path w="1219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11903" y="614"/>
                  </a:lnTo>
                  <a:cubicBezTo>
                    <a:pt x="12047" y="614"/>
                    <a:pt x="12191" y="469"/>
                    <a:pt x="12191" y="325"/>
                  </a:cubicBezTo>
                  <a:cubicBezTo>
                    <a:pt x="12191" y="145"/>
                    <a:pt x="12047" y="1"/>
                    <a:pt x="11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863;p64">
              <a:extLst>
                <a:ext uri="{FF2B5EF4-FFF2-40B4-BE49-F238E27FC236}">
                  <a16:creationId xmlns:a16="http://schemas.microsoft.com/office/drawing/2014/main" id="{1AAE5FDA-6401-B3DC-002E-F449E2010705}"/>
                </a:ext>
              </a:extLst>
            </p:cNvPr>
            <p:cNvSpPr/>
            <p:nvPr/>
          </p:nvSpPr>
          <p:spPr>
            <a:xfrm>
              <a:off x="5350950" y="406212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70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864;p64">
              <a:extLst>
                <a:ext uri="{FF2B5EF4-FFF2-40B4-BE49-F238E27FC236}">
                  <a16:creationId xmlns:a16="http://schemas.microsoft.com/office/drawing/2014/main" id="{D8D98EBF-E586-8681-CF08-4F85BDE70C47}"/>
                </a:ext>
              </a:extLst>
            </p:cNvPr>
            <p:cNvSpPr/>
            <p:nvPr/>
          </p:nvSpPr>
          <p:spPr>
            <a:xfrm>
              <a:off x="4917250" y="406212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70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865;p64">
              <a:extLst>
                <a:ext uri="{FF2B5EF4-FFF2-40B4-BE49-F238E27FC236}">
                  <a16:creationId xmlns:a16="http://schemas.microsoft.com/office/drawing/2014/main" id="{743E77BA-B4E4-628D-A4D4-DBAD9FC79551}"/>
                </a:ext>
              </a:extLst>
            </p:cNvPr>
            <p:cNvSpPr/>
            <p:nvPr/>
          </p:nvSpPr>
          <p:spPr>
            <a:xfrm>
              <a:off x="4743225" y="406212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70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866;p64">
              <a:extLst>
                <a:ext uri="{FF2B5EF4-FFF2-40B4-BE49-F238E27FC236}">
                  <a16:creationId xmlns:a16="http://schemas.microsoft.com/office/drawing/2014/main" id="{6A8CE634-6F3A-493C-27C8-4CFD3E31C5D7}"/>
                </a:ext>
              </a:extLst>
            </p:cNvPr>
            <p:cNvSpPr/>
            <p:nvPr/>
          </p:nvSpPr>
          <p:spPr>
            <a:xfrm>
              <a:off x="5068725" y="4135175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18539" y="613"/>
                  </a:lnTo>
                  <a:cubicBezTo>
                    <a:pt x="18719" y="613"/>
                    <a:pt x="18864" y="469"/>
                    <a:pt x="18864" y="325"/>
                  </a:cubicBezTo>
                  <a:cubicBezTo>
                    <a:pt x="18864" y="144"/>
                    <a:pt x="18719" y="0"/>
                    <a:pt x="18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867;p64">
              <a:extLst>
                <a:ext uri="{FF2B5EF4-FFF2-40B4-BE49-F238E27FC236}">
                  <a16:creationId xmlns:a16="http://schemas.microsoft.com/office/drawing/2014/main" id="{2EE1DE6B-4593-336D-84EE-362778202A36}"/>
                </a:ext>
              </a:extLst>
            </p:cNvPr>
            <p:cNvSpPr/>
            <p:nvPr/>
          </p:nvSpPr>
          <p:spPr>
            <a:xfrm>
              <a:off x="4743225" y="4135175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6673" y="613"/>
                  </a:lnTo>
                  <a:cubicBezTo>
                    <a:pt x="6853" y="613"/>
                    <a:pt x="6961" y="469"/>
                    <a:pt x="6961" y="325"/>
                  </a:cubicBezTo>
                  <a:cubicBezTo>
                    <a:pt x="6961" y="144"/>
                    <a:pt x="6853" y="0"/>
                    <a:pt x="6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868;p64">
              <a:extLst>
                <a:ext uri="{FF2B5EF4-FFF2-40B4-BE49-F238E27FC236}">
                  <a16:creationId xmlns:a16="http://schemas.microsoft.com/office/drawing/2014/main" id="{0EA3C814-46E3-7AD6-8437-7AECE937A0E9}"/>
                </a:ext>
              </a:extLst>
            </p:cNvPr>
            <p:cNvSpPr/>
            <p:nvPr/>
          </p:nvSpPr>
          <p:spPr>
            <a:xfrm>
              <a:off x="5445625" y="421812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5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869;p64">
              <a:extLst>
                <a:ext uri="{FF2B5EF4-FFF2-40B4-BE49-F238E27FC236}">
                  <a16:creationId xmlns:a16="http://schemas.microsoft.com/office/drawing/2014/main" id="{66A55567-8EE8-4CC0-B8C1-2AB5D79F6AB7}"/>
                </a:ext>
              </a:extLst>
            </p:cNvPr>
            <p:cNvSpPr/>
            <p:nvPr/>
          </p:nvSpPr>
          <p:spPr>
            <a:xfrm>
              <a:off x="5221125" y="421812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5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870;p64">
              <a:extLst>
                <a:ext uri="{FF2B5EF4-FFF2-40B4-BE49-F238E27FC236}">
                  <a16:creationId xmlns:a16="http://schemas.microsoft.com/office/drawing/2014/main" id="{D7D02EF3-F9AF-41A5-59A9-56E69C56ECB6}"/>
                </a:ext>
              </a:extLst>
            </p:cNvPr>
            <p:cNvSpPr/>
            <p:nvPr/>
          </p:nvSpPr>
          <p:spPr>
            <a:xfrm>
              <a:off x="4743225" y="421812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871;p64">
              <a:extLst>
                <a:ext uri="{FF2B5EF4-FFF2-40B4-BE49-F238E27FC236}">
                  <a16:creationId xmlns:a16="http://schemas.microsoft.com/office/drawing/2014/main" id="{B83C89E1-DD9C-439A-8196-00B22D8844D4}"/>
                </a:ext>
              </a:extLst>
            </p:cNvPr>
            <p:cNvSpPr/>
            <p:nvPr/>
          </p:nvSpPr>
          <p:spPr>
            <a:xfrm>
              <a:off x="5120125" y="4301975"/>
              <a:ext cx="420200" cy="14450"/>
            </a:xfrm>
            <a:custGeom>
              <a:avLst/>
              <a:gdLst/>
              <a:ahLst/>
              <a:cxnLst/>
              <a:rect l="l" t="t" r="r" b="b"/>
              <a:pathLst>
                <a:path w="16808" h="578" extrusionOk="0">
                  <a:moveTo>
                    <a:pt x="289" y="1"/>
                  </a:moveTo>
                  <a:cubicBezTo>
                    <a:pt x="109" y="1"/>
                    <a:pt x="1" y="109"/>
                    <a:pt x="1" y="289"/>
                  </a:cubicBezTo>
                  <a:cubicBezTo>
                    <a:pt x="1" y="469"/>
                    <a:pt x="109" y="578"/>
                    <a:pt x="289" y="578"/>
                  </a:cubicBezTo>
                  <a:lnTo>
                    <a:pt x="16483" y="578"/>
                  </a:lnTo>
                  <a:cubicBezTo>
                    <a:pt x="16663" y="578"/>
                    <a:pt x="16808" y="469"/>
                    <a:pt x="16808" y="289"/>
                  </a:cubicBezTo>
                  <a:cubicBezTo>
                    <a:pt x="16808" y="109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872;p64">
              <a:extLst>
                <a:ext uri="{FF2B5EF4-FFF2-40B4-BE49-F238E27FC236}">
                  <a16:creationId xmlns:a16="http://schemas.microsoft.com/office/drawing/2014/main" id="{05318249-5666-DEAF-9B54-2BD104BEC249}"/>
                </a:ext>
              </a:extLst>
            </p:cNvPr>
            <p:cNvSpPr/>
            <p:nvPr/>
          </p:nvSpPr>
          <p:spPr>
            <a:xfrm>
              <a:off x="4743225" y="4301975"/>
              <a:ext cx="304800" cy="14450"/>
            </a:xfrm>
            <a:custGeom>
              <a:avLst/>
              <a:gdLst/>
              <a:ahLst/>
              <a:cxnLst/>
              <a:rect l="l" t="t" r="r" b="b"/>
              <a:pathLst>
                <a:path w="12192" h="578" extrusionOk="0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69"/>
                    <a:pt x="145" y="578"/>
                    <a:pt x="289" y="578"/>
                  </a:cubicBezTo>
                  <a:lnTo>
                    <a:pt x="11903" y="578"/>
                  </a:lnTo>
                  <a:cubicBezTo>
                    <a:pt x="12047" y="578"/>
                    <a:pt x="12191" y="469"/>
                    <a:pt x="12191" y="289"/>
                  </a:cubicBezTo>
                  <a:cubicBezTo>
                    <a:pt x="12191" y="109"/>
                    <a:pt x="12047" y="1"/>
                    <a:pt x="11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873;p64">
              <a:extLst>
                <a:ext uri="{FF2B5EF4-FFF2-40B4-BE49-F238E27FC236}">
                  <a16:creationId xmlns:a16="http://schemas.microsoft.com/office/drawing/2014/main" id="{D165D867-F3E4-E3BC-CFB0-E35C405A0E62}"/>
                </a:ext>
              </a:extLst>
            </p:cNvPr>
            <p:cNvSpPr/>
            <p:nvPr/>
          </p:nvSpPr>
          <p:spPr>
            <a:xfrm>
              <a:off x="5445625" y="445797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874;p64">
              <a:extLst>
                <a:ext uri="{FF2B5EF4-FFF2-40B4-BE49-F238E27FC236}">
                  <a16:creationId xmlns:a16="http://schemas.microsoft.com/office/drawing/2014/main" id="{0B634C2B-388C-22BA-0BFB-5670B10EA603}"/>
                </a:ext>
              </a:extLst>
            </p:cNvPr>
            <p:cNvSpPr/>
            <p:nvPr/>
          </p:nvSpPr>
          <p:spPr>
            <a:xfrm>
              <a:off x="5221125" y="445797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4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875;p64">
              <a:extLst>
                <a:ext uri="{FF2B5EF4-FFF2-40B4-BE49-F238E27FC236}">
                  <a16:creationId xmlns:a16="http://schemas.microsoft.com/office/drawing/2014/main" id="{1ACF196E-E7CF-DEBB-0794-0ED5A06487AB}"/>
                </a:ext>
              </a:extLst>
            </p:cNvPr>
            <p:cNvSpPr/>
            <p:nvPr/>
          </p:nvSpPr>
          <p:spPr>
            <a:xfrm>
              <a:off x="4743225" y="445797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876;p64">
              <a:extLst>
                <a:ext uri="{FF2B5EF4-FFF2-40B4-BE49-F238E27FC236}">
                  <a16:creationId xmlns:a16="http://schemas.microsoft.com/office/drawing/2014/main" id="{2DE50479-B380-9093-D5F3-A3B637F5C57C}"/>
                </a:ext>
              </a:extLst>
            </p:cNvPr>
            <p:cNvSpPr/>
            <p:nvPr/>
          </p:nvSpPr>
          <p:spPr>
            <a:xfrm>
              <a:off x="5120125" y="4540925"/>
              <a:ext cx="420200" cy="15350"/>
            </a:xfrm>
            <a:custGeom>
              <a:avLst/>
              <a:gdLst/>
              <a:ahLst/>
              <a:cxnLst/>
              <a:rect l="l" t="t" r="r" b="b"/>
              <a:pathLst>
                <a:path w="16808" h="614" extrusionOk="0">
                  <a:moveTo>
                    <a:pt x="289" y="0"/>
                  </a:moveTo>
                  <a:cubicBezTo>
                    <a:pt x="109" y="0"/>
                    <a:pt x="1" y="145"/>
                    <a:pt x="1" y="325"/>
                  </a:cubicBezTo>
                  <a:cubicBezTo>
                    <a:pt x="1" y="469"/>
                    <a:pt x="109" y="613"/>
                    <a:pt x="289" y="613"/>
                  </a:cubicBezTo>
                  <a:lnTo>
                    <a:pt x="16483" y="613"/>
                  </a:lnTo>
                  <a:cubicBezTo>
                    <a:pt x="16663" y="613"/>
                    <a:pt x="16808" y="469"/>
                    <a:pt x="16808" y="325"/>
                  </a:cubicBezTo>
                  <a:cubicBezTo>
                    <a:pt x="16808" y="145"/>
                    <a:pt x="16663" y="0"/>
                    <a:pt x="16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877;p64">
              <a:extLst>
                <a:ext uri="{FF2B5EF4-FFF2-40B4-BE49-F238E27FC236}">
                  <a16:creationId xmlns:a16="http://schemas.microsoft.com/office/drawing/2014/main" id="{56218411-A4CF-36FA-4D66-C54B6C7CD6BC}"/>
                </a:ext>
              </a:extLst>
            </p:cNvPr>
            <p:cNvSpPr/>
            <p:nvPr/>
          </p:nvSpPr>
          <p:spPr>
            <a:xfrm>
              <a:off x="4743225" y="4540925"/>
              <a:ext cx="304800" cy="15350"/>
            </a:xfrm>
            <a:custGeom>
              <a:avLst/>
              <a:gdLst/>
              <a:ahLst/>
              <a:cxnLst/>
              <a:rect l="l" t="t" r="r" b="b"/>
              <a:pathLst>
                <a:path w="12192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1903" y="613"/>
                  </a:lnTo>
                  <a:cubicBezTo>
                    <a:pt x="12047" y="613"/>
                    <a:pt x="12191" y="469"/>
                    <a:pt x="12191" y="325"/>
                  </a:cubicBezTo>
                  <a:cubicBezTo>
                    <a:pt x="12191" y="145"/>
                    <a:pt x="12047" y="0"/>
                    <a:pt x="11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878;p64">
              <a:extLst>
                <a:ext uri="{FF2B5EF4-FFF2-40B4-BE49-F238E27FC236}">
                  <a16:creationId xmlns:a16="http://schemas.microsoft.com/office/drawing/2014/main" id="{E3DC1E75-7E85-E828-FD05-11AE9160E16C}"/>
                </a:ext>
              </a:extLst>
            </p:cNvPr>
            <p:cNvSpPr/>
            <p:nvPr/>
          </p:nvSpPr>
          <p:spPr>
            <a:xfrm>
              <a:off x="5350950" y="46238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69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879;p64">
              <a:extLst>
                <a:ext uri="{FF2B5EF4-FFF2-40B4-BE49-F238E27FC236}">
                  <a16:creationId xmlns:a16="http://schemas.microsoft.com/office/drawing/2014/main" id="{03665629-4B9B-7FC4-2596-509063FCEE69}"/>
                </a:ext>
              </a:extLst>
            </p:cNvPr>
            <p:cNvSpPr/>
            <p:nvPr/>
          </p:nvSpPr>
          <p:spPr>
            <a:xfrm>
              <a:off x="4917250" y="46238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69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69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880;p64">
              <a:extLst>
                <a:ext uri="{FF2B5EF4-FFF2-40B4-BE49-F238E27FC236}">
                  <a16:creationId xmlns:a16="http://schemas.microsoft.com/office/drawing/2014/main" id="{6D2E93A7-C551-F0CF-ED51-3E64127700F5}"/>
                </a:ext>
              </a:extLst>
            </p:cNvPr>
            <p:cNvSpPr/>
            <p:nvPr/>
          </p:nvSpPr>
          <p:spPr>
            <a:xfrm>
              <a:off x="4743225" y="46238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69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881;p64">
              <a:extLst>
                <a:ext uri="{FF2B5EF4-FFF2-40B4-BE49-F238E27FC236}">
                  <a16:creationId xmlns:a16="http://schemas.microsoft.com/office/drawing/2014/main" id="{2EA8432F-1FDE-678F-30D6-76465D6C6601}"/>
                </a:ext>
              </a:extLst>
            </p:cNvPr>
            <p:cNvSpPr/>
            <p:nvPr/>
          </p:nvSpPr>
          <p:spPr>
            <a:xfrm>
              <a:off x="5068725" y="4696900"/>
              <a:ext cx="471600" cy="15375"/>
            </a:xfrm>
            <a:custGeom>
              <a:avLst/>
              <a:gdLst/>
              <a:ahLst/>
              <a:cxnLst/>
              <a:rect l="l" t="t" r="r" b="b"/>
              <a:pathLst>
                <a:path w="18864" h="615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70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882;p64">
              <a:extLst>
                <a:ext uri="{FF2B5EF4-FFF2-40B4-BE49-F238E27FC236}">
                  <a16:creationId xmlns:a16="http://schemas.microsoft.com/office/drawing/2014/main" id="{E25B0242-6E69-4751-510A-FE0F42FEF406}"/>
                </a:ext>
              </a:extLst>
            </p:cNvPr>
            <p:cNvSpPr/>
            <p:nvPr/>
          </p:nvSpPr>
          <p:spPr>
            <a:xfrm>
              <a:off x="4743225" y="4696900"/>
              <a:ext cx="174050" cy="15375"/>
            </a:xfrm>
            <a:custGeom>
              <a:avLst/>
              <a:gdLst/>
              <a:ahLst/>
              <a:cxnLst/>
              <a:rect l="l" t="t" r="r" b="b"/>
              <a:pathLst>
                <a:path w="6962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70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883;p64">
              <a:extLst>
                <a:ext uri="{FF2B5EF4-FFF2-40B4-BE49-F238E27FC236}">
                  <a16:creationId xmlns:a16="http://schemas.microsoft.com/office/drawing/2014/main" id="{FC2EEE0F-34AE-9C01-70AA-DE5B3C04F307}"/>
                </a:ext>
              </a:extLst>
            </p:cNvPr>
            <p:cNvSpPr/>
            <p:nvPr/>
          </p:nvSpPr>
          <p:spPr>
            <a:xfrm>
              <a:off x="5445625" y="477987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884;p64">
              <a:extLst>
                <a:ext uri="{FF2B5EF4-FFF2-40B4-BE49-F238E27FC236}">
                  <a16:creationId xmlns:a16="http://schemas.microsoft.com/office/drawing/2014/main" id="{1D771C66-2761-808B-A8A4-A36538C7B9D0}"/>
                </a:ext>
              </a:extLst>
            </p:cNvPr>
            <p:cNvSpPr/>
            <p:nvPr/>
          </p:nvSpPr>
          <p:spPr>
            <a:xfrm>
              <a:off x="5221125" y="477987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4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885;p64">
              <a:extLst>
                <a:ext uri="{FF2B5EF4-FFF2-40B4-BE49-F238E27FC236}">
                  <a16:creationId xmlns:a16="http://schemas.microsoft.com/office/drawing/2014/main" id="{75691787-984A-6DB8-953D-46F256B37FBE}"/>
                </a:ext>
              </a:extLst>
            </p:cNvPr>
            <p:cNvSpPr/>
            <p:nvPr/>
          </p:nvSpPr>
          <p:spPr>
            <a:xfrm>
              <a:off x="4743225" y="477987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886;p64">
              <a:extLst>
                <a:ext uri="{FF2B5EF4-FFF2-40B4-BE49-F238E27FC236}">
                  <a16:creationId xmlns:a16="http://schemas.microsoft.com/office/drawing/2014/main" id="{FE8A679C-229C-9848-4143-4CD9859F0228}"/>
                </a:ext>
              </a:extLst>
            </p:cNvPr>
            <p:cNvSpPr/>
            <p:nvPr/>
          </p:nvSpPr>
          <p:spPr>
            <a:xfrm>
              <a:off x="5619650" y="3718600"/>
              <a:ext cx="671775" cy="1228275"/>
            </a:xfrm>
            <a:custGeom>
              <a:avLst/>
              <a:gdLst/>
              <a:ahLst/>
              <a:cxnLst/>
              <a:rect l="l" t="t" r="r" b="b"/>
              <a:pathLst>
                <a:path w="26871" h="49131" extrusionOk="0">
                  <a:moveTo>
                    <a:pt x="17529" y="0"/>
                  </a:moveTo>
                  <a:cubicBezTo>
                    <a:pt x="17385" y="0"/>
                    <a:pt x="17277" y="108"/>
                    <a:pt x="17241" y="253"/>
                  </a:cubicBezTo>
                  <a:lnTo>
                    <a:pt x="12408" y="36428"/>
                  </a:lnTo>
                  <a:lnTo>
                    <a:pt x="8440" y="16302"/>
                  </a:lnTo>
                  <a:cubicBezTo>
                    <a:pt x="8404" y="16158"/>
                    <a:pt x="8296" y="16050"/>
                    <a:pt x="8152" y="16050"/>
                  </a:cubicBezTo>
                  <a:cubicBezTo>
                    <a:pt x="7972" y="16050"/>
                    <a:pt x="7863" y="16158"/>
                    <a:pt x="7863" y="16302"/>
                  </a:cubicBezTo>
                  <a:lnTo>
                    <a:pt x="4870" y="43569"/>
                  </a:lnTo>
                  <a:lnTo>
                    <a:pt x="2958" y="38159"/>
                  </a:lnTo>
                  <a:cubicBezTo>
                    <a:pt x="2927" y="38065"/>
                    <a:pt x="2815" y="37972"/>
                    <a:pt x="2691" y="37972"/>
                  </a:cubicBezTo>
                  <a:cubicBezTo>
                    <a:pt x="2672" y="37972"/>
                    <a:pt x="2653" y="37974"/>
                    <a:pt x="2634" y="37979"/>
                  </a:cubicBezTo>
                  <a:cubicBezTo>
                    <a:pt x="2525" y="37979"/>
                    <a:pt x="2417" y="38087"/>
                    <a:pt x="2381" y="38195"/>
                  </a:cubicBezTo>
                  <a:lnTo>
                    <a:pt x="37" y="48763"/>
                  </a:lnTo>
                  <a:cubicBezTo>
                    <a:pt x="1" y="48943"/>
                    <a:pt x="109" y="49087"/>
                    <a:pt x="253" y="49124"/>
                  </a:cubicBezTo>
                  <a:cubicBezTo>
                    <a:pt x="277" y="49128"/>
                    <a:pt x="300" y="49131"/>
                    <a:pt x="322" y="49131"/>
                  </a:cubicBezTo>
                  <a:cubicBezTo>
                    <a:pt x="470" y="49131"/>
                    <a:pt x="582" y="49032"/>
                    <a:pt x="614" y="48907"/>
                  </a:cubicBezTo>
                  <a:lnTo>
                    <a:pt x="2742" y="39349"/>
                  </a:lnTo>
                  <a:lnTo>
                    <a:pt x="4725" y="45012"/>
                  </a:lnTo>
                  <a:cubicBezTo>
                    <a:pt x="4798" y="45156"/>
                    <a:pt x="4906" y="45228"/>
                    <a:pt x="5050" y="45228"/>
                  </a:cubicBezTo>
                  <a:cubicBezTo>
                    <a:pt x="5194" y="45192"/>
                    <a:pt x="5303" y="45084"/>
                    <a:pt x="5303" y="44940"/>
                  </a:cubicBezTo>
                  <a:lnTo>
                    <a:pt x="8224" y="18358"/>
                  </a:lnTo>
                  <a:lnTo>
                    <a:pt x="12155" y="38339"/>
                  </a:lnTo>
                  <a:cubicBezTo>
                    <a:pt x="12191" y="38484"/>
                    <a:pt x="12300" y="38556"/>
                    <a:pt x="12444" y="38556"/>
                  </a:cubicBezTo>
                  <a:cubicBezTo>
                    <a:pt x="12624" y="38556"/>
                    <a:pt x="12732" y="38448"/>
                    <a:pt x="12732" y="38303"/>
                  </a:cubicBezTo>
                  <a:lnTo>
                    <a:pt x="17529" y="2633"/>
                  </a:lnTo>
                  <a:lnTo>
                    <a:pt x="22723" y="44182"/>
                  </a:lnTo>
                  <a:cubicBezTo>
                    <a:pt x="22723" y="44291"/>
                    <a:pt x="22831" y="44399"/>
                    <a:pt x="22975" y="44435"/>
                  </a:cubicBezTo>
                  <a:cubicBezTo>
                    <a:pt x="22995" y="44441"/>
                    <a:pt x="23015" y="44444"/>
                    <a:pt x="23036" y="44444"/>
                  </a:cubicBezTo>
                  <a:cubicBezTo>
                    <a:pt x="23131" y="44444"/>
                    <a:pt x="23234" y="44380"/>
                    <a:pt x="23264" y="44291"/>
                  </a:cubicBezTo>
                  <a:lnTo>
                    <a:pt x="25176" y="40792"/>
                  </a:lnTo>
                  <a:lnTo>
                    <a:pt x="26258" y="48474"/>
                  </a:lnTo>
                  <a:cubicBezTo>
                    <a:pt x="26258" y="48631"/>
                    <a:pt x="26367" y="48734"/>
                    <a:pt x="26514" y="48734"/>
                  </a:cubicBezTo>
                  <a:cubicBezTo>
                    <a:pt x="26536" y="48734"/>
                    <a:pt x="26559" y="48731"/>
                    <a:pt x="26582" y="48727"/>
                  </a:cubicBezTo>
                  <a:cubicBezTo>
                    <a:pt x="26726" y="48727"/>
                    <a:pt x="26871" y="48583"/>
                    <a:pt x="26835" y="48402"/>
                  </a:cubicBezTo>
                  <a:lnTo>
                    <a:pt x="25680" y="39782"/>
                  </a:lnTo>
                  <a:cubicBezTo>
                    <a:pt x="25644" y="39674"/>
                    <a:pt x="25536" y="39566"/>
                    <a:pt x="25428" y="39530"/>
                  </a:cubicBezTo>
                  <a:cubicBezTo>
                    <a:pt x="25284" y="39530"/>
                    <a:pt x="25176" y="39566"/>
                    <a:pt x="25103" y="39674"/>
                  </a:cubicBezTo>
                  <a:lnTo>
                    <a:pt x="23192" y="43172"/>
                  </a:lnTo>
                  <a:lnTo>
                    <a:pt x="17854" y="289"/>
                  </a:lnTo>
                  <a:cubicBezTo>
                    <a:pt x="17818" y="108"/>
                    <a:pt x="17710" y="0"/>
                    <a:pt x="17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887;p64">
              <a:extLst>
                <a:ext uri="{FF2B5EF4-FFF2-40B4-BE49-F238E27FC236}">
                  <a16:creationId xmlns:a16="http://schemas.microsoft.com/office/drawing/2014/main" id="{4E861D83-9B1C-07CC-59D1-A6448507BC84}"/>
                </a:ext>
              </a:extLst>
            </p:cNvPr>
            <p:cNvSpPr/>
            <p:nvPr/>
          </p:nvSpPr>
          <p:spPr>
            <a:xfrm>
              <a:off x="4803625" y="3226950"/>
              <a:ext cx="1458050" cy="440500"/>
            </a:xfrm>
            <a:custGeom>
              <a:avLst/>
              <a:gdLst/>
              <a:ahLst/>
              <a:cxnLst/>
              <a:rect l="l" t="t" r="r" b="b"/>
              <a:pathLst>
                <a:path w="58322" h="17620" extrusionOk="0">
                  <a:moveTo>
                    <a:pt x="57979" y="1"/>
                  </a:moveTo>
                  <a:cubicBezTo>
                    <a:pt x="57907" y="1"/>
                    <a:pt x="57835" y="28"/>
                    <a:pt x="57780" y="82"/>
                  </a:cubicBezTo>
                  <a:lnTo>
                    <a:pt x="44508" y="14112"/>
                  </a:lnTo>
                  <a:lnTo>
                    <a:pt x="32281" y="4879"/>
                  </a:lnTo>
                  <a:cubicBezTo>
                    <a:pt x="32216" y="4846"/>
                    <a:pt x="32151" y="4828"/>
                    <a:pt x="32090" y="4828"/>
                  </a:cubicBezTo>
                  <a:cubicBezTo>
                    <a:pt x="32014" y="4828"/>
                    <a:pt x="31944" y="4855"/>
                    <a:pt x="31884" y="4915"/>
                  </a:cubicBezTo>
                  <a:lnTo>
                    <a:pt x="23697" y="12344"/>
                  </a:lnTo>
                  <a:lnTo>
                    <a:pt x="13995" y="3652"/>
                  </a:lnTo>
                  <a:cubicBezTo>
                    <a:pt x="13941" y="3598"/>
                    <a:pt x="13869" y="3571"/>
                    <a:pt x="13797" y="3571"/>
                  </a:cubicBezTo>
                  <a:cubicBezTo>
                    <a:pt x="13724" y="3571"/>
                    <a:pt x="13652" y="3598"/>
                    <a:pt x="13598" y="3652"/>
                  </a:cubicBezTo>
                  <a:lnTo>
                    <a:pt x="145" y="17105"/>
                  </a:lnTo>
                  <a:cubicBezTo>
                    <a:pt x="1" y="17214"/>
                    <a:pt x="1" y="17430"/>
                    <a:pt x="145" y="17538"/>
                  </a:cubicBezTo>
                  <a:cubicBezTo>
                    <a:pt x="199" y="17592"/>
                    <a:pt x="271" y="17619"/>
                    <a:pt x="344" y="17619"/>
                  </a:cubicBezTo>
                  <a:cubicBezTo>
                    <a:pt x="416" y="17619"/>
                    <a:pt x="488" y="17592"/>
                    <a:pt x="542" y="17538"/>
                  </a:cubicBezTo>
                  <a:lnTo>
                    <a:pt x="13815" y="4265"/>
                  </a:lnTo>
                  <a:lnTo>
                    <a:pt x="23517" y="12958"/>
                  </a:lnTo>
                  <a:cubicBezTo>
                    <a:pt x="23571" y="13012"/>
                    <a:pt x="23643" y="13039"/>
                    <a:pt x="23715" y="13039"/>
                  </a:cubicBezTo>
                  <a:cubicBezTo>
                    <a:pt x="23787" y="13039"/>
                    <a:pt x="23859" y="13012"/>
                    <a:pt x="23913" y="12958"/>
                  </a:cubicBezTo>
                  <a:lnTo>
                    <a:pt x="32101" y="5528"/>
                  </a:lnTo>
                  <a:lnTo>
                    <a:pt x="44327" y="14761"/>
                  </a:lnTo>
                  <a:cubicBezTo>
                    <a:pt x="44388" y="14806"/>
                    <a:pt x="44455" y="14826"/>
                    <a:pt x="44520" y="14826"/>
                  </a:cubicBezTo>
                  <a:cubicBezTo>
                    <a:pt x="44610" y="14826"/>
                    <a:pt x="44697" y="14788"/>
                    <a:pt x="44760" y="14725"/>
                  </a:cubicBezTo>
                  <a:lnTo>
                    <a:pt x="58213" y="514"/>
                  </a:lnTo>
                  <a:cubicBezTo>
                    <a:pt x="58321" y="406"/>
                    <a:pt x="58321" y="190"/>
                    <a:pt x="58177" y="82"/>
                  </a:cubicBezTo>
                  <a:cubicBezTo>
                    <a:pt x="58123" y="28"/>
                    <a:pt x="58051" y="1"/>
                    <a:pt x="57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888;p64">
              <a:extLst>
                <a:ext uri="{FF2B5EF4-FFF2-40B4-BE49-F238E27FC236}">
                  <a16:creationId xmlns:a16="http://schemas.microsoft.com/office/drawing/2014/main" id="{4B06777B-FD1E-690B-F689-9FFD4EF09A9C}"/>
                </a:ext>
              </a:extLst>
            </p:cNvPr>
            <p:cNvSpPr/>
            <p:nvPr/>
          </p:nvSpPr>
          <p:spPr>
            <a:xfrm>
              <a:off x="5103900" y="3278575"/>
              <a:ext cx="89275" cy="89275"/>
            </a:xfrm>
            <a:custGeom>
              <a:avLst/>
              <a:gdLst/>
              <a:ahLst/>
              <a:cxnLst/>
              <a:rect l="l" t="t" r="r" b="b"/>
              <a:pathLst>
                <a:path w="3571" h="3571" extrusionOk="0">
                  <a:moveTo>
                    <a:pt x="1804" y="0"/>
                  </a:moveTo>
                  <a:cubicBezTo>
                    <a:pt x="794" y="0"/>
                    <a:pt x="0" y="830"/>
                    <a:pt x="0" y="1804"/>
                  </a:cubicBezTo>
                  <a:cubicBezTo>
                    <a:pt x="0" y="2778"/>
                    <a:pt x="794" y="3571"/>
                    <a:pt x="1804" y="3571"/>
                  </a:cubicBezTo>
                  <a:cubicBezTo>
                    <a:pt x="2777" y="3571"/>
                    <a:pt x="3571" y="2778"/>
                    <a:pt x="3571" y="1804"/>
                  </a:cubicBezTo>
                  <a:cubicBezTo>
                    <a:pt x="3571" y="830"/>
                    <a:pt x="2777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889;p64">
              <a:extLst>
                <a:ext uri="{FF2B5EF4-FFF2-40B4-BE49-F238E27FC236}">
                  <a16:creationId xmlns:a16="http://schemas.microsoft.com/office/drawing/2014/main" id="{2E6602D0-C878-AB60-B9C5-08ED3321DEFA}"/>
                </a:ext>
              </a:extLst>
            </p:cNvPr>
            <p:cNvSpPr/>
            <p:nvPr/>
          </p:nvSpPr>
          <p:spPr>
            <a:xfrm>
              <a:off x="5096675" y="3271350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93" y="614"/>
                  </a:moveTo>
                  <a:cubicBezTo>
                    <a:pt x="2886" y="614"/>
                    <a:pt x="3571" y="1263"/>
                    <a:pt x="3571" y="2093"/>
                  </a:cubicBezTo>
                  <a:cubicBezTo>
                    <a:pt x="3571" y="2886"/>
                    <a:pt x="2886" y="3571"/>
                    <a:pt x="2093" y="3571"/>
                  </a:cubicBezTo>
                  <a:cubicBezTo>
                    <a:pt x="1263" y="3571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9" y="1"/>
                    <a:pt x="1" y="939"/>
                    <a:pt x="1" y="2093"/>
                  </a:cubicBezTo>
                  <a:cubicBezTo>
                    <a:pt x="1" y="3247"/>
                    <a:pt x="939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890;p64">
              <a:extLst>
                <a:ext uri="{FF2B5EF4-FFF2-40B4-BE49-F238E27FC236}">
                  <a16:creationId xmlns:a16="http://schemas.microsoft.com/office/drawing/2014/main" id="{D361F660-1688-C600-81CA-572046BA9EA8}"/>
                </a:ext>
              </a:extLst>
            </p:cNvPr>
            <p:cNvSpPr/>
            <p:nvPr/>
          </p:nvSpPr>
          <p:spPr>
            <a:xfrm>
              <a:off x="5561050" y="3311025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4" y="1"/>
                  </a:moveTo>
                  <a:cubicBezTo>
                    <a:pt x="794" y="1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891;p64">
              <a:extLst>
                <a:ext uri="{FF2B5EF4-FFF2-40B4-BE49-F238E27FC236}">
                  <a16:creationId xmlns:a16="http://schemas.microsoft.com/office/drawing/2014/main" id="{5B43B11F-4B7D-8F5D-8AA0-BF5D0B429A53}"/>
                </a:ext>
              </a:extLst>
            </p:cNvPr>
            <p:cNvSpPr/>
            <p:nvPr/>
          </p:nvSpPr>
          <p:spPr>
            <a:xfrm>
              <a:off x="5553825" y="3302925"/>
              <a:ext cx="103725" cy="104600"/>
            </a:xfrm>
            <a:custGeom>
              <a:avLst/>
              <a:gdLst/>
              <a:ahLst/>
              <a:cxnLst/>
              <a:rect l="l" t="t" r="r" b="b"/>
              <a:pathLst>
                <a:path w="4149" h="4184" extrusionOk="0">
                  <a:moveTo>
                    <a:pt x="2093" y="613"/>
                  </a:moveTo>
                  <a:cubicBezTo>
                    <a:pt x="2886" y="613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93" y="3571"/>
                  </a:cubicBezTo>
                  <a:cubicBezTo>
                    <a:pt x="1263" y="3571"/>
                    <a:pt x="614" y="2922"/>
                    <a:pt x="614" y="2092"/>
                  </a:cubicBezTo>
                  <a:cubicBezTo>
                    <a:pt x="614" y="1263"/>
                    <a:pt x="1263" y="613"/>
                    <a:pt x="2093" y="613"/>
                  </a:cubicBezTo>
                  <a:close/>
                  <a:moveTo>
                    <a:pt x="2093" y="0"/>
                  </a:moveTo>
                  <a:cubicBezTo>
                    <a:pt x="939" y="0"/>
                    <a:pt x="1" y="938"/>
                    <a:pt x="1" y="2092"/>
                  </a:cubicBezTo>
                  <a:cubicBezTo>
                    <a:pt x="1" y="3246"/>
                    <a:pt x="939" y="4184"/>
                    <a:pt x="2093" y="4184"/>
                  </a:cubicBezTo>
                  <a:cubicBezTo>
                    <a:pt x="3211" y="4184"/>
                    <a:pt x="4148" y="3246"/>
                    <a:pt x="4148" y="2092"/>
                  </a:cubicBezTo>
                  <a:cubicBezTo>
                    <a:pt x="4148" y="938"/>
                    <a:pt x="3211" y="0"/>
                    <a:pt x="2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892;p64">
              <a:extLst>
                <a:ext uri="{FF2B5EF4-FFF2-40B4-BE49-F238E27FC236}">
                  <a16:creationId xmlns:a16="http://schemas.microsoft.com/office/drawing/2014/main" id="{E1914A9E-4ABD-D9B4-7EBB-D0A450D670C5}"/>
                </a:ext>
              </a:extLst>
            </p:cNvPr>
            <p:cNvSpPr/>
            <p:nvPr/>
          </p:nvSpPr>
          <p:spPr>
            <a:xfrm>
              <a:off x="5872125" y="3545475"/>
              <a:ext cx="89300" cy="89275"/>
            </a:xfrm>
            <a:custGeom>
              <a:avLst/>
              <a:gdLst/>
              <a:ahLst/>
              <a:cxnLst/>
              <a:rect l="l" t="t" r="r" b="b"/>
              <a:pathLst>
                <a:path w="3572" h="3571" extrusionOk="0">
                  <a:moveTo>
                    <a:pt x="1768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77"/>
                    <a:pt x="794" y="3571"/>
                    <a:pt x="1768" y="3571"/>
                  </a:cubicBezTo>
                  <a:cubicBezTo>
                    <a:pt x="2778" y="3571"/>
                    <a:pt x="3571" y="2777"/>
                    <a:pt x="3571" y="1768"/>
                  </a:cubicBezTo>
                  <a:cubicBezTo>
                    <a:pt x="3571" y="794"/>
                    <a:pt x="2778" y="0"/>
                    <a:pt x="1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893;p64">
              <a:extLst>
                <a:ext uri="{FF2B5EF4-FFF2-40B4-BE49-F238E27FC236}">
                  <a16:creationId xmlns:a16="http://schemas.microsoft.com/office/drawing/2014/main" id="{2367C38A-6EC6-A787-23E2-D2D7ABBBBAC1}"/>
                </a:ext>
              </a:extLst>
            </p:cNvPr>
            <p:cNvSpPr/>
            <p:nvPr/>
          </p:nvSpPr>
          <p:spPr>
            <a:xfrm>
              <a:off x="5864900" y="3538250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57" y="578"/>
                  </a:moveTo>
                  <a:cubicBezTo>
                    <a:pt x="2886" y="614"/>
                    <a:pt x="3535" y="1263"/>
                    <a:pt x="3535" y="2057"/>
                  </a:cubicBezTo>
                  <a:cubicBezTo>
                    <a:pt x="3535" y="2886"/>
                    <a:pt x="2886" y="3535"/>
                    <a:pt x="2057" y="3535"/>
                  </a:cubicBezTo>
                  <a:cubicBezTo>
                    <a:pt x="1263" y="3535"/>
                    <a:pt x="614" y="2886"/>
                    <a:pt x="614" y="2057"/>
                  </a:cubicBezTo>
                  <a:cubicBezTo>
                    <a:pt x="614" y="1263"/>
                    <a:pt x="1263" y="614"/>
                    <a:pt x="2057" y="578"/>
                  </a:cubicBezTo>
                  <a:close/>
                  <a:moveTo>
                    <a:pt x="2057" y="1"/>
                  </a:moveTo>
                  <a:cubicBezTo>
                    <a:pt x="939" y="1"/>
                    <a:pt x="1" y="938"/>
                    <a:pt x="1" y="2057"/>
                  </a:cubicBezTo>
                  <a:cubicBezTo>
                    <a:pt x="1" y="3211"/>
                    <a:pt x="939" y="4148"/>
                    <a:pt x="2057" y="4148"/>
                  </a:cubicBezTo>
                  <a:cubicBezTo>
                    <a:pt x="3211" y="4148"/>
                    <a:pt x="4149" y="3211"/>
                    <a:pt x="4149" y="2057"/>
                  </a:cubicBezTo>
                  <a:cubicBezTo>
                    <a:pt x="4149" y="938"/>
                    <a:pt x="3211" y="1"/>
                    <a:pt x="2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894;p64">
              <a:extLst>
                <a:ext uri="{FF2B5EF4-FFF2-40B4-BE49-F238E27FC236}">
                  <a16:creationId xmlns:a16="http://schemas.microsoft.com/office/drawing/2014/main" id="{6C4979EC-1CCA-EA27-6C5D-187D5C6479FE}"/>
                </a:ext>
              </a:extLst>
            </p:cNvPr>
            <p:cNvSpPr/>
            <p:nvPr/>
          </p:nvSpPr>
          <p:spPr>
            <a:xfrm>
              <a:off x="6202150" y="3190200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3" y="1"/>
                  </a:moveTo>
                  <a:cubicBezTo>
                    <a:pt x="793" y="1"/>
                    <a:pt x="0" y="794"/>
                    <a:pt x="0" y="1768"/>
                  </a:cubicBezTo>
                  <a:cubicBezTo>
                    <a:pt x="0" y="2742"/>
                    <a:pt x="793" y="3535"/>
                    <a:pt x="1803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895;p64">
              <a:extLst>
                <a:ext uri="{FF2B5EF4-FFF2-40B4-BE49-F238E27FC236}">
                  <a16:creationId xmlns:a16="http://schemas.microsoft.com/office/drawing/2014/main" id="{02BC7DFF-C663-4802-3E76-B295A423762D}"/>
                </a:ext>
              </a:extLst>
            </p:cNvPr>
            <p:cNvSpPr/>
            <p:nvPr/>
          </p:nvSpPr>
          <p:spPr>
            <a:xfrm>
              <a:off x="6194925" y="3183000"/>
              <a:ext cx="103725" cy="103700"/>
            </a:xfrm>
            <a:custGeom>
              <a:avLst/>
              <a:gdLst/>
              <a:ahLst/>
              <a:cxnLst/>
              <a:rect l="l" t="t" r="r" b="b"/>
              <a:pathLst>
                <a:path w="4149" h="4148" extrusionOk="0">
                  <a:moveTo>
                    <a:pt x="2092" y="577"/>
                  </a:moveTo>
                  <a:cubicBezTo>
                    <a:pt x="2886" y="577"/>
                    <a:pt x="3535" y="1263"/>
                    <a:pt x="3535" y="2056"/>
                  </a:cubicBezTo>
                  <a:cubicBezTo>
                    <a:pt x="3535" y="2886"/>
                    <a:pt x="2886" y="3535"/>
                    <a:pt x="2092" y="3535"/>
                  </a:cubicBezTo>
                  <a:cubicBezTo>
                    <a:pt x="1263" y="3535"/>
                    <a:pt x="614" y="2886"/>
                    <a:pt x="614" y="2056"/>
                  </a:cubicBezTo>
                  <a:cubicBezTo>
                    <a:pt x="614" y="1263"/>
                    <a:pt x="1263" y="577"/>
                    <a:pt x="2092" y="577"/>
                  </a:cubicBezTo>
                  <a:close/>
                  <a:moveTo>
                    <a:pt x="2092" y="0"/>
                  </a:moveTo>
                  <a:cubicBezTo>
                    <a:pt x="938" y="0"/>
                    <a:pt x="0" y="902"/>
                    <a:pt x="0" y="2056"/>
                  </a:cubicBezTo>
                  <a:cubicBezTo>
                    <a:pt x="0" y="3210"/>
                    <a:pt x="938" y="4148"/>
                    <a:pt x="2092" y="4148"/>
                  </a:cubicBezTo>
                  <a:cubicBezTo>
                    <a:pt x="3210" y="4148"/>
                    <a:pt x="4148" y="3210"/>
                    <a:pt x="4148" y="2056"/>
                  </a:cubicBezTo>
                  <a:cubicBezTo>
                    <a:pt x="4148" y="902"/>
                    <a:pt x="3210" y="0"/>
                    <a:pt x="2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896;p64">
              <a:extLst>
                <a:ext uri="{FF2B5EF4-FFF2-40B4-BE49-F238E27FC236}">
                  <a16:creationId xmlns:a16="http://schemas.microsoft.com/office/drawing/2014/main" id="{AAF4AD1E-2E79-0A91-1111-63D96E199DD5}"/>
                </a:ext>
              </a:extLst>
            </p:cNvPr>
            <p:cNvSpPr/>
            <p:nvPr/>
          </p:nvSpPr>
          <p:spPr>
            <a:xfrm>
              <a:off x="4767575" y="3615800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4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897;p64">
              <a:extLst>
                <a:ext uri="{FF2B5EF4-FFF2-40B4-BE49-F238E27FC236}">
                  <a16:creationId xmlns:a16="http://schemas.microsoft.com/office/drawing/2014/main" id="{CE268E55-9F44-99F9-BDE7-BDE09282AE28}"/>
                </a:ext>
              </a:extLst>
            </p:cNvPr>
            <p:cNvSpPr/>
            <p:nvPr/>
          </p:nvSpPr>
          <p:spPr>
            <a:xfrm>
              <a:off x="4760350" y="3607675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93" y="614"/>
                  </a:moveTo>
                  <a:cubicBezTo>
                    <a:pt x="2886" y="614"/>
                    <a:pt x="3535" y="1263"/>
                    <a:pt x="3571" y="2093"/>
                  </a:cubicBezTo>
                  <a:cubicBezTo>
                    <a:pt x="3535" y="2886"/>
                    <a:pt x="2886" y="3572"/>
                    <a:pt x="2093" y="3572"/>
                  </a:cubicBezTo>
                  <a:cubicBezTo>
                    <a:pt x="1263" y="3572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8" y="1"/>
                    <a:pt x="1" y="939"/>
                    <a:pt x="1" y="2093"/>
                  </a:cubicBezTo>
                  <a:cubicBezTo>
                    <a:pt x="1" y="3247"/>
                    <a:pt x="938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898;p64">
              <a:extLst>
                <a:ext uri="{FF2B5EF4-FFF2-40B4-BE49-F238E27FC236}">
                  <a16:creationId xmlns:a16="http://schemas.microsoft.com/office/drawing/2014/main" id="{B9BFA389-3BD2-FC73-4F7C-6821720CD041}"/>
                </a:ext>
              </a:extLst>
            </p:cNvPr>
            <p:cNvSpPr/>
            <p:nvPr/>
          </p:nvSpPr>
          <p:spPr>
            <a:xfrm>
              <a:off x="5351850" y="3488650"/>
              <a:ext cx="89300" cy="88400"/>
            </a:xfrm>
            <a:custGeom>
              <a:avLst/>
              <a:gdLst/>
              <a:ahLst/>
              <a:cxnLst/>
              <a:rect l="l" t="t" r="r" b="b"/>
              <a:pathLst>
                <a:path w="3572" h="3536" extrusionOk="0">
                  <a:moveTo>
                    <a:pt x="1768" y="1"/>
                  </a:moveTo>
                  <a:cubicBezTo>
                    <a:pt x="794" y="1"/>
                    <a:pt x="1" y="794"/>
                    <a:pt x="1" y="1768"/>
                  </a:cubicBezTo>
                  <a:cubicBezTo>
                    <a:pt x="1" y="2742"/>
                    <a:pt x="794" y="3536"/>
                    <a:pt x="1768" y="3536"/>
                  </a:cubicBezTo>
                  <a:cubicBezTo>
                    <a:pt x="2742" y="3536"/>
                    <a:pt x="3571" y="2742"/>
                    <a:pt x="3571" y="1768"/>
                  </a:cubicBezTo>
                  <a:cubicBezTo>
                    <a:pt x="3571" y="794"/>
                    <a:pt x="2742" y="1"/>
                    <a:pt x="1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899;p64">
              <a:extLst>
                <a:ext uri="{FF2B5EF4-FFF2-40B4-BE49-F238E27FC236}">
                  <a16:creationId xmlns:a16="http://schemas.microsoft.com/office/drawing/2014/main" id="{E5D3841C-1898-0A90-6277-CD0ED53447C4}"/>
                </a:ext>
              </a:extLst>
            </p:cNvPr>
            <p:cNvSpPr/>
            <p:nvPr/>
          </p:nvSpPr>
          <p:spPr>
            <a:xfrm>
              <a:off x="5344650" y="3480550"/>
              <a:ext cx="103700" cy="104625"/>
            </a:xfrm>
            <a:custGeom>
              <a:avLst/>
              <a:gdLst/>
              <a:ahLst/>
              <a:cxnLst/>
              <a:rect l="l" t="t" r="r" b="b"/>
              <a:pathLst>
                <a:path w="4148" h="4185" extrusionOk="0">
                  <a:moveTo>
                    <a:pt x="2056" y="614"/>
                  </a:moveTo>
                  <a:cubicBezTo>
                    <a:pt x="2886" y="614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56" y="3571"/>
                  </a:cubicBezTo>
                  <a:cubicBezTo>
                    <a:pt x="1263" y="3571"/>
                    <a:pt x="577" y="2922"/>
                    <a:pt x="577" y="2092"/>
                  </a:cubicBezTo>
                  <a:cubicBezTo>
                    <a:pt x="577" y="1263"/>
                    <a:pt x="1263" y="614"/>
                    <a:pt x="2056" y="614"/>
                  </a:cubicBezTo>
                  <a:close/>
                  <a:moveTo>
                    <a:pt x="2056" y="0"/>
                  </a:moveTo>
                  <a:cubicBezTo>
                    <a:pt x="902" y="0"/>
                    <a:pt x="0" y="938"/>
                    <a:pt x="0" y="2092"/>
                  </a:cubicBezTo>
                  <a:cubicBezTo>
                    <a:pt x="0" y="3246"/>
                    <a:pt x="902" y="4184"/>
                    <a:pt x="2056" y="4184"/>
                  </a:cubicBezTo>
                  <a:cubicBezTo>
                    <a:pt x="3210" y="4184"/>
                    <a:pt x="4148" y="3246"/>
                    <a:pt x="4148" y="2092"/>
                  </a:cubicBezTo>
                  <a:cubicBezTo>
                    <a:pt x="4148" y="938"/>
                    <a:pt x="3210" y="0"/>
                    <a:pt x="2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900;p64">
              <a:extLst>
                <a:ext uri="{FF2B5EF4-FFF2-40B4-BE49-F238E27FC236}">
                  <a16:creationId xmlns:a16="http://schemas.microsoft.com/office/drawing/2014/main" id="{03D73EB2-5F0A-F0E9-A6DE-1E7FCD2356B7}"/>
                </a:ext>
              </a:extLst>
            </p:cNvPr>
            <p:cNvSpPr/>
            <p:nvPr/>
          </p:nvSpPr>
          <p:spPr>
            <a:xfrm>
              <a:off x="2393450" y="2124425"/>
              <a:ext cx="147900" cy="90200"/>
            </a:xfrm>
            <a:custGeom>
              <a:avLst/>
              <a:gdLst/>
              <a:ahLst/>
              <a:cxnLst/>
              <a:rect l="l" t="t" r="r" b="b"/>
              <a:pathLst>
                <a:path w="5916" h="3608" extrusionOk="0">
                  <a:moveTo>
                    <a:pt x="5563" y="0"/>
                  </a:moveTo>
                  <a:cubicBezTo>
                    <a:pt x="5511" y="0"/>
                    <a:pt x="5459" y="12"/>
                    <a:pt x="5411" y="36"/>
                  </a:cubicBezTo>
                  <a:lnTo>
                    <a:pt x="181" y="3066"/>
                  </a:lnTo>
                  <a:cubicBezTo>
                    <a:pt x="37" y="3138"/>
                    <a:pt x="1" y="3319"/>
                    <a:pt x="73" y="3463"/>
                  </a:cubicBezTo>
                  <a:cubicBezTo>
                    <a:pt x="145" y="3559"/>
                    <a:pt x="249" y="3607"/>
                    <a:pt x="353" y="3607"/>
                  </a:cubicBezTo>
                  <a:cubicBezTo>
                    <a:pt x="405" y="3607"/>
                    <a:pt x="457" y="3595"/>
                    <a:pt x="506" y="3571"/>
                  </a:cubicBezTo>
                  <a:lnTo>
                    <a:pt x="5735" y="578"/>
                  </a:lnTo>
                  <a:cubicBezTo>
                    <a:pt x="5880" y="469"/>
                    <a:pt x="5916" y="289"/>
                    <a:pt x="5843" y="145"/>
                  </a:cubicBezTo>
                  <a:cubicBezTo>
                    <a:pt x="5771" y="49"/>
                    <a:pt x="5667" y="0"/>
                    <a:pt x="5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901;p64">
              <a:extLst>
                <a:ext uri="{FF2B5EF4-FFF2-40B4-BE49-F238E27FC236}">
                  <a16:creationId xmlns:a16="http://schemas.microsoft.com/office/drawing/2014/main" id="{644B9639-899B-0C54-B0E2-86FAB5CCA54E}"/>
                </a:ext>
              </a:extLst>
            </p:cNvPr>
            <p:cNvSpPr/>
            <p:nvPr/>
          </p:nvSpPr>
          <p:spPr>
            <a:xfrm>
              <a:off x="1756875" y="1902825"/>
              <a:ext cx="783575" cy="901950"/>
            </a:xfrm>
            <a:custGeom>
              <a:avLst/>
              <a:gdLst/>
              <a:ahLst/>
              <a:cxnLst/>
              <a:rect l="l" t="t" r="r" b="b"/>
              <a:pathLst>
                <a:path w="31343" h="36078" extrusionOk="0">
                  <a:moveTo>
                    <a:pt x="15653" y="641"/>
                  </a:moveTo>
                  <a:lnTo>
                    <a:pt x="30729" y="9333"/>
                  </a:lnTo>
                  <a:lnTo>
                    <a:pt x="30729" y="26718"/>
                  </a:lnTo>
                  <a:lnTo>
                    <a:pt x="15653" y="35446"/>
                  </a:lnTo>
                  <a:lnTo>
                    <a:pt x="613" y="26718"/>
                  </a:lnTo>
                  <a:lnTo>
                    <a:pt x="613" y="9358"/>
                  </a:lnTo>
                  <a:lnTo>
                    <a:pt x="15653" y="641"/>
                  </a:lnTo>
                  <a:close/>
                  <a:moveTo>
                    <a:pt x="15671" y="1"/>
                  </a:moveTo>
                  <a:cubicBezTo>
                    <a:pt x="15617" y="1"/>
                    <a:pt x="15563" y="10"/>
                    <a:pt x="15509" y="28"/>
                  </a:cubicBezTo>
                  <a:lnTo>
                    <a:pt x="144" y="8900"/>
                  </a:lnTo>
                  <a:cubicBezTo>
                    <a:pt x="72" y="8973"/>
                    <a:pt x="0" y="9045"/>
                    <a:pt x="0" y="9153"/>
                  </a:cubicBezTo>
                  <a:lnTo>
                    <a:pt x="0" y="26898"/>
                  </a:lnTo>
                  <a:cubicBezTo>
                    <a:pt x="0" y="27006"/>
                    <a:pt x="72" y="27114"/>
                    <a:pt x="144" y="27150"/>
                  </a:cubicBezTo>
                  <a:lnTo>
                    <a:pt x="15509" y="36023"/>
                  </a:lnTo>
                  <a:cubicBezTo>
                    <a:pt x="15563" y="36059"/>
                    <a:pt x="15617" y="36077"/>
                    <a:pt x="15671" y="36077"/>
                  </a:cubicBezTo>
                  <a:cubicBezTo>
                    <a:pt x="15725" y="36077"/>
                    <a:pt x="15780" y="36059"/>
                    <a:pt x="15834" y="36023"/>
                  </a:cubicBezTo>
                  <a:lnTo>
                    <a:pt x="31198" y="27150"/>
                  </a:lnTo>
                  <a:cubicBezTo>
                    <a:pt x="31270" y="27114"/>
                    <a:pt x="31343" y="27006"/>
                    <a:pt x="31343" y="26898"/>
                  </a:cubicBezTo>
                  <a:lnTo>
                    <a:pt x="31343" y="9153"/>
                  </a:lnTo>
                  <a:cubicBezTo>
                    <a:pt x="31343" y="9045"/>
                    <a:pt x="31270" y="8973"/>
                    <a:pt x="31198" y="8900"/>
                  </a:cubicBezTo>
                  <a:lnTo>
                    <a:pt x="15834" y="28"/>
                  </a:lnTo>
                  <a:cubicBezTo>
                    <a:pt x="15780" y="10"/>
                    <a:pt x="15725" y="1"/>
                    <a:pt x="15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902;p64">
              <a:extLst>
                <a:ext uri="{FF2B5EF4-FFF2-40B4-BE49-F238E27FC236}">
                  <a16:creationId xmlns:a16="http://schemas.microsoft.com/office/drawing/2014/main" id="{BB5625EC-BC5F-7232-3FC8-0065090D1346}"/>
                </a:ext>
              </a:extLst>
            </p:cNvPr>
            <p:cNvSpPr/>
            <p:nvPr/>
          </p:nvSpPr>
          <p:spPr>
            <a:xfrm>
              <a:off x="1887600" y="2053425"/>
              <a:ext cx="522100" cy="600750"/>
            </a:xfrm>
            <a:custGeom>
              <a:avLst/>
              <a:gdLst/>
              <a:ahLst/>
              <a:cxnLst/>
              <a:rect l="l" t="t" r="r" b="b"/>
              <a:pathLst>
                <a:path w="20884" h="24030" extrusionOk="0">
                  <a:moveTo>
                    <a:pt x="10424" y="640"/>
                  </a:moveTo>
                  <a:lnTo>
                    <a:pt x="20271" y="6339"/>
                  </a:lnTo>
                  <a:lnTo>
                    <a:pt x="20271" y="17700"/>
                  </a:lnTo>
                  <a:lnTo>
                    <a:pt x="10424" y="23363"/>
                  </a:lnTo>
                  <a:lnTo>
                    <a:pt x="614" y="17700"/>
                  </a:lnTo>
                  <a:lnTo>
                    <a:pt x="614" y="6307"/>
                  </a:lnTo>
                  <a:lnTo>
                    <a:pt x="10424" y="640"/>
                  </a:lnTo>
                  <a:close/>
                  <a:moveTo>
                    <a:pt x="10442" y="0"/>
                  </a:moveTo>
                  <a:cubicBezTo>
                    <a:pt x="10388" y="0"/>
                    <a:pt x="10334" y="9"/>
                    <a:pt x="10280" y="27"/>
                  </a:cubicBezTo>
                  <a:lnTo>
                    <a:pt x="145" y="5906"/>
                  </a:lnTo>
                  <a:cubicBezTo>
                    <a:pt x="73" y="5942"/>
                    <a:pt x="1" y="6050"/>
                    <a:pt x="1" y="6159"/>
                  </a:cubicBezTo>
                  <a:lnTo>
                    <a:pt x="1" y="17880"/>
                  </a:lnTo>
                  <a:cubicBezTo>
                    <a:pt x="1" y="17989"/>
                    <a:pt x="73" y="18061"/>
                    <a:pt x="145" y="18133"/>
                  </a:cubicBezTo>
                  <a:lnTo>
                    <a:pt x="10280" y="23976"/>
                  </a:lnTo>
                  <a:cubicBezTo>
                    <a:pt x="10334" y="24012"/>
                    <a:pt x="10388" y="24030"/>
                    <a:pt x="10442" y="24030"/>
                  </a:cubicBezTo>
                  <a:cubicBezTo>
                    <a:pt x="10496" y="24030"/>
                    <a:pt x="10551" y="24012"/>
                    <a:pt x="10605" y="23976"/>
                  </a:cubicBezTo>
                  <a:lnTo>
                    <a:pt x="20740" y="18133"/>
                  </a:lnTo>
                  <a:cubicBezTo>
                    <a:pt x="20812" y="18061"/>
                    <a:pt x="20884" y="17989"/>
                    <a:pt x="20884" y="17880"/>
                  </a:cubicBezTo>
                  <a:lnTo>
                    <a:pt x="20884" y="6159"/>
                  </a:lnTo>
                  <a:cubicBezTo>
                    <a:pt x="20884" y="6050"/>
                    <a:pt x="20812" y="5942"/>
                    <a:pt x="20740" y="5906"/>
                  </a:cubicBezTo>
                  <a:lnTo>
                    <a:pt x="10605" y="27"/>
                  </a:lnTo>
                  <a:cubicBezTo>
                    <a:pt x="10551" y="9"/>
                    <a:pt x="10496" y="0"/>
                    <a:pt x="10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903;p64">
              <a:extLst>
                <a:ext uri="{FF2B5EF4-FFF2-40B4-BE49-F238E27FC236}">
                  <a16:creationId xmlns:a16="http://schemas.microsoft.com/office/drawing/2014/main" id="{1F39A40E-F320-3A14-FD65-FF6D99525047}"/>
                </a:ext>
              </a:extLst>
            </p:cNvPr>
            <p:cNvSpPr/>
            <p:nvPr/>
          </p:nvSpPr>
          <p:spPr>
            <a:xfrm>
              <a:off x="2140975" y="1573500"/>
              <a:ext cx="15350" cy="344475"/>
            </a:xfrm>
            <a:custGeom>
              <a:avLst/>
              <a:gdLst/>
              <a:ahLst/>
              <a:cxnLst/>
              <a:rect l="l" t="t" r="r" b="b"/>
              <a:pathLst>
                <a:path w="614" h="13779" extrusionOk="0">
                  <a:moveTo>
                    <a:pt x="289" y="0"/>
                  </a:moveTo>
                  <a:cubicBezTo>
                    <a:pt x="145" y="0"/>
                    <a:pt x="1" y="109"/>
                    <a:pt x="1" y="289"/>
                  </a:cubicBezTo>
                  <a:lnTo>
                    <a:pt x="1" y="13453"/>
                  </a:lnTo>
                  <a:cubicBezTo>
                    <a:pt x="1" y="13634"/>
                    <a:pt x="145" y="13778"/>
                    <a:pt x="289" y="13778"/>
                  </a:cubicBezTo>
                  <a:cubicBezTo>
                    <a:pt x="470" y="13778"/>
                    <a:pt x="614" y="13634"/>
                    <a:pt x="614" y="13453"/>
                  </a:cubicBezTo>
                  <a:lnTo>
                    <a:pt x="614" y="289"/>
                  </a:lnTo>
                  <a:cubicBezTo>
                    <a:pt x="614" y="109"/>
                    <a:pt x="47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904;p64">
              <a:extLst>
                <a:ext uri="{FF2B5EF4-FFF2-40B4-BE49-F238E27FC236}">
                  <a16:creationId xmlns:a16="http://schemas.microsoft.com/office/drawing/2014/main" id="{81BA33F4-6D5E-F3E5-9F37-816DB7480C03}"/>
                </a:ext>
              </a:extLst>
            </p:cNvPr>
            <p:cNvSpPr/>
            <p:nvPr/>
          </p:nvSpPr>
          <p:spPr>
            <a:xfrm>
              <a:off x="2083275" y="1499550"/>
              <a:ext cx="129875" cy="129875"/>
            </a:xfrm>
            <a:custGeom>
              <a:avLst/>
              <a:gdLst/>
              <a:ahLst/>
              <a:cxnLst/>
              <a:rect l="l" t="t" r="r" b="b"/>
              <a:pathLst>
                <a:path w="5195" h="5195" extrusionOk="0">
                  <a:moveTo>
                    <a:pt x="2597" y="1"/>
                  </a:moveTo>
                  <a:cubicBezTo>
                    <a:pt x="1191" y="1"/>
                    <a:pt x="1" y="1155"/>
                    <a:pt x="1" y="2598"/>
                  </a:cubicBezTo>
                  <a:cubicBezTo>
                    <a:pt x="1" y="4040"/>
                    <a:pt x="1191" y="5195"/>
                    <a:pt x="2597" y="5195"/>
                  </a:cubicBezTo>
                  <a:cubicBezTo>
                    <a:pt x="4040" y="5195"/>
                    <a:pt x="5194" y="4040"/>
                    <a:pt x="5194" y="2598"/>
                  </a:cubicBezTo>
                  <a:cubicBezTo>
                    <a:pt x="5194" y="1155"/>
                    <a:pt x="4040" y="1"/>
                    <a:pt x="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905;p64">
              <a:extLst>
                <a:ext uri="{FF2B5EF4-FFF2-40B4-BE49-F238E27FC236}">
                  <a16:creationId xmlns:a16="http://schemas.microsoft.com/office/drawing/2014/main" id="{121B5DA0-CA4A-3757-16F5-B1DD1302CED8}"/>
                </a:ext>
              </a:extLst>
            </p:cNvPr>
            <p:cNvSpPr/>
            <p:nvPr/>
          </p:nvSpPr>
          <p:spPr>
            <a:xfrm>
              <a:off x="2076050" y="1492350"/>
              <a:ext cx="145200" cy="144300"/>
            </a:xfrm>
            <a:custGeom>
              <a:avLst/>
              <a:gdLst/>
              <a:ahLst/>
              <a:cxnLst/>
              <a:rect l="l" t="t" r="r" b="b"/>
              <a:pathLst>
                <a:path w="5808" h="5772" extrusionOk="0">
                  <a:moveTo>
                    <a:pt x="2886" y="577"/>
                  </a:moveTo>
                  <a:cubicBezTo>
                    <a:pt x="3536" y="577"/>
                    <a:pt x="4113" y="830"/>
                    <a:pt x="4509" y="1263"/>
                  </a:cubicBezTo>
                  <a:cubicBezTo>
                    <a:pt x="4942" y="1659"/>
                    <a:pt x="5195" y="2237"/>
                    <a:pt x="5195" y="2886"/>
                  </a:cubicBezTo>
                  <a:cubicBezTo>
                    <a:pt x="5195" y="3499"/>
                    <a:pt x="4942" y="4076"/>
                    <a:pt x="4509" y="4509"/>
                  </a:cubicBezTo>
                  <a:cubicBezTo>
                    <a:pt x="4113" y="4906"/>
                    <a:pt x="3536" y="5158"/>
                    <a:pt x="2886" y="5158"/>
                  </a:cubicBezTo>
                  <a:cubicBezTo>
                    <a:pt x="2273" y="5158"/>
                    <a:pt x="1696" y="4906"/>
                    <a:pt x="1263" y="4509"/>
                  </a:cubicBezTo>
                  <a:cubicBezTo>
                    <a:pt x="867" y="4076"/>
                    <a:pt x="614" y="3499"/>
                    <a:pt x="614" y="2886"/>
                  </a:cubicBezTo>
                  <a:cubicBezTo>
                    <a:pt x="614" y="2237"/>
                    <a:pt x="867" y="1659"/>
                    <a:pt x="1263" y="1263"/>
                  </a:cubicBezTo>
                  <a:cubicBezTo>
                    <a:pt x="1696" y="830"/>
                    <a:pt x="2273" y="577"/>
                    <a:pt x="2886" y="577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473"/>
                    <a:pt x="1299" y="5771"/>
                    <a:pt x="2886" y="5771"/>
                  </a:cubicBezTo>
                  <a:cubicBezTo>
                    <a:pt x="4509" y="5771"/>
                    <a:pt x="5808" y="4473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906;p64">
              <a:extLst>
                <a:ext uri="{FF2B5EF4-FFF2-40B4-BE49-F238E27FC236}">
                  <a16:creationId xmlns:a16="http://schemas.microsoft.com/office/drawing/2014/main" id="{8FFA5EB1-97CB-D83B-F048-4FBD950DA9EA}"/>
                </a:ext>
              </a:extLst>
            </p:cNvPr>
            <p:cNvSpPr/>
            <p:nvPr/>
          </p:nvSpPr>
          <p:spPr>
            <a:xfrm>
              <a:off x="2140975" y="2779950"/>
              <a:ext cx="15350" cy="345350"/>
            </a:xfrm>
            <a:custGeom>
              <a:avLst/>
              <a:gdLst/>
              <a:ahLst/>
              <a:cxnLst/>
              <a:rect l="l" t="t" r="r" b="b"/>
              <a:pathLst>
                <a:path w="614" h="13814" extrusionOk="0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3489"/>
                  </a:lnTo>
                  <a:cubicBezTo>
                    <a:pt x="1" y="13670"/>
                    <a:pt x="145" y="13814"/>
                    <a:pt x="289" y="13814"/>
                  </a:cubicBezTo>
                  <a:cubicBezTo>
                    <a:pt x="470" y="13814"/>
                    <a:pt x="614" y="13670"/>
                    <a:pt x="614" y="13489"/>
                  </a:cubicBezTo>
                  <a:lnTo>
                    <a:pt x="614" y="325"/>
                  </a:lnTo>
                  <a:cubicBezTo>
                    <a:pt x="614" y="144"/>
                    <a:pt x="47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907;p64">
              <a:extLst>
                <a:ext uri="{FF2B5EF4-FFF2-40B4-BE49-F238E27FC236}">
                  <a16:creationId xmlns:a16="http://schemas.microsoft.com/office/drawing/2014/main" id="{BE11FB3D-34F9-DB25-3741-43A95D8AA0E4}"/>
                </a:ext>
              </a:extLst>
            </p:cNvPr>
            <p:cNvSpPr/>
            <p:nvPr/>
          </p:nvSpPr>
          <p:spPr>
            <a:xfrm>
              <a:off x="2083275" y="3068475"/>
              <a:ext cx="129875" cy="129875"/>
            </a:xfrm>
            <a:custGeom>
              <a:avLst/>
              <a:gdLst/>
              <a:ahLst/>
              <a:cxnLst/>
              <a:rect l="l" t="t" r="r" b="b"/>
              <a:pathLst>
                <a:path w="5195" h="5195" extrusionOk="0">
                  <a:moveTo>
                    <a:pt x="2597" y="1"/>
                  </a:moveTo>
                  <a:cubicBezTo>
                    <a:pt x="1191" y="1"/>
                    <a:pt x="1" y="1191"/>
                    <a:pt x="1" y="2598"/>
                  </a:cubicBezTo>
                  <a:cubicBezTo>
                    <a:pt x="1" y="4040"/>
                    <a:pt x="1191" y="5194"/>
                    <a:pt x="2597" y="5194"/>
                  </a:cubicBezTo>
                  <a:cubicBezTo>
                    <a:pt x="4040" y="5194"/>
                    <a:pt x="5194" y="4040"/>
                    <a:pt x="5194" y="2598"/>
                  </a:cubicBezTo>
                  <a:cubicBezTo>
                    <a:pt x="5194" y="1191"/>
                    <a:pt x="4040" y="1"/>
                    <a:pt x="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908;p64">
              <a:extLst>
                <a:ext uri="{FF2B5EF4-FFF2-40B4-BE49-F238E27FC236}">
                  <a16:creationId xmlns:a16="http://schemas.microsoft.com/office/drawing/2014/main" id="{A3C6C3A1-87B6-59F9-AF98-77D492E256DF}"/>
                </a:ext>
              </a:extLst>
            </p:cNvPr>
            <p:cNvSpPr/>
            <p:nvPr/>
          </p:nvSpPr>
          <p:spPr>
            <a:xfrm>
              <a:off x="2076050" y="3061275"/>
              <a:ext cx="145200" cy="145175"/>
            </a:xfrm>
            <a:custGeom>
              <a:avLst/>
              <a:gdLst/>
              <a:ahLst/>
              <a:cxnLst/>
              <a:rect l="l" t="t" r="r" b="b"/>
              <a:pathLst>
                <a:path w="5808" h="5807" extrusionOk="0">
                  <a:moveTo>
                    <a:pt x="2886" y="613"/>
                  </a:moveTo>
                  <a:cubicBezTo>
                    <a:pt x="3536" y="613"/>
                    <a:pt x="4113" y="866"/>
                    <a:pt x="4509" y="1263"/>
                  </a:cubicBezTo>
                  <a:cubicBezTo>
                    <a:pt x="4942" y="1695"/>
                    <a:pt x="5195" y="2272"/>
                    <a:pt x="5195" y="2886"/>
                  </a:cubicBezTo>
                  <a:cubicBezTo>
                    <a:pt x="5195" y="3535"/>
                    <a:pt x="4942" y="4112"/>
                    <a:pt x="4509" y="4509"/>
                  </a:cubicBezTo>
                  <a:cubicBezTo>
                    <a:pt x="4113" y="4941"/>
                    <a:pt x="3536" y="5194"/>
                    <a:pt x="2886" y="5194"/>
                  </a:cubicBezTo>
                  <a:cubicBezTo>
                    <a:pt x="2273" y="5194"/>
                    <a:pt x="1696" y="4941"/>
                    <a:pt x="1263" y="4509"/>
                  </a:cubicBezTo>
                  <a:cubicBezTo>
                    <a:pt x="867" y="4112"/>
                    <a:pt x="614" y="3535"/>
                    <a:pt x="614" y="2886"/>
                  </a:cubicBezTo>
                  <a:cubicBezTo>
                    <a:pt x="614" y="2272"/>
                    <a:pt x="867" y="1695"/>
                    <a:pt x="1263" y="1263"/>
                  </a:cubicBezTo>
                  <a:cubicBezTo>
                    <a:pt x="1696" y="866"/>
                    <a:pt x="2273" y="613"/>
                    <a:pt x="2886" y="613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509"/>
                    <a:pt x="1299" y="5771"/>
                    <a:pt x="2886" y="5807"/>
                  </a:cubicBezTo>
                  <a:cubicBezTo>
                    <a:pt x="4509" y="5771"/>
                    <a:pt x="5808" y="4509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909;p64">
              <a:extLst>
                <a:ext uri="{FF2B5EF4-FFF2-40B4-BE49-F238E27FC236}">
                  <a16:creationId xmlns:a16="http://schemas.microsoft.com/office/drawing/2014/main" id="{76395EF9-2F06-A699-9C6B-B6A25316DBCA}"/>
                </a:ext>
              </a:extLst>
            </p:cNvPr>
            <p:cNvSpPr/>
            <p:nvPr/>
          </p:nvSpPr>
          <p:spPr>
            <a:xfrm>
              <a:off x="1755975" y="2124425"/>
              <a:ext cx="147900" cy="90200"/>
            </a:xfrm>
            <a:custGeom>
              <a:avLst/>
              <a:gdLst/>
              <a:ahLst/>
              <a:cxnLst/>
              <a:rect l="l" t="t" r="r" b="b"/>
              <a:pathLst>
                <a:path w="5916" h="3608" extrusionOk="0">
                  <a:moveTo>
                    <a:pt x="345" y="0"/>
                  </a:moveTo>
                  <a:cubicBezTo>
                    <a:pt x="233" y="0"/>
                    <a:pt x="120" y="49"/>
                    <a:pt x="72" y="145"/>
                  </a:cubicBezTo>
                  <a:cubicBezTo>
                    <a:pt x="0" y="289"/>
                    <a:pt x="36" y="469"/>
                    <a:pt x="180" y="578"/>
                  </a:cubicBezTo>
                  <a:lnTo>
                    <a:pt x="5410" y="3571"/>
                  </a:lnTo>
                  <a:cubicBezTo>
                    <a:pt x="5458" y="3595"/>
                    <a:pt x="5510" y="3607"/>
                    <a:pt x="5563" y="3607"/>
                  </a:cubicBezTo>
                  <a:cubicBezTo>
                    <a:pt x="5667" y="3607"/>
                    <a:pt x="5771" y="3559"/>
                    <a:pt x="5843" y="3463"/>
                  </a:cubicBezTo>
                  <a:cubicBezTo>
                    <a:pt x="5915" y="3319"/>
                    <a:pt x="5843" y="3138"/>
                    <a:pt x="5699" y="3066"/>
                  </a:cubicBezTo>
                  <a:lnTo>
                    <a:pt x="505" y="36"/>
                  </a:lnTo>
                  <a:cubicBezTo>
                    <a:pt x="457" y="12"/>
                    <a:pt x="401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910;p64">
              <a:extLst>
                <a:ext uri="{FF2B5EF4-FFF2-40B4-BE49-F238E27FC236}">
                  <a16:creationId xmlns:a16="http://schemas.microsoft.com/office/drawing/2014/main" id="{8F5B7664-1AFB-A2DC-B310-F890E8298B9D}"/>
                </a:ext>
              </a:extLst>
            </p:cNvPr>
            <p:cNvSpPr/>
            <p:nvPr/>
          </p:nvSpPr>
          <p:spPr>
            <a:xfrm>
              <a:off x="1897525" y="2348350"/>
              <a:ext cx="513075" cy="161125"/>
            </a:xfrm>
            <a:custGeom>
              <a:avLst/>
              <a:gdLst/>
              <a:ahLst/>
              <a:cxnLst/>
              <a:rect l="l" t="t" r="r" b="b"/>
              <a:pathLst>
                <a:path w="20523" h="6445" extrusionOk="0">
                  <a:moveTo>
                    <a:pt x="10450" y="0"/>
                  </a:moveTo>
                  <a:cubicBezTo>
                    <a:pt x="10406" y="0"/>
                    <a:pt x="10361" y="9"/>
                    <a:pt x="10316" y="24"/>
                  </a:cubicBezTo>
                  <a:lnTo>
                    <a:pt x="181" y="5903"/>
                  </a:lnTo>
                  <a:cubicBezTo>
                    <a:pt x="37" y="5975"/>
                    <a:pt x="1" y="6156"/>
                    <a:pt x="73" y="6300"/>
                  </a:cubicBezTo>
                  <a:cubicBezTo>
                    <a:pt x="145" y="6396"/>
                    <a:pt x="249" y="6444"/>
                    <a:pt x="353" y="6444"/>
                  </a:cubicBezTo>
                  <a:cubicBezTo>
                    <a:pt x="405" y="6444"/>
                    <a:pt x="458" y="6432"/>
                    <a:pt x="506" y="6408"/>
                  </a:cubicBezTo>
                  <a:lnTo>
                    <a:pt x="10496" y="637"/>
                  </a:lnTo>
                  <a:lnTo>
                    <a:pt x="20018" y="6336"/>
                  </a:lnTo>
                  <a:cubicBezTo>
                    <a:pt x="20066" y="6360"/>
                    <a:pt x="20118" y="6372"/>
                    <a:pt x="20170" y="6372"/>
                  </a:cubicBezTo>
                  <a:cubicBezTo>
                    <a:pt x="20274" y="6372"/>
                    <a:pt x="20379" y="6324"/>
                    <a:pt x="20451" y="6228"/>
                  </a:cubicBezTo>
                  <a:cubicBezTo>
                    <a:pt x="20523" y="6083"/>
                    <a:pt x="20487" y="5903"/>
                    <a:pt x="20343" y="5795"/>
                  </a:cubicBezTo>
                  <a:lnTo>
                    <a:pt x="10640" y="60"/>
                  </a:lnTo>
                  <a:cubicBezTo>
                    <a:pt x="10577" y="18"/>
                    <a:pt x="10514" y="0"/>
                    <a:pt x="10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911;p64">
              <a:extLst>
                <a:ext uri="{FF2B5EF4-FFF2-40B4-BE49-F238E27FC236}">
                  <a16:creationId xmlns:a16="http://schemas.microsoft.com/office/drawing/2014/main" id="{1F68E8C0-F3F0-3043-9729-F54722756922}"/>
                </a:ext>
              </a:extLst>
            </p:cNvPr>
            <p:cNvSpPr/>
            <p:nvPr/>
          </p:nvSpPr>
          <p:spPr>
            <a:xfrm>
              <a:off x="2151800" y="2053200"/>
              <a:ext cx="15350" cy="310200"/>
            </a:xfrm>
            <a:custGeom>
              <a:avLst/>
              <a:gdLst/>
              <a:ahLst/>
              <a:cxnLst/>
              <a:rect l="l" t="t" r="r" b="b"/>
              <a:pathLst>
                <a:path w="614" h="12408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2119"/>
                  </a:lnTo>
                  <a:cubicBezTo>
                    <a:pt x="1" y="12263"/>
                    <a:pt x="145" y="12407"/>
                    <a:pt x="325" y="12407"/>
                  </a:cubicBezTo>
                  <a:cubicBezTo>
                    <a:pt x="469" y="12407"/>
                    <a:pt x="614" y="12263"/>
                    <a:pt x="614" y="12119"/>
                  </a:cubicBezTo>
                  <a:lnTo>
                    <a:pt x="614" y="325"/>
                  </a:lnTo>
                  <a:cubicBezTo>
                    <a:pt x="614" y="144"/>
                    <a:pt x="469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912;p64">
              <a:extLst>
                <a:ext uri="{FF2B5EF4-FFF2-40B4-BE49-F238E27FC236}">
                  <a16:creationId xmlns:a16="http://schemas.microsoft.com/office/drawing/2014/main" id="{5B7B8ACA-2113-7C3F-A699-1A1A89B16B75}"/>
                </a:ext>
              </a:extLst>
            </p:cNvPr>
            <p:cNvSpPr/>
            <p:nvPr/>
          </p:nvSpPr>
          <p:spPr>
            <a:xfrm>
              <a:off x="2929950" y="9116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913;p64">
              <a:extLst>
                <a:ext uri="{FF2B5EF4-FFF2-40B4-BE49-F238E27FC236}">
                  <a16:creationId xmlns:a16="http://schemas.microsoft.com/office/drawing/2014/main" id="{582D70A1-FB4F-D746-EA18-0594F9D66DB7}"/>
                </a:ext>
              </a:extLst>
            </p:cNvPr>
            <p:cNvSpPr/>
            <p:nvPr/>
          </p:nvSpPr>
          <p:spPr>
            <a:xfrm>
              <a:off x="2496250" y="9116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914;p64">
              <a:extLst>
                <a:ext uri="{FF2B5EF4-FFF2-40B4-BE49-F238E27FC236}">
                  <a16:creationId xmlns:a16="http://schemas.microsoft.com/office/drawing/2014/main" id="{7E04FB52-62CB-C53D-43A5-55AC49D7A7F8}"/>
                </a:ext>
              </a:extLst>
            </p:cNvPr>
            <p:cNvSpPr/>
            <p:nvPr/>
          </p:nvSpPr>
          <p:spPr>
            <a:xfrm>
              <a:off x="2322225" y="9116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915;p64">
              <a:extLst>
                <a:ext uri="{FF2B5EF4-FFF2-40B4-BE49-F238E27FC236}">
                  <a16:creationId xmlns:a16="http://schemas.microsoft.com/office/drawing/2014/main" id="{9AD99CE2-45D4-1C78-863D-0354DF6BD9E4}"/>
                </a:ext>
              </a:extLst>
            </p:cNvPr>
            <p:cNvSpPr/>
            <p:nvPr/>
          </p:nvSpPr>
          <p:spPr>
            <a:xfrm>
              <a:off x="2647725" y="9847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916;p64">
              <a:extLst>
                <a:ext uri="{FF2B5EF4-FFF2-40B4-BE49-F238E27FC236}">
                  <a16:creationId xmlns:a16="http://schemas.microsoft.com/office/drawing/2014/main" id="{439B3A0C-3729-B4F3-8FA8-809DEB1CD3B4}"/>
                </a:ext>
              </a:extLst>
            </p:cNvPr>
            <p:cNvSpPr/>
            <p:nvPr/>
          </p:nvSpPr>
          <p:spPr>
            <a:xfrm>
              <a:off x="2322225" y="9847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917;p64">
              <a:extLst>
                <a:ext uri="{FF2B5EF4-FFF2-40B4-BE49-F238E27FC236}">
                  <a16:creationId xmlns:a16="http://schemas.microsoft.com/office/drawing/2014/main" id="{91A52B72-4FA2-6378-3E9F-C11C0A5F2AB3}"/>
                </a:ext>
              </a:extLst>
            </p:cNvPr>
            <p:cNvSpPr/>
            <p:nvPr/>
          </p:nvSpPr>
          <p:spPr>
            <a:xfrm>
              <a:off x="3024625" y="1067650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918;p64">
              <a:extLst>
                <a:ext uri="{FF2B5EF4-FFF2-40B4-BE49-F238E27FC236}">
                  <a16:creationId xmlns:a16="http://schemas.microsoft.com/office/drawing/2014/main" id="{C4F0BE81-A11E-3F06-2E22-1D83D4850B00}"/>
                </a:ext>
              </a:extLst>
            </p:cNvPr>
            <p:cNvSpPr/>
            <p:nvPr/>
          </p:nvSpPr>
          <p:spPr>
            <a:xfrm>
              <a:off x="2800100" y="106765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919;p64">
              <a:extLst>
                <a:ext uri="{FF2B5EF4-FFF2-40B4-BE49-F238E27FC236}">
                  <a16:creationId xmlns:a16="http://schemas.microsoft.com/office/drawing/2014/main" id="{C36DBF52-1FD5-7335-7F64-8D4CD5C1327B}"/>
                </a:ext>
              </a:extLst>
            </p:cNvPr>
            <p:cNvSpPr/>
            <p:nvPr/>
          </p:nvSpPr>
          <p:spPr>
            <a:xfrm>
              <a:off x="2322225" y="1067650"/>
              <a:ext cx="384125" cy="15350"/>
            </a:xfrm>
            <a:custGeom>
              <a:avLst/>
              <a:gdLst/>
              <a:ahLst/>
              <a:cxnLst/>
              <a:rect l="l" t="t" r="r" b="b"/>
              <a:pathLst>
                <a:path w="15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920;p64">
              <a:extLst>
                <a:ext uri="{FF2B5EF4-FFF2-40B4-BE49-F238E27FC236}">
                  <a16:creationId xmlns:a16="http://schemas.microsoft.com/office/drawing/2014/main" id="{BEBBA849-BD95-236A-B822-0D1A792B0EC7}"/>
                </a:ext>
              </a:extLst>
            </p:cNvPr>
            <p:cNvSpPr/>
            <p:nvPr/>
          </p:nvSpPr>
          <p:spPr>
            <a:xfrm>
              <a:off x="2699125" y="1151525"/>
              <a:ext cx="420200" cy="14450"/>
            </a:xfrm>
            <a:custGeom>
              <a:avLst/>
              <a:gdLst/>
              <a:ahLst/>
              <a:cxnLst/>
              <a:rect l="l" t="t" r="r" b="b"/>
              <a:pathLst>
                <a:path w="16808" h="578" extrusionOk="0">
                  <a:moveTo>
                    <a:pt x="289" y="0"/>
                  </a:moveTo>
                  <a:cubicBezTo>
                    <a:pt x="109" y="0"/>
                    <a:pt x="0" y="108"/>
                    <a:pt x="0" y="289"/>
                  </a:cubicBezTo>
                  <a:cubicBezTo>
                    <a:pt x="0" y="433"/>
                    <a:pt x="109" y="577"/>
                    <a:pt x="289" y="577"/>
                  </a:cubicBezTo>
                  <a:lnTo>
                    <a:pt x="16483" y="577"/>
                  </a:lnTo>
                  <a:cubicBezTo>
                    <a:pt x="16663" y="577"/>
                    <a:pt x="16808" y="433"/>
                    <a:pt x="16808" y="289"/>
                  </a:cubicBezTo>
                  <a:cubicBezTo>
                    <a:pt x="16808" y="108"/>
                    <a:pt x="16663" y="0"/>
                    <a:pt x="16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921;p64">
              <a:extLst>
                <a:ext uri="{FF2B5EF4-FFF2-40B4-BE49-F238E27FC236}">
                  <a16:creationId xmlns:a16="http://schemas.microsoft.com/office/drawing/2014/main" id="{A65229A1-BF17-2EE4-9B86-489154CAA752}"/>
                </a:ext>
              </a:extLst>
            </p:cNvPr>
            <p:cNvSpPr/>
            <p:nvPr/>
          </p:nvSpPr>
          <p:spPr>
            <a:xfrm>
              <a:off x="2322225" y="1151525"/>
              <a:ext cx="304775" cy="14450"/>
            </a:xfrm>
            <a:custGeom>
              <a:avLst/>
              <a:gdLst/>
              <a:ahLst/>
              <a:cxnLst/>
              <a:rect l="l" t="t" r="r" b="b"/>
              <a:pathLst>
                <a:path w="12191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33"/>
                    <a:pt x="145" y="577"/>
                    <a:pt x="289" y="577"/>
                  </a:cubicBezTo>
                  <a:lnTo>
                    <a:pt x="11902" y="577"/>
                  </a:lnTo>
                  <a:cubicBezTo>
                    <a:pt x="12047" y="577"/>
                    <a:pt x="12191" y="433"/>
                    <a:pt x="12191" y="289"/>
                  </a:cubicBezTo>
                  <a:cubicBezTo>
                    <a:pt x="12191" y="108"/>
                    <a:pt x="12047" y="0"/>
                    <a:pt x="1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922;p64">
              <a:extLst>
                <a:ext uri="{FF2B5EF4-FFF2-40B4-BE49-F238E27FC236}">
                  <a16:creationId xmlns:a16="http://schemas.microsoft.com/office/drawing/2014/main" id="{762DE112-0D62-C249-21D8-433AB3A24E88}"/>
                </a:ext>
              </a:extLst>
            </p:cNvPr>
            <p:cNvSpPr/>
            <p:nvPr/>
          </p:nvSpPr>
          <p:spPr>
            <a:xfrm>
              <a:off x="2929950" y="1234475"/>
              <a:ext cx="189375" cy="14450"/>
            </a:xfrm>
            <a:custGeom>
              <a:avLst/>
              <a:gdLst/>
              <a:ahLst/>
              <a:cxnLst/>
              <a:rect l="l" t="t" r="r" b="b"/>
              <a:pathLst>
                <a:path w="7575" h="578" extrusionOk="0">
                  <a:moveTo>
                    <a:pt x="325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923;p64">
              <a:extLst>
                <a:ext uri="{FF2B5EF4-FFF2-40B4-BE49-F238E27FC236}">
                  <a16:creationId xmlns:a16="http://schemas.microsoft.com/office/drawing/2014/main" id="{904A8FDB-B938-C87E-6512-8E0A2EAF838D}"/>
                </a:ext>
              </a:extLst>
            </p:cNvPr>
            <p:cNvSpPr/>
            <p:nvPr/>
          </p:nvSpPr>
          <p:spPr>
            <a:xfrm>
              <a:off x="2496250" y="1234475"/>
              <a:ext cx="376925" cy="14450"/>
            </a:xfrm>
            <a:custGeom>
              <a:avLst/>
              <a:gdLst/>
              <a:ahLst/>
              <a:cxnLst/>
              <a:rect l="l" t="t" r="r" b="b"/>
              <a:pathLst>
                <a:path w="15077" h="578" extrusionOk="0">
                  <a:moveTo>
                    <a:pt x="289" y="0"/>
                  </a:moveTo>
                  <a:cubicBezTo>
                    <a:pt x="108" y="0"/>
                    <a:pt x="0" y="144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924;p64">
              <a:extLst>
                <a:ext uri="{FF2B5EF4-FFF2-40B4-BE49-F238E27FC236}">
                  <a16:creationId xmlns:a16="http://schemas.microsoft.com/office/drawing/2014/main" id="{20B42771-50B4-9881-5948-A2136914F2F9}"/>
                </a:ext>
              </a:extLst>
            </p:cNvPr>
            <p:cNvSpPr/>
            <p:nvPr/>
          </p:nvSpPr>
          <p:spPr>
            <a:xfrm>
              <a:off x="2322225" y="1234475"/>
              <a:ext cx="109125" cy="14450"/>
            </a:xfrm>
            <a:custGeom>
              <a:avLst/>
              <a:gdLst/>
              <a:ahLst/>
              <a:cxnLst/>
              <a:rect l="l" t="t" r="r" b="b"/>
              <a:pathLst>
                <a:path w="4365" h="578" extrusionOk="0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925;p64">
              <a:extLst>
                <a:ext uri="{FF2B5EF4-FFF2-40B4-BE49-F238E27FC236}">
                  <a16:creationId xmlns:a16="http://schemas.microsoft.com/office/drawing/2014/main" id="{FD87B6E3-6C84-5257-DCC0-C742615B21FB}"/>
                </a:ext>
              </a:extLst>
            </p:cNvPr>
            <p:cNvSpPr/>
            <p:nvPr/>
          </p:nvSpPr>
          <p:spPr>
            <a:xfrm>
              <a:off x="2647725" y="13066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325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926;p64">
              <a:extLst>
                <a:ext uri="{FF2B5EF4-FFF2-40B4-BE49-F238E27FC236}">
                  <a16:creationId xmlns:a16="http://schemas.microsoft.com/office/drawing/2014/main" id="{B8DB9A62-5C97-57A8-EFCA-C9F6FBE65C11}"/>
                </a:ext>
              </a:extLst>
            </p:cNvPr>
            <p:cNvSpPr/>
            <p:nvPr/>
          </p:nvSpPr>
          <p:spPr>
            <a:xfrm>
              <a:off x="2322225" y="13066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325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927;p64">
              <a:extLst>
                <a:ext uri="{FF2B5EF4-FFF2-40B4-BE49-F238E27FC236}">
                  <a16:creationId xmlns:a16="http://schemas.microsoft.com/office/drawing/2014/main" id="{A332F31F-5AA2-A7ED-CCB5-A6B9A24C6D5C}"/>
                </a:ext>
              </a:extLst>
            </p:cNvPr>
            <p:cNvSpPr/>
            <p:nvPr/>
          </p:nvSpPr>
          <p:spPr>
            <a:xfrm>
              <a:off x="3024625" y="1390450"/>
              <a:ext cx="94700" cy="14450"/>
            </a:xfrm>
            <a:custGeom>
              <a:avLst/>
              <a:gdLst/>
              <a:ahLst/>
              <a:cxnLst/>
              <a:rect l="l" t="t" r="r" b="b"/>
              <a:pathLst>
                <a:path w="3788" h="578" extrusionOk="0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3463" y="578"/>
                  </a:lnTo>
                  <a:cubicBezTo>
                    <a:pt x="3643" y="578"/>
                    <a:pt x="3788" y="470"/>
                    <a:pt x="3788" y="289"/>
                  </a:cubicBezTo>
                  <a:cubicBezTo>
                    <a:pt x="3788" y="109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928;p64">
              <a:extLst>
                <a:ext uri="{FF2B5EF4-FFF2-40B4-BE49-F238E27FC236}">
                  <a16:creationId xmlns:a16="http://schemas.microsoft.com/office/drawing/2014/main" id="{AC66F4A7-7769-8DDA-159A-C6E33B13F571}"/>
                </a:ext>
              </a:extLst>
            </p:cNvPr>
            <p:cNvSpPr/>
            <p:nvPr/>
          </p:nvSpPr>
          <p:spPr>
            <a:xfrm>
              <a:off x="2800100" y="1390450"/>
              <a:ext cx="174050" cy="14450"/>
            </a:xfrm>
            <a:custGeom>
              <a:avLst/>
              <a:gdLst/>
              <a:ahLst/>
              <a:cxnLst/>
              <a:rect l="l" t="t" r="r" b="b"/>
              <a:pathLst>
                <a:path w="6962" h="578" extrusionOk="0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6673" y="578"/>
                  </a:lnTo>
                  <a:cubicBezTo>
                    <a:pt x="6854" y="578"/>
                    <a:pt x="6962" y="470"/>
                    <a:pt x="6962" y="289"/>
                  </a:cubicBezTo>
                  <a:cubicBezTo>
                    <a:pt x="6962" y="109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929;p64">
              <a:extLst>
                <a:ext uri="{FF2B5EF4-FFF2-40B4-BE49-F238E27FC236}">
                  <a16:creationId xmlns:a16="http://schemas.microsoft.com/office/drawing/2014/main" id="{DF23CD3E-F621-D6D3-B1FB-62EADA3BCBA2}"/>
                </a:ext>
              </a:extLst>
            </p:cNvPr>
            <p:cNvSpPr/>
            <p:nvPr/>
          </p:nvSpPr>
          <p:spPr>
            <a:xfrm>
              <a:off x="2322225" y="1390450"/>
              <a:ext cx="384125" cy="14450"/>
            </a:xfrm>
            <a:custGeom>
              <a:avLst/>
              <a:gdLst/>
              <a:ahLst/>
              <a:cxnLst/>
              <a:rect l="l" t="t" r="r" b="b"/>
              <a:pathLst>
                <a:path w="15365" h="578" extrusionOk="0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70"/>
                    <a:pt x="145" y="578"/>
                    <a:pt x="289" y="578"/>
                  </a:cubicBezTo>
                  <a:lnTo>
                    <a:pt x="15076" y="578"/>
                  </a:lnTo>
                  <a:cubicBezTo>
                    <a:pt x="15221" y="578"/>
                    <a:pt x="15365" y="470"/>
                    <a:pt x="15365" y="289"/>
                  </a:cubicBezTo>
                  <a:cubicBezTo>
                    <a:pt x="15365" y="109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930;p64">
              <a:extLst>
                <a:ext uri="{FF2B5EF4-FFF2-40B4-BE49-F238E27FC236}">
                  <a16:creationId xmlns:a16="http://schemas.microsoft.com/office/drawing/2014/main" id="{BD907027-C6A3-2DD7-28EC-A1A546BE41A2}"/>
                </a:ext>
              </a:extLst>
            </p:cNvPr>
            <p:cNvSpPr/>
            <p:nvPr/>
          </p:nvSpPr>
          <p:spPr>
            <a:xfrm>
              <a:off x="2699125" y="1473400"/>
              <a:ext cx="420200" cy="15375"/>
            </a:xfrm>
            <a:custGeom>
              <a:avLst/>
              <a:gdLst/>
              <a:ahLst/>
              <a:cxnLst/>
              <a:rect l="l" t="t" r="r" b="b"/>
              <a:pathLst>
                <a:path w="16808" h="615" extrusionOk="0">
                  <a:moveTo>
                    <a:pt x="289" y="1"/>
                  </a:moveTo>
                  <a:cubicBezTo>
                    <a:pt x="109" y="1"/>
                    <a:pt x="0" y="145"/>
                    <a:pt x="0" y="290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290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931;p64">
              <a:extLst>
                <a:ext uri="{FF2B5EF4-FFF2-40B4-BE49-F238E27FC236}">
                  <a16:creationId xmlns:a16="http://schemas.microsoft.com/office/drawing/2014/main" id="{7A7E6D11-30BA-9D12-12B0-C1B53FC57DB2}"/>
                </a:ext>
              </a:extLst>
            </p:cNvPr>
            <p:cNvSpPr/>
            <p:nvPr/>
          </p:nvSpPr>
          <p:spPr>
            <a:xfrm>
              <a:off x="2322225" y="1473400"/>
              <a:ext cx="304775" cy="15375"/>
            </a:xfrm>
            <a:custGeom>
              <a:avLst/>
              <a:gdLst/>
              <a:ahLst/>
              <a:cxnLst/>
              <a:rect l="l" t="t" r="r" b="b"/>
              <a:pathLst>
                <a:path w="12191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290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290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932;p64">
              <a:extLst>
                <a:ext uri="{FF2B5EF4-FFF2-40B4-BE49-F238E27FC236}">
                  <a16:creationId xmlns:a16="http://schemas.microsoft.com/office/drawing/2014/main" id="{CEDECA33-83BD-C2C8-FB12-582A6AFDBD49}"/>
                </a:ext>
              </a:extLst>
            </p:cNvPr>
            <p:cNvSpPr/>
            <p:nvPr/>
          </p:nvSpPr>
          <p:spPr>
            <a:xfrm>
              <a:off x="2929950" y="15563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933;p64">
              <a:extLst>
                <a:ext uri="{FF2B5EF4-FFF2-40B4-BE49-F238E27FC236}">
                  <a16:creationId xmlns:a16="http://schemas.microsoft.com/office/drawing/2014/main" id="{8321F117-4EE1-55C7-BE19-599010EE853A}"/>
                </a:ext>
              </a:extLst>
            </p:cNvPr>
            <p:cNvSpPr/>
            <p:nvPr/>
          </p:nvSpPr>
          <p:spPr>
            <a:xfrm>
              <a:off x="2496250" y="15563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934;p64">
              <a:extLst>
                <a:ext uri="{FF2B5EF4-FFF2-40B4-BE49-F238E27FC236}">
                  <a16:creationId xmlns:a16="http://schemas.microsoft.com/office/drawing/2014/main" id="{09C805D2-5BD7-212F-DA5B-54B9F5563888}"/>
                </a:ext>
              </a:extLst>
            </p:cNvPr>
            <p:cNvSpPr/>
            <p:nvPr/>
          </p:nvSpPr>
          <p:spPr>
            <a:xfrm>
              <a:off x="2322225" y="15563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935;p64">
              <a:extLst>
                <a:ext uri="{FF2B5EF4-FFF2-40B4-BE49-F238E27FC236}">
                  <a16:creationId xmlns:a16="http://schemas.microsoft.com/office/drawing/2014/main" id="{3202D1BD-7576-CF99-F7F1-54FE5821E146}"/>
                </a:ext>
              </a:extLst>
            </p:cNvPr>
            <p:cNvSpPr/>
            <p:nvPr/>
          </p:nvSpPr>
          <p:spPr>
            <a:xfrm>
              <a:off x="2647725" y="16294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936;p64">
              <a:extLst>
                <a:ext uri="{FF2B5EF4-FFF2-40B4-BE49-F238E27FC236}">
                  <a16:creationId xmlns:a16="http://schemas.microsoft.com/office/drawing/2014/main" id="{0CF82997-0B87-E30E-372E-258089AB2ECF}"/>
                </a:ext>
              </a:extLst>
            </p:cNvPr>
            <p:cNvSpPr/>
            <p:nvPr/>
          </p:nvSpPr>
          <p:spPr>
            <a:xfrm>
              <a:off x="2322225" y="16294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937;p64">
              <a:extLst>
                <a:ext uri="{FF2B5EF4-FFF2-40B4-BE49-F238E27FC236}">
                  <a16:creationId xmlns:a16="http://schemas.microsoft.com/office/drawing/2014/main" id="{2FA6A58C-CF1C-DD09-469E-342FA54119E7}"/>
                </a:ext>
              </a:extLst>
            </p:cNvPr>
            <p:cNvSpPr/>
            <p:nvPr/>
          </p:nvSpPr>
          <p:spPr>
            <a:xfrm>
              <a:off x="3024625" y="1712350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938;p64">
              <a:extLst>
                <a:ext uri="{FF2B5EF4-FFF2-40B4-BE49-F238E27FC236}">
                  <a16:creationId xmlns:a16="http://schemas.microsoft.com/office/drawing/2014/main" id="{103E6C60-C315-204B-7498-055E86BDEC52}"/>
                </a:ext>
              </a:extLst>
            </p:cNvPr>
            <p:cNvSpPr/>
            <p:nvPr/>
          </p:nvSpPr>
          <p:spPr>
            <a:xfrm>
              <a:off x="2800100" y="171235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939;p64">
              <a:extLst>
                <a:ext uri="{FF2B5EF4-FFF2-40B4-BE49-F238E27FC236}">
                  <a16:creationId xmlns:a16="http://schemas.microsoft.com/office/drawing/2014/main" id="{20BDCE9E-6082-43DC-F557-88431D4BB201}"/>
                </a:ext>
              </a:extLst>
            </p:cNvPr>
            <p:cNvSpPr/>
            <p:nvPr/>
          </p:nvSpPr>
          <p:spPr>
            <a:xfrm>
              <a:off x="2322225" y="1712350"/>
              <a:ext cx="384125" cy="15350"/>
            </a:xfrm>
            <a:custGeom>
              <a:avLst/>
              <a:gdLst/>
              <a:ahLst/>
              <a:cxnLst/>
              <a:rect l="l" t="t" r="r" b="b"/>
              <a:pathLst>
                <a:path w="15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940;p64">
              <a:extLst>
                <a:ext uri="{FF2B5EF4-FFF2-40B4-BE49-F238E27FC236}">
                  <a16:creationId xmlns:a16="http://schemas.microsoft.com/office/drawing/2014/main" id="{2FF652E2-D19F-2021-40F6-F216391C67E4}"/>
                </a:ext>
              </a:extLst>
            </p:cNvPr>
            <p:cNvSpPr/>
            <p:nvPr/>
          </p:nvSpPr>
          <p:spPr>
            <a:xfrm>
              <a:off x="2699125" y="1795300"/>
              <a:ext cx="420200" cy="15375"/>
            </a:xfrm>
            <a:custGeom>
              <a:avLst/>
              <a:gdLst/>
              <a:ahLst/>
              <a:cxnLst/>
              <a:rect l="l" t="t" r="r" b="b"/>
              <a:pathLst>
                <a:path w="16808" h="615" extrusionOk="0">
                  <a:moveTo>
                    <a:pt x="289" y="1"/>
                  </a:moveTo>
                  <a:cubicBezTo>
                    <a:pt x="109" y="1"/>
                    <a:pt x="0" y="145"/>
                    <a:pt x="0" y="326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326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941;p64">
              <a:extLst>
                <a:ext uri="{FF2B5EF4-FFF2-40B4-BE49-F238E27FC236}">
                  <a16:creationId xmlns:a16="http://schemas.microsoft.com/office/drawing/2014/main" id="{BE6E8B32-B780-0E6E-8E7B-E94EF92A189D}"/>
                </a:ext>
              </a:extLst>
            </p:cNvPr>
            <p:cNvSpPr/>
            <p:nvPr/>
          </p:nvSpPr>
          <p:spPr>
            <a:xfrm>
              <a:off x="2322225" y="1795300"/>
              <a:ext cx="304775" cy="15375"/>
            </a:xfrm>
            <a:custGeom>
              <a:avLst/>
              <a:gdLst/>
              <a:ahLst/>
              <a:cxnLst/>
              <a:rect l="l" t="t" r="r" b="b"/>
              <a:pathLst>
                <a:path w="12191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326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326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942;p64">
              <a:extLst>
                <a:ext uri="{FF2B5EF4-FFF2-40B4-BE49-F238E27FC236}">
                  <a16:creationId xmlns:a16="http://schemas.microsoft.com/office/drawing/2014/main" id="{D94890C1-11E3-4DDE-BC7F-8528BAAA110B}"/>
                </a:ext>
              </a:extLst>
            </p:cNvPr>
            <p:cNvSpPr/>
            <p:nvPr/>
          </p:nvSpPr>
          <p:spPr>
            <a:xfrm>
              <a:off x="2929950" y="1879175"/>
              <a:ext cx="189375" cy="14450"/>
            </a:xfrm>
            <a:custGeom>
              <a:avLst/>
              <a:gdLst/>
              <a:ahLst/>
              <a:cxnLst/>
              <a:rect l="l" t="t" r="r" b="b"/>
              <a:pathLst>
                <a:path w="7575" h="578" extrusionOk="0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08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943;p64">
              <a:extLst>
                <a:ext uri="{FF2B5EF4-FFF2-40B4-BE49-F238E27FC236}">
                  <a16:creationId xmlns:a16="http://schemas.microsoft.com/office/drawing/2014/main" id="{D7FCD874-DC30-0A80-76DA-04C481E74E40}"/>
                </a:ext>
              </a:extLst>
            </p:cNvPr>
            <p:cNvSpPr/>
            <p:nvPr/>
          </p:nvSpPr>
          <p:spPr>
            <a:xfrm>
              <a:off x="2496250" y="1879175"/>
              <a:ext cx="376925" cy="14450"/>
            </a:xfrm>
            <a:custGeom>
              <a:avLst/>
              <a:gdLst/>
              <a:ahLst/>
              <a:cxnLst/>
              <a:rect l="l" t="t" r="r" b="b"/>
              <a:pathLst>
                <a:path w="15077" h="578" extrusionOk="0">
                  <a:moveTo>
                    <a:pt x="289" y="0"/>
                  </a:moveTo>
                  <a:cubicBezTo>
                    <a:pt x="108" y="0"/>
                    <a:pt x="0" y="108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08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944;p64">
              <a:extLst>
                <a:ext uri="{FF2B5EF4-FFF2-40B4-BE49-F238E27FC236}">
                  <a16:creationId xmlns:a16="http://schemas.microsoft.com/office/drawing/2014/main" id="{3C74280A-2E42-D680-32D8-2422B2B00543}"/>
                </a:ext>
              </a:extLst>
            </p:cNvPr>
            <p:cNvSpPr/>
            <p:nvPr/>
          </p:nvSpPr>
          <p:spPr>
            <a:xfrm>
              <a:off x="2322225" y="1879175"/>
              <a:ext cx="109125" cy="14450"/>
            </a:xfrm>
            <a:custGeom>
              <a:avLst/>
              <a:gdLst/>
              <a:ahLst/>
              <a:cxnLst/>
              <a:rect l="l" t="t" r="r" b="b"/>
              <a:pathLst>
                <a:path w="4365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08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D7B8A88-FE8B-EF8E-FE05-6B2F39AE9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09" y="921441"/>
            <a:ext cx="6128809" cy="3377808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5F7F950-269A-07D5-855D-6F20349F807B}"/>
              </a:ext>
            </a:extLst>
          </p:cNvPr>
          <p:cNvSpPr txBox="1"/>
          <p:nvPr/>
        </p:nvSpPr>
        <p:spPr>
          <a:xfrm>
            <a:off x="2629202" y="4442522"/>
            <a:ext cx="1207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For teacher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653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88227" y="63918"/>
            <a:ext cx="5738613" cy="522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THupo" panose="02010800040101010101" pitchFamily="2" charset="-122"/>
                <a:ea typeface="STHupo" panose="02010800040101010101" pitchFamily="2" charset="-122"/>
              </a:rPr>
              <a:t>Module </a:t>
            </a:r>
            <a:r>
              <a:rPr lang="vi-VN">
                <a:latin typeface="STHupo" panose="02010800040101010101" pitchFamily="2" charset="-122"/>
                <a:ea typeface="STHupo" panose="02010800040101010101" pitchFamily="2" charset="-122"/>
              </a:rPr>
              <a:t>10</a:t>
            </a:r>
            <a:r>
              <a:rPr lang="en-US">
                <a:latin typeface="STHupo" panose="02010800040101010101" pitchFamily="2" charset="-122"/>
                <a:ea typeface="STHupo" panose="02010800040101010101" pitchFamily="2" charset="-122"/>
              </a:rPr>
              <a:t>- Calculate fee</a:t>
            </a:r>
            <a:endParaRPr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01FCE-BEC4-8FF8-601E-BDCF768D3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68" y="665957"/>
            <a:ext cx="4231175" cy="10628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875899-1866-2769-3917-2DB83EAF84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099"/>
          <a:stretch/>
        </p:blipFill>
        <p:spPr>
          <a:xfrm>
            <a:off x="4537403" y="1966602"/>
            <a:ext cx="4441531" cy="28962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BEECEE-AD93-4C99-6931-F269B6EF7D4F}"/>
              </a:ext>
            </a:extLst>
          </p:cNvPr>
          <p:cNvSpPr txBox="1"/>
          <p:nvPr/>
        </p:nvSpPr>
        <p:spPr>
          <a:xfrm>
            <a:off x="828675" y="2143125"/>
            <a:ext cx="36447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- </a:t>
            </a:r>
            <a:r>
              <a:rPr lang="en-US" dirty="0" err="1">
                <a:latin typeface="Comic Sans MS" panose="030F0702030302020204" pitchFamily="66" charset="0"/>
              </a:rPr>
              <a:t>df</a:t>
            </a:r>
            <a:r>
              <a:rPr lang="en-US" dirty="0">
                <a:latin typeface="Comic Sans MS" panose="030F0702030302020204" pitchFamily="66" charset="0"/>
              </a:rPr>
              <a:t> = mm-</a:t>
            </a:r>
            <a:r>
              <a:rPr lang="en-US" dirty="0" err="1">
                <a:latin typeface="Comic Sans MS" panose="030F0702030302020204" pitchFamily="66" charset="0"/>
              </a:rPr>
              <a:t>std.dte_tme.mth</a:t>
            </a:r>
            <a:r>
              <a:rPr lang="en-US" dirty="0">
                <a:latin typeface="Comic Sans MS" panose="030F0702030302020204" pitchFamily="66" charset="0"/>
              </a:rPr>
              <a:t> </a:t>
            </a:r>
          </a:p>
          <a:p>
            <a:r>
              <a:rPr lang="en-US" dirty="0">
                <a:latin typeface="Comic Sans MS" panose="030F0702030302020204" pitchFamily="66" charset="0"/>
              </a:rPr>
              <a:t>         +) mm: month at the current time.</a:t>
            </a:r>
          </a:p>
          <a:p>
            <a:r>
              <a:rPr lang="en-US" dirty="0">
                <a:latin typeface="Comic Sans MS" panose="030F0702030302020204" pitchFamily="66" charset="0"/>
              </a:rPr>
              <a:t>         +) </a:t>
            </a:r>
            <a:r>
              <a:rPr lang="en-US" dirty="0" err="1">
                <a:latin typeface="Comic Sans MS" panose="030F0702030302020204" pitchFamily="66" charset="0"/>
              </a:rPr>
              <a:t>std.dte_tme.mth</a:t>
            </a:r>
            <a:r>
              <a:rPr lang="en-US" dirty="0">
                <a:latin typeface="Comic Sans MS" panose="030F0702030302020204" pitchFamily="66" charset="0"/>
              </a:rPr>
              <a:t>: month at the  	time the fee is paid.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- If </a:t>
            </a:r>
            <a:r>
              <a:rPr lang="en-US" dirty="0" err="1">
                <a:latin typeface="Comic Sans MS" panose="030F0702030302020204" pitchFamily="66" charset="0"/>
              </a:rPr>
              <a:t>df</a:t>
            </a:r>
            <a:r>
              <a:rPr lang="en-US" dirty="0">
                <a:latin typeface="Comic Sans MS" panose="030F0702030302020204" pitchFamily="66" charset="0"/>
              </a:rPr>
              <a:t>=1 then the sum will be calculated.</a:t>
            </a:r>
          </a:p>
          <a:p>
            <a:r>
              <a:rPr lang="en-US" dirty="0">
                <a:latin typeface="Comic Sans MS" panose="030F0702030302020204" pitchFamily="66" charset="0"/>
              </a:rPr>
              <a:t>                 </a:t>
            </a:r>
            <a:r>
              <a:rPr lang="en-US" dirty="0" err="1">
                <a:latin typeface="Comic Sans MS" panose="030F0702030302020204" pitchFamily="66" charset="0"/>
              </a:rPr>
              <a:t>std.total</a:t>
            </a:r>
            <a:r>
              <a:rPr lang="en-US" dirty="0">
                <a:latin typeface="Comic Sans MS" panose="030F0702030302020204" pitchFamily="66" charset="0"/>
              </a:rPr>
              <a:t>=</a:t>
            </a:r>
            <a:r>
              <a:rPr lang="en-US" dirty="0" err="1">
                <a:latin typeface="Comic Sans MS" panose="030F0702030302020204" pitchFamily="66" charset="0"/>
              </a:rPr>
              <a:t>std.fes</a:t>
            </a:r>
            <a:r>
              <a:rPr lang="en-US" dirty="0">
                <a:latin typeface="Comic Sans MS" panose="030F0702030302020204" pitchFamily="66" charset="0"/>
              </a:rPr>
              <a:t>;</a:t>
            </a:r>
          </a:p>
          <a:p>
            <a:r>
              <a:rPr lang="en-US" dirty="0">
                <a:latin typeface="Comic Sans MS" panose="030F0702030302020204" pitchFamily="66" charset="0"/>
              </a:rPr>
              <a:t>                  </a:t>
            </a:r>
            <a:r>
              <a:rPr lang="en-US" dirty="0" err="1">
                <a:latin typeface="Comic Sans MS" panose="030F0702030302020204" pitchFamily="66" charset="0"/>
              </a:rPr>
              <a:t>std.debt</a:t>
            </a:r>
            <a:r>
              <a:rPr lang="en-US" dirty="0">
                <a:latin typeface="Comic Sans MS" panose="030F0702030302020204" pitchFamily="66" charset="0"/>
              </a:rPr>
              <a:t>=0</a:t>
            </a:r>
          </a:p>
          <a:p>
            <a:r>
              <a:rPr lang="en-US" dirty="0">
                <a:latin typeface="Comic Sans MS" panose="030F0702030302020204" pitchFamily="66" charset="0"/>
              </a:rPr>
              <a:t>- If df#1 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</a:rPr>
              <a:t>std.total</a:t>
            </a:r>
            <a:r>
              <a:rPr lang="en-US" dirty="0">
                <a:latin typeface="Comic Sans MS" panose="030F0702030302020204" pitchFamily="66" charset="0"/>
              </a:rPr>
              <a:t> = </a:t>
            </a:r>
            <a:r>
              <a:rPr lang="en-US" dirty="0" err="1">
                <a:latin typeface="Comic Sans MS" panose="030F0702030302020204" pitchFamily="66" charset="0"/>
              </a:rPr>
              <a:t>std.debt+std.duedate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DD261-831D-A2A5-1501-FCD5AF0A5748}"/>
              </a:ext>
            </a:extLst>
          </p:cNvPr>
          <p:cNvSpPr txBox="1"/>
          <p:nvPr/>
        </p:nvSpPr>
        <p:spPr>
          <a:xfrm>
            <a:off x="5522119" y="871538"/>
            <a:ext cx="2407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mic Sans MS" panose="030F0702030302020204" pitchFamily="66" charset="0"/>
              </a:rPr>
              <a:t>Declare variable </a:t>
            </a:r>
          </a:p>
        </p:txBody>
      </p:sp>
    </p:spTree>
    <p:extLst>
      <p:ext uri="{BB962C8B-B14F-4D97-AF65-F5344CB8AC3E}">
        <p14:creationId xmlns:p14="http://schemas.microsoft.com/office/powerpoint/2010/main" val="673582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88227" y="63918"/>
            <a:ext cx="5738613" cy="522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THupo" panose="02010800040101010101" pitchFamily="2" charset="-122"/>
                <a:ea typeface="STHupo" panose="02010800040101010101" pitchFamily="2" charset="-122"/>
              </a:rPr>
              <a:t>Module </a:t>
            </a:r>
            <a:r>
              <a:rPr lang="vi-VN">
                <a:latin typeface="STHupo" panose="02010800040101010101" pitchFamily="2" charset="-122"/>
                <a:ea typeface="STHupo" panose="02010800040101010101" pitchFamily="2" charset="-122"/>
              </a:rPr>
              <a:t>11</a:t>
            </a:r>
            <a:r>
              <a:rPr lang="en-US">
                <a:latin typeface="STHupo" panose="02010800040101010101" pitchFamily="2" charset="-122"/>
                <a:ea typeface="STHupo" panose="02010800040101010101" pitchFamily="2" charset="-122"/>
              </a:rPr>
              <a:t>- calculate salary</a:t>
            </a:r>
            <a:endParaRPr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1DC01-6858-AAF2-D8C9-D73382AB5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676275"/>
            <a:ext cx="3636987" cy="1088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47204E-BFAC-8368-1FFA-FB8C2B8DE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381" y="2014539"/>
            <a:ext cx="4589043" cy="2728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95D663-05D1-4457-0AC0-DF7E6A2274E1}"/>
              </a:ext>
            </a:extLst>
          </p:cNvPr>
          <p:cNvSpPr txBox="1"/>
          <p:nvPr/>
        </p:nvSpPr>
        <p:spPr>
          <a:xfrm>
            <a:off x="864394" y="1928813"/>
            <a:ext cx="338613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latin typeface="Comic Sans MS" panose="030F0702030302020204" pitchFamily="66" charset="0"/>
              </a:rPr>
              <a:t>Clardate</a:t>
            </a:r>
            <a:r>
              <a:rPr lang="en-US" dirty="0">
                <a:latin typeface="Comic Sans MS" panose="030F0702030302020204" pitchFamily="66" charset="0"/>
              </a:rPr>
              <a:t>=</a:t>
            </a:r>
            <a:r>
              <a:rPr lang="en-US" dirty="0" err="1">
                <a:latin typeface="Comic Sans MS" panose="030F0702030302020204" pitchFamily="66" charset="0"/>
              </a:rPr>
              <a:t>checking_date</a:t>
            </a:r>
            <a:r>
              <a:rPr lang="en-US" dirty="0">
                <a:latin typeface="Comic Sans MS" panose="030F0702030302020204" pitchFamily="66" charset="0"/>
              </a:rPr>
              <a:t> is to check the date entered. </a:t>
            </a:r>
          </a:p>
          <a:p>
            <a:pPr marL="285750" indent="-285750">
              <a:buFontTx/>
              <a:buChar char="-"/>
            </a:pPr>
            <a:endParaRPr lang="en-US" dirty="0">
              <a:latin typeface="Comic Sans MS" panose="030F0702030302020204" pitchFamily="66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Comic Sans MS" panose="030F0702030302020204" pitchFamily="66" charset="0"/>
              </a:rPr>
              <a:t>Tech_no</a:t>
            </a:r>
            <a:r>
              <a:rPr lang="en-US" dirty="0">
                <a:latin typeface="Comic Sans MS" panose="030F0702030302020204" pitchFamily="66" charset="0"/>
              </a:rPr>
              <a:t>: number of classes the. teacher teachers </a:t>
            </a:r>
          </a:p>
          <a:p>
            <a:pPr marL="285750" indent="-285750">
              <a:buFontTx/>
              <a:buChar char="-"/>
            </a:pPr>
            <a:endParaRPr lang="en-US" dirty="0">
              <a:latin typeface="Comic Sans MS" panose="030F0702030302020204" pitchFamily="66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Comic Sans MS" panose="030F0702030302020204" pitchFamily="66" charset="0"/>
              </a:rPr>
              <a:t>Mm: month at current time.</a:t>
            </a:r>
          </a:p>
          <a:p>
            <a:pPr marL="285750" indent="-285750">
              <a:buFontTx/>
              <a:buChar char="-"/>
            </a:pPr>
            <a:endParaRPr lang="en-US" dirty="0">
              <a:latin typeface="Comic Sans MS" panose="030F0702030302020204" pitchFamily="66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Comic Sans MS" panose="030F0702030302020204" pitchFamily="66" charset="0"/>
              </a:rPr>
              <a:t>If </a:t>
            </a:r>
            <a:r>
              <a:rPr lang="en-US" dirty="0" err="1">
                <a:latin typeface="Comic Sans MS" panose="030F0702030302020204" pitchFamily="66" charset="0"/>
              </a:rPr>
              <a:t>techr.advanced</a:t>
            </a:r>
            <a:r>
              <a:rPr lang="en-US" dirty="0">
                <a:latin typeface="Comic Sans MS" panose="030F0702030302020204" pitchFamily="66" charset="0"/>
              </a:rPr>
              <a:t>=0 </a:t>
            </a:r>
          </a:p>
          <a:p>
            <a:r>
              <a:rPr lang="en-US" dirty="0">
                <a:latin typeface="Comic Sans MS" panose="030F0702030302020204" pitchFamily="66" charset="0"/>
              </a:rPr>
              <a:t>	then </a:t>
            </a:r>
            <a:r>
              <a:rPr lang="en-US" dirty="0" err="1">
                <a:latin typeface="Comic Sans MS" panose="030F0702030302020204" pitchFamily="66" charset="0"/>
              </a:rPr>
              <a:t>techr.total</a:t>
            </a:r>
            <a:r>
              <a:rPr lang="en-US" dirty="0">
                <a:latin typeface="Comic Sans MS" panose="030F0702030302020204" pitchFamily="66" charset="0"/>
              </a:rPr>
              <a:t>=</a:t>
            </a:r>
            <a:r>
              <a:rPr lang="en-US" dirty="0" err="1">
                <a:latin typeface="Comic Sans MS" panose="030F0702030302020204" pitchFamily="66" charset="0"/>
              </a:rPr>
              <a:t>techr.slry</a:t>
            </a:r>
            <a:r>
              <a:rPr lang="en-US" dirty="0">
                <a:latin typeface="Comic Sans MS" panose="030F0702030302020204" pitchFamily="66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0C2D6C-0BE5-1077-7C68-D6DC3E6A9241}"/>
              </a:ext>
            </a:extLst>
          </p:cNvPr>
          <p:cNvSpPr txBox="1"/>
          <p:nvPr/>
        </p:nvSpPr>
        <p:spPr>
          <a:xfrm>
            <a:off x="5079206" y="871370"/>
            <a:ext cx="1978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mic Sans MS" panose="030F0702030302020204" pitchFamily="66" charset="0"/>
              </a:rPr>
              <a:t>Declare variable </a:t>
            </a:r>
          </a:p>
        </p:txBody>
      </p:sp>
    </p:spTree>
    <p:extLst>
      <p:ext uri="{BB962C8B-B14F-4D97-AF65-F5344CB8AC3E}">
        <p14:creationId xmlns:p14="http://schemas.microsoft.com/office/powerpoint/2010/main" val="1322970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88227" y="63918"/>
            <a:ext cx="5738613" cy="522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THupo" panose="02010800040101010101" pitchFamily="2" charset="-122"/>
                <a:ea typeface="STHupo" panose="02010800040101010101" pitchFamily="2" charset="-122"/>
              </a:rPr>
              <a:t>Module 12- Function exit</a:t>
            </a:r>
            <a:endParaRPr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09E32-6878-3C59-264F-48E7E52EF1DE}"/>
              </a:ext>
            </a:extLst>
          </p:cNvPr>
          <p:cNvSpPr txBox="1"/>
          <p:nvPr/>
        </p:nvSpPr>
        <p:spPr>
          <a:xfrm>
            <a:off x="928116" y="1755714"/>
            <a:ext cx="29795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600" dirty="0">
                <a:latin typeface="Comic Sans MS" panose="030F0702030302020204" pitchFamily="66" charset="0"/>
              </a:rPr>
              <a:t>Sleep(50) </a:t>
            </a:r>
            <a:r>
              <a:rPr lang="en-US" sz="1600" b="0" i="1" dirty="0">
                <a:solidFill>
                  <a:schemeClr val="tx1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after printing one “.” another comes after 0.05 seconds.</a:t>
            </a:r>
          </a:p>
          <a:p>
            <a:pPr marL="171450" indent="-171450">
              <a:buFontTx/>
              <a:buChar char="-"/>
            </a:pP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Comic Sans MS" panose="030F0702030302020204" pitchFamily="66" charset="0"/>
              </a:rPr>
              <a:t>System (“</a:t>
            </a:r>
            <a:r>
              <a:rPr lang="en-US" sz="1600" i="1" dirty="0" err="1">
                <a:solidFill>
                  <a:schemeClr val="tx1">
                    <a:lumMod val="50000"/>
                  </a:schemeClr>
                </a:solidFill>
                <a:latin typeface="Comic Sans MS" panose="030F0702030302020204" pitchFamily="66" charset="0"/>
              </a:rPr>
              <a:t>cls</a:t>
            </a: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Comic Sans MS" panose="030F0702030302020204" pitchFamily="66" charset="0"/>
              </a:rPr>
              <a:t>”) clears the screen.</a:t>
            </a:r>
          </a:p>
          <a:p>
            <a:pPr marL="171450" indent="-171450">
              <a:buFontTx/>
              <a:buChar char="-"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EB9EF6-47C0-B64F-8B15-EF17F325A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239" y="1304131"/>
            <a:ext cx="4021015" cy="296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10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134362" y="102664"/>
            <a:ext cx="5738613" cy="522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Module 13- </a:t>
            </a:r>
            <a:r>
              <a:rPr lang="en-US" sz="2800" b="1">
                <a:solidFill>
                  <a:schemeClr val="tx1"/>
                </a:solidFill>
                <a:latin typeface="Arial" panose="020B0604020202020204" pitchFamily="34" charset="0"/>
              </a:rPr>
              <a:t>A</a:t>
            </a:r>
            <a:r>
              <a:rPr lang="en-US" sz="2800" b="1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lgorithm flowchart</a:t>
            </a:r>
            <a:endParaRPr b="1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B0CFC6-F551-AF86-55BA-9B598D683F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"/>
          <a:stretch/>
        </p:blipFill>
        <p:spPr bwMode="auto">
          <a:xfrm>
            <a:off x="1691322" y="725170"/>
            <a:ext cx="5761355" cy="36931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CDAF3B-FC40-ED6F-65AE-7F5AFE94B7BB}"/>
              </a:ext>
            </a:extLst>
          </p:cNvPr>
          <p:cNvSpPr txBox="1"/>
          <p:nvPr/>
        </p:nvSpPr>
        <p:spPr>
          <a:xfrm>
            <a:off x="3720353" y="45185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student’s fee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536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134362" y="102664"/>
            <a:ext cx="5738613" cy="522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Module 13- </a:t>
            </a:r>
            <a:r>
              <a:rPr lang="en-US" sz="2800" b="1">
                <a:solidFill>
                  <a:schemeClr val="tx1"/>
                </a:solidFill>
                <a:latin typeface="Arial" panose="020B0604020202020204" pitchFamily="34" charset="0"/>
              </a:rPr>
              <a:t>A</a:t>
            </a:r>
            <a:r>
              <a:rPr lang="en-US" sz="2800" b="1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lgorithm flowchart</a:t>
            </a:r>
            <a:endParaRPr b="1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6CC76-D01C-1D92-3AAA-7A77352DB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322" y="1167130"/>
            <a:ext cx="5761355" cy="2809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91DF0F-978E-472F-4F11-D072C6759908}"/>
              </a:ext>
            </a:extLst>
          </p:cNvPr>
          <p:cNvSpPr txBox="1"/>
          <p:nvPr/>
        </p:nvSpPr>
        <p:spPr>
          <a:xfrm>
            <a:off x="3065929" y="427915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teacher’s or staff’s salary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415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3" name="Google Shape;3513;p62"/>
          <p:cNvPicPr preferRelativeResize="0"/>
          <p:nvPr/>
        </p:nvPicPr>
        <p:blipFill rotWithShape="1">
          <a:blip r:embed="rId3">
            <a:alphaModFix/>
          </a:blip>
          <a:srcRect l="1484" r="1494"/>
          <a:stretch/>
        </p:blipFill>
        <p:spPr>
          <a:xfrm>
            <a:off x="4696641" y="1580762"/>
            <a:ext cx="2741302" cy="15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450591" y="236477"/>
            <a:ext cx="5198371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THupo" panose="02010800040101010101" pitchFamily="2" charset="-122"/>
                <a:ea typeface="STHupo" panose="02010800040101010101" pitchFamily="2" charset="-122"/>
              </a:rPr>
              <a:t>Module 12-check the date and time </a:t>
            </a:r>
            <a:endParaRPr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grpSp>
        <p:nvGrpSpPr>
          <p:cNvPr id="3516" name="Google Shape;3516;p62"/>
          <p:cNvGrpSpPr/>
          <p:nvPr/>
        </p:nvGrpSpPr>
        <p:grpSpPr>
          <a:xfrm>
            <a:off x="3831152" y="807450"/>
            <a:ext cx="4097650" cy="3780909"/>
            <a:chOff x="1230400" y="410075"/>
            <a:chExt cx="5124625" cy="4728500"/>
          </a:xfrm>
        </p:grpSpPr>
        <p:sp>
          <p:nvSpPr>
            <p:cNvPr id="3517" name="Google Shape;3517;p62"/>
            <p:cNvSpPr/>
            <p:nvPr/>
          </p:nvSpPr>
          <p:spPr>
            <a:xfrm>
              <a:off x="1384675" y="410150"/>
              <a:ext cx="4970350" cy="3655600"/>
            </a:xfrm>
            <a:custGeom>
              <a:avLst/>
              <a:gdLst/>
              <a:ahLst/>
              <a:cxnLst/>
              <a:rect l="l" t="t" r="r" b="b"/>
              <a:pathLst>
                <a:path w="198814" h="146224" extrusionOk="0">
                  <a:moveTo>
                    <a:pt x="173002" y="38507"/>
                  </a:moveTo>
                  <a:lnTo>
                    <a:pt x="173002" y="118161"/>
                  </a:lnTo>
                  <a:lnTo>
                    <a:pt x="37835" y="118161"/>
                  </a:lnTo>
                  <a:lnTo>
                    <a:pt x="37835" y="38507"/>
                  </a:lnTo>
                  <a:close/>
                  <a:moveTo>
                    <a:pt x="144780" y="0"/>
                  </a:moveTo>
                  <a:cubicBezTo>
                    <a:pt x="136124" y="0"/>
                    <a:pt x="127640" y="2694"/>
                    <a:pt x="120221" y="7391"/>
                  </a:cubicBezTo>
                  <a:cubicBezTo>
                    <a:pt x="110674" y="13402"/>
                    <a:pt x="103216" y="21213"/>
                    <a:pt x="91516" y="22724"/>
                  </a:cubicBezTo>
                  <a:cubicBezTo>
                    <a:pt x="84957" y="23559"/>
                    <a:pt x="78300" y="23746"/>
                    <a:pt x="71643" y="23746"/>
                  </a:cubicBezTo>
                  <a:cubicBezTo>
                    <a:pt x="66261" y="23746"/>
                    <a:pt x="60878" y="23624"/>
                    <a:pt x="55546" y="23624"/>
                  </a:cubicBezTo>
                  <a:cubicBezTo>
                    <a:pt x="24881" y="23624"/>
                    <a:pt x="1" y="55833"/>
                    <a:pt x="6205" y="89392"/>
                  </a:cubicBezTo>
                  <a:cubicBezTo>
                    <a:pt x="12441" y="122951"/>
                    <a:pt x="41756" y="146223"/>
                    <a:pt x="66636" y="146223"/>
                  </a:cubicBezTo>
                  <a:cubicBezTo>
                    <a:pt x="89009" y="146223"/>
                    <a:pt x="107395" y="132787"/>
                    <a:pt x="128643" y="129187"/>
                  </a:cubicBezTo>
                  <a:cubicBezTo>
                    <a:pt x="139186" y="127419"/>
                    <a:pt x="149761" y="129508"/>
                    <a:pt x="160176" y="126840"/>
                  </a:cubicBezTo>
                  <a:cubicBezTo>
                    <a:pt x="172295" y="123722"/>
                    <a:pt x="183674" y="116297"/>
                    <a:pt x="190392" y="105560"/>
                  </a:cubicBezTo>
                  <a:cubicBezTo>
                    <a:pt x="194956" y="98232"/>
                    <a:pt x="197207" y="90163"/>
                    <a:pt x="197817" y="81870"/>
                  </a:cubicBezTo>
                  <a:cubicBezTo>
                    <a:pt x="198814" y="68594"/>
                    <a:pt x="195728" y="54740"/>
                    <a:pt x="191613" y="42397"/>
                  </a:cubicBezTo>
                  <a:cubicBezTo>
                    <a:pt x="185474" y="24074"/>
                    <a:pt x="173548" y="5270"/>
                    <a:pt x="153490" y="930"/>
                  </a:cubicBezTo>
                  <a:cubicBezTo>
                    <a:pt x="150590" y="302"/>
                    <a:pt x="147676" y="0"/>
                    <a:pt x="144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62"/>
            <p:cNvSpPr/>
            <p:nvPr/>
          </p:nvSpPr>
          <p:spPr>
            <a:xfrm>
              <a:off x="1515675" y="410075"/>
              <a:ext cx="4819275" cy="3654050"/>
            </a:xfrm>
            <a:custGeom>
              <a:avLst/>
              <a:gdLst/>
              <a:ahLst/>
              <a:cxnLst/>
              <a:rect l="l" t="t" r="r" b="b"/>
              <a:pathLst>
                <a:path w="192771" h="146162" extrusionOk="0">
                  <a:moveTo>
                    <a:pt x="139507" y="1"/>
                  </a:moveTo>
                  <a:cubicBezTo>
                    <a:pt x="130860" y="1"/>
                    <a:pt x="122406" y="2701"/>
                    <a:pt x="114981" y="7394"/>
                  </a:cubicBezTo>
                  <a:cubicBezTo>
                    <a:pt x="105434" y="13405"/>
                    <a:pt x="97976" y="21216"/>
                    <a:pt x="86276" y="22727"/>
                  </a:cubicBezTo>
                  <a:cubicBezTo>
                    <a:pt x="79686" y="23563"/>
                    <a:pt x="73032" y="23756"/>
                    <a:pt x="66346" y="23756"/>
                  </a:cubicBezTo>
                  <a:cubicBezTo>
                    <a:pt x="60978" y="23756"/>
                    <a:pt x="55610" y="23627"/>
                    <a:pt x="50306" y="23627"/>
                  </a:cubicBezTo>
                  <a:cubicBezTo>
                    <a:pt x="22855" y="23627"/>
                    <a:pt x="32" y="49471"/>
                    <a:pt x="0" y="78948"/>
                  </a:cubicBezTo>
                  <a:cubicBezTo>
                    <a:pt x="0" y="82387"/>
                    <a:pt x="322" y="85891"/>
                    <a:pt x="965" y="89395"/>
                  </a:cubicBezTo>
                  <a:cubicBezTo>
                    <a:pt x="2893" y="99777"/>
                    <a:pt x="7040" y="109196"/>
                    <a:pt x="12601" y="117232"/>
                  </a:cubicBezTo>
                  <a:cubicBezTo>
                    <a:pt x="13469" y="115850"/>
                    <a:pt x="14337" y="114500"/>
                    <a:pt x="15140" y="113278"/>
                  </a:cubicBezTo>
                  <a:cubicBezTo>
                    <a:pt x="14305" y="112796"/>
                    <a:pt x="13565" y="112153"/>
                    <a:pt x="13276" y="111285"/>
                  </a:cubicBezTo>
                  <a:cubicBezTo>
                    <a:pt x="13179" y="111028"/>
                    <a:pt x="13147" y="110803"/>
                    <a:pt x="13147" y="110546"/>
                  </a:cubicBezTo>
                  <a:cubicBezTo>
                    <a:pt x="13147" y="109582"/>
                    <a:pt x="13758" y="108681"/>
                    <a:pt x="14787" y="108456"/>
                  </a:cubicBezTo>
                  <a:cubicBezTo>
                    <a:pt x="14915" y="108424"/>
                    <a:pt x="15044" y="108424"/>
                    <a:pt x="15205" y="108424"/>
                  </a:cubicBezTo>
                  <a:cubicBezTo>
                    <a:pt x="15976" y="108424"/>
                    <a:pt x="16812" y="108810"/>
                    <a:pt x="17583" y="109389"/>
                  </a:cubicBezTo>
                  <a:cubicBezTo>
                    <a:pt x="17648" y="109260"/>
                    <a:pt x="17744" y="109132"/>
                    <a:pt x="17808" y="109035"/>
                  </a:cubicBezTo>
                  <a:cubicBezTo>
                    <a:pt x="18194" y="108392"/>
                    <a:pt x="18451" y="107910"/>
                    <a:pt x="18515" y="107749"/>
                  </a:cubicBezTo>
                  <a:cubicBezTo>
                    <a:pt x="19158" y="106303"/>
                    <a:pt x="20958" y="102445"/>
                    <a:pt x="21183" y="101963"/>
                  </a:cubicBezTo>
                  <a:cubicBezTo>
                    <a:pt x="21183" y="101835"/>
                    <a:pt x="21183" y="101610"/>
                    <a:pt x="21183" y="101256"/>
                  </a:cubicBezTo>
                  <a:cubicBezTo>
                    <a:pt x="21183" y="99617"/>
                    <a:pt x="21151" y="95599"/>
                    <a:pt x="20958" y="92288"/>
                  </a:cubicBezTo>
                  <a:cubicBezTo>
                    <a:pt x="20894" y="91323"/>
                    <a:pt x="20862" y="90456"/>
                    <a:pt x="20862" y="89716"/>
                  </a:cubicBezTo>
                  <a:cubicBezTo>
                    <a:pt x="20862" y="89073"/>
                    <a:pt x="20894" y="88495"/>
                    <a:pt x="20926" y="87980"/>
                  </a:cubicBezTo>
                  <a:cubicBezTo>
                    <a:pt x="20444" y="87370"/>
                    <a:pt x="20316" y="86791"/>
                    <a:pt x="20316" y="86309"/>
                  </a:cubicBezTo>
                  <a:cubicBezTo>
                    <a:pt x="20316" y="85859"/>
                    <a:pt x="20444" y="85505"/>
                    <a:pt x="20508" y="85312"/>
                  </a:cubicBezTo>
                  <a:cubicBezTo>
                    <a:pt x="20573" y="85184"/>
                    <a:pt x="20766" y="85055"/>
                    <a:pt x="21055" y="84927"/>
                  </a:cubicBezTo>
                  <a:cubicBezTo>
                    <a:pt x="21023" y="84573"/>
                    <a:pt x="20991" y="84220"/>
                    <a:pt x="20991" y="83962"/>
                  </a:cubicBezTo>
                  <a:cubicBezTo>
                    <a:pt x="20991" y="83705"/>
                    <a:pt x="21055" y="83352"/>
                    <a:pt x="21151" y="82902"/>
                  </a:cubicBezTo>
                  <a:cubicBezTo>
                    <a:pt x="21216" y="82452"/>
                    <a:pt x="21344" y="81873"/>
                    <a:pt x="21505" y="81262"/>
                  </a:cubicBezTo>
                  <a:cubicBezTo>
                    <a:pt x="21826" y="80041"/>
                    <a:pt x="22212" y="78562"/>
                    <a:pt x="22630" y="77148"/>
                  </a:cubicBezTo>
                  <a:cubicBezTo>
                    <a:pt x="23337" y="74673"/>
                    <a:pt x="24044" y="72358"/>
                    <a:pt x="24205" y="71812"/>
                  </a:cubicBezTo>
                  <a:cubicBezTo>
                    <a:pt x="24044" y="71587"/>
                    <a:pt x="23659" y="71040"/>
                    <a:pt x="23241" y="70430"/>
                  </a:cubicBezTo>
                  <a:cubicBezTo>
                    <a:pt x="22694" y="69626"/>
                    <a:pt x="22051" y="68726"/>
                    <a:pt x="21730" y="68276"/>
                  </a:cubicBezTo>
                  <a:cubicBezTo>
                    <a:pt x="21666" y="68147"/>
                    <a:pt x="21601" y="68083"/>
                    <a:pt x="21569" y="68051"/>
                  </a:cubicBezTo>
                  <a:cubicBezTo>
                    <a:pt x="21473" y="67922"/>
                    <a:pt x="21441" y="67794"/>
                    <a:pt x="21441" y="67633"/>
                  </a:cubicBezTo>
                  <a:cubicBezTo>
                    <a:pt x="21441" y="67504"/>
                    <a:pt x="21473" y="67376"/>
                    <a:pt x="21569" y="67279"/>
                  </a:cubicBezTo>
                  <a:cubicBezTo>
                    <a:pt x="21633" y="67151"/>
                    <a:pt x="21794" y="67086"/>
                    <a:pt x="21955" y="67086"/>
                  </a:cubicBezTo>
                  <a:cubicBezTo>
                    <a:pt x="22083" y="67086"/>
                    <a:pt x="22180" y="67119"/>
                    <a:pt x="22308" y="67183"/>
                  </a:cubicBezTo>
                  <a:lnTo>
                    <a:pt x="21666" y="65929"/>
                  </a:lnTo>
                  <a:lnTo>
                    <a:pt x="21633" y="65833"/>
                  </a:lnTo>
                  <a:lnTo>
                    <a:pt x="21633" y="65801"/>
                  </a:lnTo>
                  <a:cubicBezTo>
                    <a:pt x="21633" y="65769"/>
                    <a:pt x="21633" y="65640"/>
                    <a:pt x="21666" y="65511"/>
                  </a:cubicBezTo>
                  <a:cubicBezTo>
                    <a:pt x="21698" y="65383"/>
                    <a:pt x="21762" y="65254"/>
                    <a:pt x="21891" y="65094"/>
                  </a:cubicBezTo>
                  <a:cubicBezTo>
                    <a:pt x="21987" y="65029"/>
                    <a:pt x="22116" y="64965"/>
                    <a:pt x="22276" y="64965"/>
                  </a:cubicBezTo>
                  <a:cubicBezTo>
                    <a:pt x="22341" y="64965"/>
                    <a:pt x="22405" y="64965"/>
                    <a:pt x="22469" y="64997"/>
                  </a:cubicBezTo>
                  <a:cubicBezTo>
                    <a:pt x="22566" y="64997"/>
                    <a:pt x="22630" y="65061"/>
                    <a:pt x="22726" y="65094"/>
                  </a:cubicBezTo>
                  <a:lnTo>
                    <a:pt x="22726" y="65094"/>
                  </a:lnTo>
                  <a:lnTo>
                    <a:pt x="22437" y="64483"/>
                  </a:lnTo>
                  <a:cubicBezTo>
                    <a:pt x="22437" y="64451"/>
                    <a:pt x="22405" y="64386"/>
                    <a:pt x="22437" y="64322"/>
                  </a:cubicBezTo>
                  <a:cubicBezTo>
                    <a:pt x="22437" y="64322"/>
                    <a:pt x="22469" y="64226"/>
                    <a:pt x="22501" y="64097"/>
                  </a:cubicBezTo>
                  <a:cubicBezTo>
                    <a:pt x="22566" y="64001"/>
                    <a:pt x="22662" y="63840"/>
                    <a:pt x="22823" y="63743"/>
                  </a:cubicBezTo>
                  <a:cubicBezTo>
                    <a:pt x="22919" y="63647"/>
                    <a:pt x="23080" y="63615"/>
                    <a:pt x="23209" y="63615"/>
                  </a:cubicBezTo>
                  <a:lnTo>
                    <a:pt x="23241" y="63615"/>
                  </a:lnTo>
                  <a:cubicBezTo>
                    <a:pt x="23401" y="63615"/>
                    <a:pt x="23562" y="63647"/>
                    <a:pt x="23723" y="63743"/>
                  </a:cubicBezTo>
                  <a:cubicBezTo>
                    <a:pt x="23819" y="63808"/>
                    <a:pt x="23916" y="63904"/>
                    <a:pt x="23980" y="64001"/>
                  </a:cubicBezTo>
                  <a:cubicBezTo>
                    <a:pt x="24076" y="64097"/>
                    <a:pt x="24141" y="64193"/>
                    <a:pt x="24237" y="64354"/>
                  </a:cubicBezTo>
                  <a:cubicBezTo>
                    <a:pt x="24366" y="64547"/>
                    <a:pt x="24494" y="64772"/>
                    <a:pt x="24623" y="64997"/>
                  </a:cubicBezTo>
                  <a:lnTo>
                    <a:pt x="24494" y="64161"/>
                  </a:lnTo>
                  <a:cubicBezTo>
                    <a:pt x="24494" y="64097"/>
                    <a:pt x="24494" y="64033"/>
                    <a:pt x="24526" y="64001"/>
                  </a:cubicBezTo>
                  <a:cubicBezTo>
                    <a:pt x="24526" y="63968"/>
                    <a:pt x="24591" y="63872"/>
                    <a:pt x="24687" y="63776"/>
                  </a:cubicBezTo>
                  <a:cubicBezTo>
                    <a:pt x="24719" y="63776"/>
                    <a:pt x="24719" y="63743"/>
                    <a:pt x="24751" y="63743"/>
                  </a:cubicBezTo>
                  <a:lnTo>
                    <a:pt x="24751" y="36485"/>
                  </a:lnTo>
                  <a:cubicBezTo>
                    <a:pt x="24751" y="33592"/>
                    <a:pt x="27098" y="31213"/>
                    <a:pt x="30023" y="31213"/>
                  </a:cubicBezTo>
                  <a:lnTo>
                    <a:pt x="170366" y="31213"/>
                  </a:lnTo>
                  <a:cubicBezTo>
                    <a:pt x="173259" y="31213"/>
                    <a:pt x="175637" y="33592"/>
                    <a:pt x="175637" y="36485"/>
                  </a:cubicBezTo>
                  <a:lnTo>
                    <a:pt x="175637" y="116364"/>
                  </a:lnTo>
                  <a:cubicBezTo>
                    <a:pt x="179334" y="113278"/>
                    <a:pt x="182580" y="109678"/>
                    <a:pt x="185152" y="105563"/>
                  </a:cubicBezTo>
                  <a:cubicBezTo>
                    <a:pt x="189716" y="98235"/>
                    <a:pt x="191967" y="90166"/>
                    <a:pt x="192577" y="81873"/>
                  </a:cubicBezTo>
                  <a:cubicBezTo>
                    <a:pt x="192706" y="80169"/>
                    <a:pt x="192770" y="78466"/>
                    <a:pt x="192770" y="76762"/>
                  </a:cubicBezTo>
                  <a:cubicBezTo>
                    <a:pt x="192770" y="65094"/>
                    <a:pt x="189974" y="53168"/>
                    <a:pt x="186373" y="42400"/>
                  </a:cubicBezTo>
                  <a:cubicBezTo>
                    <a:pt x="180234" y="24077"/>
                    <a:pt x="168308" y="5273"/>
                    <a:pt x="148250" y="933"/>
                  </a:cubicBezTo>
                  <a:cubicBezTo>
                    <a:pt x="145325" y="322"/>
                    <a:pt x="142432" y="1"/>
                    <a:pt x="139507" y="1"/>
                  </a:cubicBezTo>
                  <a:close/>
                  <a:moveTo>
                    <a:pt x="23016" y="127229"/>
                  </a:moveTo>
                  <a:cubicBezTo>
                    <a:pt x="22823" y="127454"/>
                    <a:pt x="22630" y="127679"/>
                    <a:pt x="22469" y="127840"/>
                  </a:cubicBezTo>
                  <a:cubicBezTo>
                    <a:pt x="22308" y="128032"/>
                    <a:pt x="22148" y="128193"/>
                    <a:pt x="22019" y="128354"/>
                  </a:cubicBezTo>
                  <a:cubicBezTo>
                    <a:pt x="22919" y="129222"/>
                    <a:pt x="23819" y="130058"/>
                    <a:pt x="24751" y="130861"/>
                  </a:cubicBezTo>
                  <a:lnTo>
                    <a:pt x="24751" y="127550"/>
                  </a:lnTo>
                  <a:cubicBezTo>
                    <a:pt x="24173" y="127518"/>
                    <a:pt x="23562" y="127422"/>
                    <a:pt x="23016" y="127229"/>
                  </a:cubicBezTo>
                  <a:close/>
                  <a:moveTo>
                    <a:pt x="64064" y="144523"/>
                  </a:moveTo>
                  <a:cubicBezTo>
                    <a:pt x="64032" y="145069"/>
                    <a:pt x="63968" y="145616"/>
                    <a:pt x="63903" y="146162"/>
                  </a:cubicBezTo>
                  <a:cubicBezTo>
                    <a:pt x="67921" y="145969"/>
                    <a:pt x="71779" y="145391"/>
                    <a:pt x="75572" y="1445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62"/>
            <p:cNvSpPr/>
            <p:nvPr/>
          </p:nvSpPr>
          <p:spPr>
            <a:xfrm>
              <a:off x="1972925" y="4531000"/>
              <a:ext cx="4095225" cy="240325"/>
            </a:xfrm>
            <a:custGeom>
              <a:avLst/>
              <a:gdLst/>
              <a:ahLst/>
              <a:cxnLst/>
              <a:rect l="l" t="t" r="r" b="b"/>
              <a:pathLst>
                <a:path w="163809" h="9613" extrusionOk="0">
                  <a:moveTo>
                    <a:pt x="81904" y="1"/>
                  </a:moveTo>
                  <a:cubicBezTo>
                    <a:pt x="36677" y="1"/>
                    <a:pt x="0" y="2155"/>
                    <a:pt x="0" y="4823"/>
                  </a:cubicBezTo>
                  <a:cubicBezTo>
                    <a:pt x="0" y="7458"/>
                    <a:pt x="36677" y="9612"/>
                    <a:pt x="81904" y="9612"/>
                  </a:cubicBezTo>
                  <a:cubicBezTo>
                    <a:pt x="127131" y="9612"/>
                    <a:pt x="163808" y="7458"/>
                    <a:pt x="163808" y="4823"/>
                  </a:cubicBezTo>
                  <a:cubicBezTo>
                    <a:pt x="163808" y="2155"/>
                    <a:pt x="127131" y="1"/>
                    <a:pt x="81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62"/>
            <p:cNvSpPr/>
            <p:nvPr/>
          </p:nvSpPr>
          <p:spPr>
            <a:xfrm>
              <a:off x="1972925" y="4535825"/>
              <a:ext cx="4095225" cy="235500"/>
            </a:xfrm>
            <a:custGeom>
              <a:avLst/>
              <a:gdLst/>
              <a:ahLst/>
              <a:cxnLst/>
              <a:rect l="l" t="t" r="r" b="b"/>
              <a:pathLst>
                <a:path w="163809" h="9420" extrusionOk="0">
                  <a:moveTo>
                    <a:pt x="58310" y="1"/>
                  </a:moveTo>
                  <a:lnTo>
                    <a:pt x="58310" y="1"/>
                  </a:lnTo>
                  <a:cubicBezTo>
                    <a:pt x="53489" y="97"/>
                    <a:pt x="48892" y="226"/>
                    <a:pt x="44488" y="354"/>
                  </a:cubicBezTo>
                  <a:cubicBezTo>
                    <a:pt x="41917" y="1062"/>
                    <a:pt x="39924" y="1126"/>
                    <a:pt x="39924" y="1126"/>
                  </a:cubicBezTo>
                  <a:lnTo>
                    <a:pt x="39924" y="1094"/>
                  </a:lnTo>
                  <a:cubicBezTo>
                    <a:pt x="39924" y="1062"/>
                    <a:pt x="39924" y="837"/>
                    <a:pt x="39956" y="483"/>
                  </a:cubicBezTo>
                  <a:lnTo>
                    <a:pt x="39956" y="483"/>
                  </a:lnTo>
                  <a:cubicBezTo>
                    <a:pt x="37609" y="579"/>
                    <a:pt x="35391" y="676"/>
                    <a:pt x="33206" y="740"/>
                  </a:cubicBezTo>
                  <a:cubicBezTo>
                    <a:pt x="33238" y="901"/>
                    <a:pt x="33238" y="1029"/>
                    <a:pt x="33238" y="1158"/>
                  </a:cubicBezTo>
                  <a:cubicBezTo>
                    <a:pt x="33238" y="1383"/>
                    <a:pt x="33206" y="1512"/>
                    <a:pt x="33206" y="1512"/>
                  </a:cubicBezTo>
                  <a:cubicBezTo>
                    <a:pt x="33206" y="1512"/>
                    <a:pt x="31791" y="1415"/>
                    <a:pt x="29830" y="901"/>
                  </a:cubicBezTo>
                  <a:cubicBezTo>
                    <a:pt x="11605" y="1801"/>
                    <a:pt x="0" y="3119"/>
                    <a:pt x="0" y="4630"/>
                  </a:cubicBezTo>
                  <a:cubicBezTo>
                    <a:pt x="0" y="7265"/>
                    <a:pt x="36677" y="9419"/>
                    <a:pt x="81904" y="9419"/>
                  </a:cubicBezTo>
                  <a:cubicBezTo>
                    <a:pt x="127131" y="9419"/>
                    <a:pt x="163808" y="7265"/>
                    <a:pt x="163808" y="4630"/>
                  </a:cubicBezTo>
                  <a:cubicBezTo>
                    <a:pt x="163808" y="2444"/>
                    <a:pt x="139218" y="612"/>
                    <a:pt x="105498" y="1"/>
                  </a:cubicBezTo>
                  <a:lnTo>
                    <a:pt x="105498" y="1"/>
                  </a:lnTo>
                  <a:lnTo>
                    <a:pt x="106430" y="1190"/>
                  </a:lnTo>
                  <a:cubicBezTo>
                    <a:pt x="106495" y="1287"/>
                    <a:pt x="106527" y="1415"/>
                    <a:pt x="106463" y="1512"/>
                  </a:cubicBezTo>
                  <a:cubicBezTo>
                    <a:pt x="106430" y="1608"/>
                    <a:pt x="106302" y="1672"/>
                    <a:pt x="106205" y="1672"/>
                  </a:cubicBezTo>
                  <a:lnTo>
                    <a:pt x="57603" y="1672"/>
                  </a:lnTo>
                  <a:cubicBezTo>
                    <a:pt x="57475" y="1672"/>
                    <a:pt x="57378" y="1608"/>
                    <a:pt x="57314" y="1512"/>
                  </a:cubicBezTo>
                  <a:cubicBezTo>
                    <a:pt x="57282" y="1415"/>
                    <a:pt x="57282" y="1287"/>
                    <a:pt x="57346" y="1190"/>
                  </a:cubicBezTo>
                  <a:lnTo>
                    <a:pt x="58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62"/>
            <p:cNvSpPr/>
            <p:nvPr/>
          </p:nvSpPr>
          <p:spPr>
            <a:xfrm>
              <a:off x="2121600" y="3176250"/>
              <a:ext cx="133425" cy="207225"/>
            </a:xfrm>
            <a:custGeom>
              <a:avLst/>
              <a:gdLst/>
              <a:ahLst/>
              <a:cxnLst/>
              <a:rect l="l" t="t" r="r" b="b"/>
              <a:pathLst>
                <a:path w="5337" h="8289" extrusionOk="0">
                  <a:moveTo>
                    <a:pt x="2783" y="0"/>
                  </a:moveTo>
                  <a:cubicBezTo>
                    <a:pt x="2420" y="0"/>
                    <a:pt x="2050" y="99"/>
                    <a:pt x="1704" y="317"/>
                  </a:cubicBezTo>
                  <a:cubicBezTo>
                    <a:pt x="161" y="1249"/>
                    <a:pt x="0" y="4528"/>
                    <a:pt x="386" y="6103"/>
                  </a:cubicBezTo>
                  <a:cubicBezTo>
                    <a:pt x="418" y="6230"/>
                    <a:pt x="1209" y="8289"/>
                    <a:pt x="1222" y="8289"/>
                  </a:cubicBezTo>
                  <a:cubicBezTo>
                    <a:pt x="1222" y="8289"/>
                    <a:pt x="1222" y="8289"/>
                    <a:pt x="1222" y="8289"/>
                  </a:cubicBezTo>
                  <a:cubicBezTo>
                    <a:pt x="1254" y="8289"/>
                    <a:pt x="3729" y="6328"/>
                    <a:pt x="4372" y="5042"/>
                  </a:cubicBezTo>
                  <a:cubicBezTo>
                    <a:pt x="4918" y="3949"/>
                    <a:pt x="5336" y="2438"/>
                    <a:pt x="4758" y="1281"/>
                  </a:cubicBezTo>
                  <a:cubicBezTo>
                    <a:pt x="4379" y="502"/>
                    <a:pt x="3600" y="0"/>
                    <a:pt x="2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62"/>
            <p:cNvSpPr/>
            <p:nvPr/>
          </p:nvSpPr>
          <p:spPr>
            <a:xfrm>
              <a:off x="1502000" y="3626850"/>
              <a:ext cx="143875" cy="202650"/>
            </a:xfrm>
            <a:custGeom>
              <a:avLst/>
              <a:gdLst/>
              <a:ahLst/>
              <a:cxnLst/>
              <a:rect l="l" t="t" r="r" b="b"/>
              <a:pathLst>
                <a:path w="5755" h="8106" extrusionOk="0">
                  <a:moveTo>
                    <a:pt x="2641" y="1"/>
                  </a:moveTo>
                  <a:cubicBezTo>
                    <a:pt x="1856" y="1"/>
                    <a:pt x="1101" y="408"/>
                    <a:pt x="740" y="1194"/>
                  </a:cubicBezTo>
                  <a:cubicBezTo>
                    <a:pt x="1" y="2833"/>
                    <a:pt x="1640" y="5662"/>
                    <a:pt x="2862" y="6755"/>
                  </a:cubicBezTo>
                  <a:cubicBezTo>
                    <a:pt x="2957" y="6850"/>
                    <a:pt x="4683" y="8105"/>
                    <a:pt x="4756" y="8105"/>
                  </a:cubicBezTo>
                  <a:cubicBezTo>
                    <a:pt x="4757" y="8105"/>
                    <a:pt x="4758" y="8105"/>
                    <a:pt x="4758" y="8105"/>
                  </a:cubicBezTo>
                  <a:cubicBezTo>
                    <a:pt x="4758" y="8105"/>
                    <a:pt x="5755" y="5083"/>
                    <a:pt x="5594" y="3669"/>
                  </a:cubicBezTo>
                  <a:cubicBezTo>
                    <a:pt x="5433" y="2479"/>
                    <a:pt x="4919" y="969"/>
                    <a:pt x="3826" y="326"/>
                  </a:cubicBezTo>
                  <a:cubicBezTo>
                    <a:pt x="3455" y="108"/>
                    <a:pt x="3044" y="1"/>
                    <a:pt x="2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62"/>
            <p:cNvSpPr/>
            <p:nvPr/>
          </p:nvSpPr>
          <p:spPr>
            <a:xfrm>
              <a:off x="2656800" y="3458200"/>
              <a:ext cx="462900" cy="1053550"/>
            </a:xfrm>
            <a:custGeom>
              <a:avLst/>
              <a:gdLst/>
              <a:ahLst/>
              <a:cxnLst/>
              <a:rect l="l" t="t" r="r" b="b"/>
              <a:pathLst>
                <a:path w="18516" h="42142" extrusionOk="0">
                  <a:moveTo>
                    <a:pt x="9161" y="0"/>
                  </a:moveTo>
                  <a:cubicBezTo>
                    <a:pt x="9161" y="0"/>
                    <a:pt x="0" y="9483"/>
                    <a:pt x="32" y="21119"/>
                  </a:cubicBezTo>
                  <a:cubicBezTo>
                    <a:pt x="97" y="32755"/>
                    <a:pt x="9354" y="42141"/>
                    <a:pt x="9354" y="42141"/>
                  </a:cubicBezTo>
                  <a:cubicBezTo>
                    <a:pt x="9354" y="42141"/>
                    <a:pt x="18515" y="32659"/>
                    <a:pt x="18483" y="21023"/>
                  </a:cubicBezTo>
                  <a:cubicBezTo>
                    <a:pt x="18419" y="9386"/>
                    <a:pt x="9161" y="0"/>
                    <a:pt x="9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62"/>
            <p:cNvSpPr/>
            <p:nvPr/>
          </p:nvSpPr>
          <p:spPr>
            <a:xfrm>
              <a:off x="1230400" y="3120375"/>
              <a:ext cx="1581525" cy="1453250"/>
            </a:xfrm>
            <a:custGeom>
              <a:avLst/>
              <a:gdLst/>
              <a:ahLst/>
              <a:cxnLst/>
              <a:rect l="l" t="t" r="r" b="b"/>
              <a:pathLst>
                <a:path w="63261" h="58130" extrusionOk="0">
                  <a:moveTo>
                    <a:pt x="47092" y="44790"/>
                  </a:moveTo>
                  <a:cubicBezTo>
                    <a:pt x="47542" y="46879"/>
                    <a:pt x="48377" y="49354"/>
                    <a:pt x="49920" y="51508"/>
                  </a:cubicBezTo>
                  <a:cubicBezTo>
                    <a:pt x="49085" y="51122"/>
                    <a:pt x="48217" y="50672"/>
                    <a:pt x="47252" y="50190"/>
                  </a:cubicBezTo>
                  <a:cubicBezTo>
                    <a:pt x="46545" y="49836"/>
                    <a:pt x="45806" y="49451"/>
                    <a:pt x="45066" y="49033"/>
                  </a:cubicBezTo>
                  <a:cubicBezTo>
                    <a:pt x="45195" y="48743"/>
                    <a:pt x="46288" y="46300"/>
                    <a:pt x="46352" y="44918"/>
                  </a:cubicBezTo>
                  <a:cubicBezTo>
                    <a:pt x="46609" y="44886"/>
                    <a:pt x="46867" y="44822"/>
                    <a:pt x="47092" y="44790"/>
                  </a:cubicBezTo>
                  <a:close/>
                  <a:moveTo>
                    <a:pt x="26617" y="1"/>
                  </a:moveTo>
                  <a:cubicBezTo>
                    <a:pt x="26474" y="1"/>
                    <a:pt x="26334" y="15"/>
                    <a:pt x="26198" y="44"/>
                  </a:cubicBezTo>
                  <a:cubicBezTo>
                    <a:pt x="24912" y="334"/>
                    <a:pt x="24301" y="1684"/>
                    <a:pt x="24687" y="2873"/>
                  </a:cubicBezTo>
                  <a:cubicBezTo>
                    <a:pt x="25073" y="4095"/>
                    <a:pt x="26423" y="4898"/>
                    <a:pt x="27580" y="5316"/>
                  </a:cubicBezTo>
                  <a:cubicBezTo>
                    <a:pt x="28119" y="5496"/>
                    <a:pt x="28966" y="5550"/>
                    <a:pt x="29781" y="5550"/>
                  </a:cubicBezTo>
                  <a:cubicBezTo>
                    <a:pt x="30715" y="5550"/>
                    <a:pt x="31608" y="5479"/>
                    <a:pt x="31952" y="5445"/>
                  </a:cubicBezTo>
                  <a:cubicBezTo>
                    <a:pt x="32337" y="5830"/>
                    <a:pt x="32755" y="6216"/>
                    <a:pt x="33205" y="6698"/>
                  </a:cubicBezTo>
                  <a:cubicBezTo>
                    <a:pt x="33977" y="7502"/>
                    <a:pt x="34845" y="8402"/>
                    <a:pt x="35712" y="9463"/>
                  </a:cubicBezTo>
                  <a:cubicBezTo>
                    <a:pt x="35937" y="9752"/>
                    <a:pt x="36195" y="10041"/>
                    <a:pt x="36420" y="10363"/>
                  </a:cubicBezTo>
                  <a:cubicBezTo>
                    <a:pt x="35937" y="9945"/>
                    <a:pt x="35230" y="9366"/>
                    <a:pt x="35134" y="9334"/>
                  </a:cubicBezTo>
                  <a:cubicBezTo>
                    <a:pt x="34248" y="8744"/>
                    <a:pt x="32587" y="8167"/>
                    <a:pt x="31151" y="8167"/>
                  </a:cubicBezTo>
                  <a:cubicBezTo>
                    <a:pt x="30397" y="8167"/>
                    <a:pt x="29706" y="8326"/>
                    <a:pt x="29219" y="8723"/>
                  </a:cubicBezTo>
                  <a:cubicBezTo>
                    <a:pt x="28223" y="9559"/>
                    <a:pt x="28287" y="11038"/>
                    <a:pt x="29187" y="11938"/>
                  </a:cubicBezTo>
                  <a:cubicBezTo>
                    <a:pt x="29864" y="12615"/>
                    <a:pt x="30924" y="12837"/>
                    <a:pt x="31928" y="12837"/>
                  </a:cubicBezTo>
                  <a:cubicBezTo>
                    <a:pt x="32258" y="12837"/>
                    <a:pt x="32581" y="12813"/>
                    <a:pt x="32884" y="12774"/>
                  </a:cubicBezTo>
                  <a:cubicBezTo>
                    <a:pt x="34137" y="12581"/>
                    <a:pt x="36355" y="11166"/>
                    <a:pt x="36838" y="10877"/>
                  </a:cubicBezTo>
                  <a:cubicBezTo>
                    <a:pt x="37352" y="11552"/>
                    <a:pt x="37898" y="12227"/>
                    <a:pt x="38380" y="12999"/>
                  </a:cubicBezTo>
                  <a:cubicBezTo>
                    <a:pt x="39248" y="14317"/>
                    <a:pt x="40084" y="15731"/>
                    <a:pt x="40759" y="17306"/>
                  </a:cubicBezTo>
                  <a:cubicBezTo>
                    <a:pt x="40791" y="17403"/>
                    <a:pt x="40823" y="17499"/>
                    <a:pt x="40856" y="17595"/>
                  </a:cubicBezTo>
                  <a:cubicBezTo>
                    <a:pt x="40631" y="17338"/>
                    <a:pt x="39377" y="16052"/>
                    <a:pt x="39248" y="15956"/>
                  </a:cubicBezTo>
                  <a:cubicBezTo>
                    <a:pt x="38324" y="15221"/>
                    <a:pt x="36421" y="14364"/>
                    <a:pt x="34879" y="14364"/>
                  </a:cubicBezTo>
                  <a:cubicBezTo>
                    <a:pt x="34330" y="14364"/>
                    <a:pt x="33827" y="14473"/>
                    <a:pt x="33430" y="14735"/>
                  </a:cubicBezTo>
                  <a:cubicBezTo>
                    <a:pt x="32337" y="15442"/>
                    <a:pt x="32273" y="16920"/>
                    <a:pt x="33044" y="17917"/>
                  </a:cubicBezTo>
                  <a:cubicBezTo>
                    <a:pt x="33805" y="18860"/>
                    <a:pt x="35257" y="19141"/>
                    <a:pt x="36446" y="19141"/>
                  </a:cubicBezTo>
                  <a:cubicBezTo>
                    <a:pt x="36513" y="19141"/>
                    <a:pt x="36579" y="19140"/>
                    <a:pt x="36645" y="19138"/>
                  </a:cubicBezTo>
                  <a:cubicBezTo>
                    <a:pt x="38027" y="19074"/>
                    <a:pt x="40759" y="17692"/>
                    <a:pt x="40888" y="17628"/>
                  </a:cubicBezTo>
                  <a:cubicBezTo>
                    <a:pt x="41498" y="19106"/>
                    <a:pt x="42013" y="20681"/>
                    <a:pt x="42431" y="22288"/>
                  </a:cubicBezTo>
                  <a:cubicBezTo>
                    <a:pt x="42752" y="23478"/>
                    <a:pt x="43009" y="24667"/>
                    <a:pt x="43266" y="25889"/>
                  </a:cubicBezTo>
                  <a:cubicBezTo>
                    <a:pt x="42977" y="25567"/>
                    <a:pt x="41788" y="24378"/>
                    <a:pt x="41691" y="24281"/>
                  </a:cubicBezTo>
                  <a:cubicBezTo>
                    <a:pt x="40767" y="23547"/>
                    <a:pt x="38864" y="22690"/>
                    <a:pt x="37322" y="22690"/>
                  </a:cubicBezTo>
                  <a:cubicBezTo>
                    <a:pt x="36773" y="22690"/>
                    <a:pt x="36270" y="22798"/>
                    <a:pt x="35873" y="23060"/>
                  </a:cubicBezTo>
                  <a:cubicBezTo>
                    <a:pt x="34780" y="23767"/>
                    <a:pt x="34684" y="25246"/>
                    <a:pt x="35487" y="26242"/>
                  </a:cubicBezTo>
                  <a:cubicBezTo>
                    <a:pt x="36248" y="27186"/>
                    <a:pt x="37700" y="27466"/>
                    <a:pt x="38862" y="27466"/>
                  </a:cubicBezTo>
                  <a:cubicBezTo>
                    <a:pt x="38927" y="27466"/>
                    <a:pt x="38992" y="27465"/>
                    <a:pt x="39055" y="27464"/>
                  </a:cubicBezTo>
                  <a:cubicBezTo>
                    <a:pt x="40438" y="27399"/>
                    <a:pt x="43074" y="26082"/>
                    <a:pt x="43299" y="25985"/>
                  </a:cubicBezTo>
                  <a:cubicBezTo>
                    <a:pt x="43395" y="26532"/>
                    <a:pt x="43524" y="27078"/>
                    <a:pt x="43652" y="27624"/>
                  </a:cubicBezTo>
                  <a:cubicBezTo>
                    <a:pt x="44006" y="29425"/>
                    <a:pt x="44391" y="31225"/>
                    <a:pt x="44777" y="32993"/>
                  </a:cubicBezTo>
                  <a:cubicBezTo>
                    <a:pt x="44938" y="33603"/>
                    <a:pt x="45099" y="34214"/>
                    <a:pt x="45259" y="34793"/>
                  </a:cubicBezTo>
                  <a:cubicBezTo>
                    <a:pt x="44809" y="34343"/>
                    <a:pt x="43974" y="33507"/>
                    <a:pt x="43909" y="33443"/>
                  </a:cubicBezTo>
                  <a:cubicBezTo>
                    <a:pt x="42989" y="32687"/>
                    <a:pt x="41099" y="31846"/>
                    <a:pt x="39561" y="31846"/>
                  </a:cubicBezTo>
                  <a:cubicBezTo>
                    <a:pt x="39004" y="31846"/>
                    <a:pt x="38493" y="31956"/>
                    <a:pt x="38091" y="32221"/>
                  </a:cubicBezTo>
                  <a:cubicBezTo>
                    <a:pt x="36998" y="32928"/>
                    <a:pt x="36902" y="34407"/>
                    <a:pt x="37705" y="35371"/>
                  </a:cubicBezTo>
                  <a:cubicBezTo>
                    <a:pt x="38470" y="36319"/>
                    <a:pt x="39904" y="36627"/>
                    <a:pt x="41093" y="36627"/>
                  </a:cubicBezTo>
                  <a:cubicBezTo>
                    <a:pt x="41154" y="36627"/>
                    <a:pt x="41214" y="36626"/>
                    <a:pt x="41273" y="36625"/>
                  </a:cubicBezTo>
                  <a:cubicBezTo>
                    <a:pt x="42495" y="36561"/>
                    <a:pt x="44745" y="35500"/>
                    <a:pt x="45356" y="35211"/>
                  </a:cubicBezTo>
                  <a:cubicBezTo>
                    <a:pt x="45645" y="36207"/>
                    <a:pt x="45934" y="37171"/>
                    <a:pt x="46288" y="38136"/>
                  </a:cubicBezTo>
                  <a:cubicBezTo>
                    <a:pt x="46417" y="38554"/>
                    <a:pt x="46545" y="38971"/>
                    <a:pt x="46738" y="39357"/>
                  </a:cubicBezTo>
                  <a:cubicBezTo>
                    <a:pt x="46802" y="39550"/>
                    <a:pt x="46899" y="39775"/>
                    <a:pt x="46995" y="39968"/>
                  </a:cubicBezTo>
                  <a:cubicBezTo>
                    <a:pt x="46770" y="39936"/>
                    <a:pt x="46642" y="39936"/>
                    <a:pt x="46642" y="39936"/>
                  </a:cubicBezTo>
                  <a:lnTo>
                    <a:pt x="46642" y="39936"/>
                  </a:lnTo>
                  <a:cubicBezTo>
                    <a:pt x="46642" y="39936"/>
                    <a:pt x="46609" y="40514"/>
                    <a:pt x="46674" y="41414"/>
                  </a:cubicBezTo>
                  <a:cubicBezTo>
                    <a:pt x="45633" y="40696"/>
                    <a:pt x="44248" y="40034"/>
                    <a:pt x="43094" y="40034"/>
                  </a:cubicBezTo>
                  <a:cubicBezTo>
                    <a:pt x="42751" y="40034"/>
                    <a:pt x="42428" y="40093"/>
                    <a:pt x="42141" y="40225"/>
                  </a:cubicBezTo>
                  <a:cubicBezTo>
                    <a:pt x="40952" y="40772"/>
                    <a:pt x="40663" y="42218"/>
                    <a:pt x="41273" y="43311"/>
                  </a:cubicBezTo>
                  <a:cubicBezTo>
                    <a:pt x="41370" y="43440"/>
                    <a:pt x="41466" y="43568"/>
                    <a:pt x="41563" y="43697"/>
                  </a:cubicBezTo>
                  <a:cubicBezTo>
                    <a:pt x="41756" y="45143"/>
                    <a:pt x="42591" y="46718"/>
                    <a:pt x="43299" y="47522"/>
                  </a:cubicBezTo>
                  <a:cubicBezTo>
                    <a:pt x="43363" y="47618"/>
                    <a:pt x="44263" y="48454"/>
                    <a:pt x="44745" y="48872"/>
                  </a:cubicBezTo>
                  <a:cubicBezTo>
                    <a:pt x="44295" y="48615"/>
                    <a:pt x="43845" y="48390"/>
                    <a:pt x="43363" y="48101"/>
                  </a:cubicBezTo>
                  <a:cubicBezTo>
                    <a:pt x="42688" y="47747"/>
                    <a:pt x="41981" y="47297"/>
                    <a:pt x="41273" y="46911"/>
                  </a:cubicBezTo>
                  <a:cubicBezTo>
                    <a:pt x="40920" y="46686"/>
                    <a:pt x="40566" y="46461"/>
                    <a:pt x="40213" y="46236"/>
                  </a:cubicBezTo>
                  <a:cubicBezTo>
                    <a:pt x="39859" y="46011"/>
                    <a:pt x="39538" y="45754"/>
                    <a:pt x="39184" y="45529"/>
                  </a:cubicBezTo>
                  <a:cubicBezTo>
                    <a:pt x="38670" y="45143"/>
                    <a:pt x="38188" y="44757"/>
                    <a:pt x="37673" y="44340"/>
                  </a:cubicBezTo>
                  <a:cubicBezTo>
                    <a:pt x="38091" y="43697"/>
                    <a:pt x="39313" y="41704"/>
                    <a:pt x="39505" y="40547"/>
                  </a:cubicBezTo>
                  <a:cubicBezTo>
                    <a:pt x="39698" y="39325"/>
                    <a:pt x="39570" y="37750"/>
                    <a:pt x="38702" y="36850"/>
                  </a:cubicBezTo>
                  <a:cubicBezTo>
                    <a:pt x="38240" y="36388"/>
                    <a:pt x="37627" y="36138"/>
                    <a:pt x="37026" y="36138"/>
                  </a:cubicBezTo>
                  <a:cubicBezTo>
                    <a:pt x="36455" y="36138"/>
                    <a:pt x="35895" y="36364"/>
                    <a:pt x="35487" y="36850"/>
                  </a:cubicBezTo>
                  <a:cubicBezTo>
                    <a:pt x="34330" y="38264"/>
                    <a:pt x="35198" y="41414"/>
                    <a:pt x="36034" y="42797"/>
                  </a:cubicBezTo>
                  <a:cubicBezTo>
                    <a:pt x="36066" y="42829"/>
                    <a:pt x="36291" y="43118"/>
                    <a:pt x="36548" y="43407"/>
                  </a:cubicBezTo>
                  <a:cubicBezTo>
                    <a:pt x="36066" y="43022"/>
                    <a:pt x="35584" y="42604"/>
                    <a:pt x="35134" y="42186"/>
                  </a:cubicBezTo>
                  <a:cubicBezTo>
                    <a:pt x="33784" y="40997"/>
                    <a:pt x="32466" y="39711"/>
                    <a:pt x="31148" y="38457"/>
                  </a:cubicBezTo>
                  <a:cubicBezTo>
                    <a:pt x="30859" y="38200"/>
                    <a:pt x="30569" y="37943"/>
                    <a:pt x="30312" y="37654"/>
                  </a:cubicBezTo>
                  <a:cubicBezTo>
                    <a:pt x="30666" y="37107"/>
                    <a:pt x="31984" y="34953"/>
                    <a:pt x="32177" y="33732"/>
                  </a:cubicBezTo>
                  <a:cubicBezTo>
                    <a:pt x="32369" y="32543"/>
                    <a:pt x="32273" y="30967"/>
                    <a:pt x="31373" y="30035"/>
                  </a:cubicBezTo>
                  <a:cubicBezTo>
                    <a:pt x="30935" y="29581"/>
                    <a:pt x="30334" y="29340"/>
                    <a:pt x="29739" y="29340"/>
                  </a:cubicBezTo>
                  <a:cubicBezTo>
                    <a:pt x="29153" y="29340"/>
                    <a:pt x="28573" y="29573"/>
                    <a:pt x="28159" y="30067"/>
                  </a:cubicBezTo>
                  <a:cubicBezTo>
                    <a:pt x="27001" y="31450"/>
                    <a:pt x="27869" y="34632"/>
                    <a:pt x="28737" y="35982"/>
                  </a:cubicBezTo>
                  <a:cubicBezTo>
                    <a:pt x="28769" y="36046"/>
                    <a:pt x="29026" y="36368"/>
                    <a:pt x="29316" y="36721"/>
                  </a:cubicBezTo>
                  <a:cubicBezTo>
                    <a:pt x="28576" y="36046"/>
                    <a:pt x="27837" y="35371"/>
                    <a:pt x="27066" y="34761"/>
                  </a:cubicBezTo>
                  <a:cubicBezTo>
                    <a:pt x="25748" y="33635"/>
                    <a:pt x="24398" y="32607"/>
                    <a:pt x="23015" y="31707"/>
                  </a:cubicBezTo>
                  <a:cubicBezTo>
                    <a:pt x="23144" y="31514"/>
                    <a:pt x="24751" y="29039"/>
                    <a:pt x="24976" y="27657"/>
                  </a:cubicBezTo>
                  <a:cubicBezTo>
                    <a:pt x="25137" y="26467"/>
                    <a:pt x="25041" y="24892"/>
                    <a:pt x="24140" y="23992"/>
                  </a:cubicBezTo>
                  <a:cubicBezTo>
                    <a:pt x="23696" y="23531"/>
                    <a:pt x="23090" y="23280"/>
                    <a:pt x="22493" y="23280"/>
                  </a:cubicBezTo>
                  <a:cubicBezTo>
                    <a:pt x="21925" y="23280"/>
                    <a:pt x="21365" y="23507"/>
                    <a:pt x="20958" y="23992"/>
                  </a:cubicBezTo>
                  <a:cubicBezTo>
                    <a:pt x="19769" y="25406"/>
                    <a:pt x="20637" y="28557"/>
                    <a:pt x="21505" y="29939"/>
                  </a:cubicBezTo>
                  <a:cubicBezTo>
                    <a:pt x="21569" y="30035"/>
                    <a:pt x="22501" y="31192"/>
                    <a:pt x="22855" y="31578"/>
                  </a:cubicBezTo>
                  <a:lnTo>
                    <a:pt x="22790" y="31546"/>
                  </a:lnTo>
                  <a:cubicBezTo>
                    <a:pt x="21344" y="30646"/>
                    <a:pt x="19801" y="29939"/>
                    <a:pt x="18354" y="29328"/>
                  </a:cubicBezTo>
                  <a:cubicBezTo>
                    <a:pt x="16876" y="28750"/>
                    <a:pt x="15429" y="28299"/>
                    <a:pt x="14111" y="27946"/>
                  </a:cubicBezTo>
                  <a:cubicBezTo>
                    <a:pt x="12794" y="27560"/>
                    <a:pt x="11540" y="27303"/>
                    <a:pt x="10447" y="27078"/>
                  </a:cubicBezTo>
                  <a:cubicBezTo>
                    <a:pt x="9836" y="26982"/>
                    <a:pt x="9290" y="26885"/>
                    <a:pt x="8775" y="26789"/>
                  </a:cubicBezTo>
                  <a:lnTo>
                    <a:pt x="8808" y="26789"/>
                  </a:lnTo>
                  <a:cubicBezTo>
                    <a:pt x="8840" y="26757"/>
                    <a:pt x="7008" y="25567"/>
                    <a:pt x="6879" y="25503"/>
                  </a:cubicBezTo>
                  <a:cubicBezTo>
                    <a:pt x="6051" y="25089"/>
                    <a:pt x="4680" y="24736"/>
                    <a:pt x="3408" y="24736"/>
                  </a:cubicBezTo>
                  <a:cubicBezTo>
                    <a:pt x="2407" y="24736"/>
                    <a:pt x="1466" y="24955"/>
                    <a:pt x="900" y="25535"/>
                  </a:cubicBezTo>
                  <a:cubicBezTo>
                    <a:pt x="0" y="26467"/>
                    <a:pt x="225" y="27946"/>
                    <a:pt x="1222" y="28717"/>
                  </a:cubicBezTo>
                  <a:cubicBezTo>
                    <a:pt x="1813" y="29194"/>
                    <a:pt x="2608" y="29365"/>
                    <a:pt x="3405" y="29365"/>
                  </a:cubicBezTo>
                  <a:cubicBezTo>
                    <a:pt x="3951" y="29365"/>
                    <a:pt x="4499" y="29285"/>
                    <a:pt x="4982" y="29167"/>
                  </a:cubicBezTo>
                  <a:cubicBezTo>
                    <a:pt x="6172" y="28846"/>
                    <a:pt x="8197" y="27271"/>
                    <a:pt x="8711" y="26853"/>
                  </a:cubicBezTo>
                  <a:cubicBezTo>
                    <a:pt x="9225" y="26949"/>
                    <a:pt x="9804" y="27078"/>
                    <a:pt x="10415" y="27207"/>
                  </a:cubicBezTo>
                  <a:cubicBezTo>
                    <a:pt x="11508" y="27432"/>
                    <a:pt x="12729" y="27721"/>
                    <a:pt x="14047" y="28139"/>
                  </a:cubicBezTo>
                  <a:cubicBezTo>
                    <a:pt x="14401" y="28235"/>
                    <a:pt x="14786" y="28364"/>
                    <a:pt x="15140" y="28492"/>
                  </a:cubicBezTo>
                  <a:cubicBezTo>
                    <a:pt x="14497" y="28396"/>
                    <a:pt x="13597" y="28332"/>
                    <a:pt x="13501" y="28332"/>
                  </a:cubicBezTo>
                  <a:cubicBezTo>
                    <a:pt x="11893" y="28364"/>
                    <a:pt x="8775" y="29360"/>
                    <a:pt x="8229" y="31096"/>
                  </a:cubicBezTo>
                  <a:cubicBezTo>
                    <a:pt x="7843" y="32350"/>
                    <a:pt x="8743" y="33539"/>
                    <a:pt x="9965" y="33796"/>
                  </a:cubicBezTo>
                  <a:cubicBezTo>
                    <a:pt x="10127" y="33830"/>
                    <a:pt x="10292" y="33845"/>
                    <a:pt x="10457" y="33845"/>
                  </a:cubicBezTo>
                  <a:cubicBezTo>
                    <a:pt x="11569" y="33845"/>
                    <a:pt x="12717" y="33146"/>
                    <a:pt x="13501" y="32446"/>
                  </a:cubicBezTo>
                  <a:cubicBezTo>
                    <a:pt x="14433" y="31610"/>
                    <a:pt x="15526" y="29200"/>
                    <a:pt x="15783" y="28685"/>
                  </a:cubicBezTo>
                  <a:cubicBezTo>
                    <a:pt x="16587" y="28942"/>
                    <a:pt x="17390" y="29264"/>
                    <a:pt x="18226" y="29617"/>
                  </a:cubicBezTo>
                  <a:cubicBezTo>
                    <a:pt x="19672" y="30228"/>
                    <a:pt x="21151" y="30967"/>
                    <a:pt x="22598" y="31900"/>
                  </a:cubicBezTo>
                  <a:cubicBezTo>
                    <a:pt x="22662" y="31964"/>
                    <a:pt x="22726" y="32028"/>
                    <a:pt x="22823" y="32060"/>
                  </a:cubicBezTo>
                  <a:cubicBezTo>
                    <a:pt x="22501" y="31964"/>
                    <a:pt x="20733" y="31610"/>
                    <a:pt x="20605" y="31578"/>
                  </a:cubicBezTo>
                  <a:cubicBezTo>
                    <a:pt x="20472" y="31568"/>
                    <a:pt x="20329" y="31562"/>
                    <a:pt x="20178" y="31562"/>
                  </a:cubicBezTo>
                  <a:cubicBezTo>
                    <a:pt x="18486" y="31562"/>
                    <a:pt x="15725" y="32230"/>
                    <a:pt x="15076" y="33764"/>
                  </a:cubicBezTo>
                  <a:cubicBezTo>
                    <a:pt x="14561" y="34986"/>
                    <a:pt x="15301" y="36271"/>
                    <a:pt x="16490" y="36625"/>
                  </a:cubicBezTo>
                  <a:cubicBezTo>
                    <a:pt x="16752" y="36708"/>
                    <a:pt x="17024" y="36744"/>
                    <a:pt x="17300" y="36744"/>
                  </a:cubicBezTo>
                  <a:cubicBezTo>
                    <a:pt x="18311" y="36744"/>
                    <a:pt x="19372" y="36248"/>
                    <a:pt x="20155" y="35693"/>
                  </a:cubicBezTo>
                  <a:cubicBezTo>
                    <a:pt x="21280" y="34889"/>
                    <a:pt x="22823" y="32221"/>
                    <a:pt x="22887" y="32093"/>
                  </a:cubicBezTo>
                  <a:cubicBezTo>
                    <a:pt x="24205" y="32993"/>
                    <a:pt x="25491" y="34021"/>
                    <a:pt x="26744" y="35146"/>
                  </a:cubicBezTo>
                  <a:cubicBezTo>
                    <a:pt x="27644" y="35950"/>
                    <a:pt x="28544" y="36786"/>
                    <a:pt x="29412" y="37654"/>
                  </a:cubicBezTo>
                  <a:cubicBezTo>
                    <a:pt x="28994" y="37557"/>
                    <a:pt x="27355" y="37204"/>
                    <a:pt x="27226" y="37204"/>
                  </a:cubicBezTo>
                  <a:cubicBezTo>
                    <a:pt x="27073" y="37188"/>
                    <a:pt x="26905" y="37180"/>
                    <a:pt x="26727" y="37180"/>
                  </a:cubicBezTo>
                  <a:cubicBezTo>
                    <a:pt x="25029" y="37180"/>
                    <a:pt x="22337" y="37877"/>
                    <a:pt x="21698" y="39389"/>
                  </a:cubicBezTo>
                  <a:cubicBezTo>
                    <a:pt x="21183" y="40579"/>
                    <a:pt x="21923" y="41864"/>
                    <a:pt x="23112" y="42250"/>
                  </a:cubicBezTo>
                  <a:cubicBezTo>
                    <a:pt x="23366" y="42330"/>
                    <a:pt x="23629" y="42366"/>
                    <a:pt x="23896" y="42366"/>
                  </a:cubicBezTo>
                  <a:cubicBezTo>
                    <a:pt x="24915" y="42366"/>
                    <a:pt x="25987" y="41846"/>
                    <a:pt x="26776" y="41286"/>
                  </a:cubicBezTo>
                  <a:cubicBezTo>
                    <a:pt x="27901" y="40514"/>
                    <a:pt x="29380" y="37943"/>
                    <a:pt x="29476" y="37718"/>
                  </a:cubicBezTo>
                  <a:cubicBezTo>
                    <a:pt x="29894" y="38136"/>
                    <a:pt x="30280" y="38521"/>
                    <a:pt x="30698" y="38907"/>
                  </a:cubicBezTo>
                  <a:cubicBezTo>
                    <a:pt x="31984" y="40193"/>
                    <a:pt x="33269" y="41511"/>
                    <a:pt x="34620" y="42765"/>
                  </a:cubicBezTo>
                  <a:cubicBezTo>
                    <a:pt x="35070" y="43182"/>
                    <a:pt x="35520" y="43600"/>
                    <a:pt x="36002" y="44018"/>
                  </a:cubicBezTo>
                  <a:cubicBezTo>
                    <a:pt x="35359" y="43857"/>
                    <a:pt x="34234" y="43632"/>
                    <a:pt x="34105" y="43600"/>
                  </a:cubicBezTo>
                  <a:cubicBezTo>
                    <a:pt x="33973" y="43590"/>
                    <a:pt x="33830" y="43584"/>
                    <a:pt x="33679" y="43584"/>
                  </a:cubicBezTo>
                  <a:cubicBezTo>
                    <a:pt x="31986" y="43584"/>
                    <a:pt x="29225" y="44252"/>
                    <a:pt x="28576" y="45786"/>
                  </a:cubicBezTo>
                  <a:cubicBezTo>
                    <a:pt x="28062" y="47008"/>
                    <a:pt x="28801" y="48293"/>
                    <a:pt x="30023" y="48647"/>
                  </a:cubicBezTo>
                  <a:cubicBezTo>
                    <a:pt x="30285" y="48730"/>
                    <a:pt x="30557" y="48767"/>
                    <a:pt x="30832" y="48767"/>
                  </a:cubicBezTo>
                  <a:cubicBezTo>
                    <a:pt x="31842" y="48767"/>
                    <a:pt x="32898" y="48270"/>
                    <a:pt x="33655" y="47715"/>
                  </a:cubicBezTo>
                  <a:cubicBezTo>
                    <a:pt x="34652" y="47008"/>
                    <a:pt x="35937" y="44886"/>
                    <a:pt x="36291" y="44275"/>
                  </a:cubicBezTo>
                  <a:cubicBezTo>
                    <a:pt x="37095" y="44950"/>
                    <a:pt x="37866" y="45625"/>
                    <a:pt x="38670" y="46236"/>
                  </a:cubicBezTo>
                  <a:cubicBezTo>
                    <a:pt x="39023" y="46493"/>
                    <a:pt x="39377" y="46750"/>
                    <a:pt x="39730" y="46975"/>
                  </a:cubicBezTo>
                  <a:cubicBezTo>
                    <a:pt x="40084" y="47233"/>
                    <a:pt x="40438" y="47458"/>
                    <a:pt x="40759" y="47683"/>
                  </a:cubicBezTo>
                  <a:cubicBezTo>
                    <a:pt x="41498" y="48133"/>
                    <a:pt x="42173" y="48551"/>
                    <a:pt x="42881" y="48968"/>
                  </a:cubicBezTo>
                  <a:cubicBezTo>
                    <a:pt x="43202" y="49161"/>
                    <a:pt x="43556" y="49354"/>
                    <a:pt x="43877" y="49547"/>
                  </a:cubicBezTo>
                  <a:cubicBezTo>
                    <a:pt x="43266" y="49322"/>
                    <a:pt x="42302" y="48936"/>
                    <a:pt x="42206" y="48936"/>
                  </a:cubicBezTo>
                  <a:cubicBezTo>
                    <a:pt x="41747" y="48815"/>
                    <a:pt x="41145" y="48745"/>
                    <a:pt x="40498" y="48745"/>
                  </a:cubicBezTo>
                  <a:cubicBezTo>
                    <a:pt x="38919" y="48745"/>
                    <a:pt x="37071" y="49160"/>
                    <a:pt x="36387" y="50254"/>
                  </a:cubicBezTo>
                  <a:cubicBezTo>
                    <a:pt x="35712" y="51347"/>
                    <a:pt x="36259" y="52729"/>
                    <a:pt x="37384" y="53276"/>
                  </a:cubicBezTo>
                  <a:cubicBezTo>
                    <a:pt x="37776" y="53477"/>
                    <a:pt x="38219" y="53562"/>
                    <a:pt x="38676" y="53562"/>
                  </a:cubicBezTo>
                  <a:cubicBezTo>
                    <a:pt x="39530" y="53562"/>
                    <a:pt x="40433" y="53267"/>
                    <a:pt x="41145" y="52890"/>
                  </a:cubicBezTo>
                  <a:cubicBezTo>
                    <a:pt x="42334" y="52311"/>
                    <a:pt x="44134" y="50093"/>
                    <a:pt x="44327" y="49804"/>
                  </a:cubicBezTo>
                  <a:cubicBezTo>
                    <a:pt x="45163" y="50286"/>
                    <a:pt x="45999" y="50736"/>
                    <a:pt x="46770" y="51154"/>
                  </a:cubicBezTo>
                  <a:cubicBezTo>
                    <a:pt x="48827" y="52247"/>
                    <a:pt x="50627" y="53147"/>
                    <a:pt x="52010" y="53790"/>
                  </a:cubicBezTo>
                  <a:cubicBezTo>
                    <a:pt x="56542" y="57712"/>
                    <a:pt x="62907" y="58130"/>
                    <a:pt x="62907" y="58130"/>
                  </a:cubicBezTo>
                  <a:cubicBezTo>
                    <a:pt x="62907" y="58130"/>
                    <a:pt x="63260" y="50511"/>
                    <a:pt x="58760" y="45465"/>
                  </a:cubicBezTo>
                  <a:cubicBezTo>
                    <a:pt x="57121" y="43632"/>
                    <a:pt x="55096" y="42411"/>
                    <a:pt x="53135" y="41607"/>
                  </a:cubicBezTo>
                  <a:cubicBezTo>
                    <a:pt x="53263" y="41447"/>
                    <a:pt x="53392" y="41318"/>
                    <a:pt x="53488" y="41189"/>
                  </a:cubicBezTo>
                  <a:cubicBezTo>
                    <a:pt x="54131" y="40161"/>
                    <a:pt x="54710" y="38682"/>
                    <a:pt x="54292" y="37493"/>
                  </a:cubicBezTo>
                  <a:cubicBezTo>
                    <a:pt x="53976" y="36593"/>
                    <a:pt x="53145" y="35969"/>
                    <a:pt x="52244" y="35969"/>
                  </a:cubicBezTo>
                  <a:cubicBezTo>
                    <a:pt x="51954" y="35969"/>
                    <a:pt x="51656" y="36034"/>
                    <a:pt x="51367" y="36175"/>
                  </a:cubicBezTo>
                  <a:cubicBezTo>
                    <a:pt x="50113" y="36753"/>
                    <a:pt x="49502" y="38746"/>
                    <a:pt x="49374" y="40386"/>
                  </a:cubicBezTo>
                  <a:cubicBezTo>
                    <a:pt x="48892" y="40257"/>
                    <a:pt x="48442" y="40193"/>
                    <a:pt x="48056" y="40129"/>
                  </a:cubicBezTo>
                  <a:cubicBezTo>
                    <a:pt x="47895" y="39743"/>
                    <a:pt x="47734" y="39389"/>
                    <a:pt x="47542" y="39004"/>
                  </a:cubicBezTo>
                  <a:cubicBezTo>
                    <a:pt x="47381" y="38618"/>
                    <a:pt x="47252" y="38232"/>
                    <a:pt x="47092" y="37814"/>
                  </a:cubicBezTo>
                  <a:cubicBezTo>
                    <a:pt x="46867" y="37236"/>
                    <a:pt x="46674" y="36625"/>
                    <a:pt x="46481" y="36014"/>
                  </a:cubicBezTo>
                  <a:cubicBezTo>
                    <a:pt x="47188" y="35693"/>
                    <a:pt x="49310" y="34728"/>
                    <a:pt x="50113" y="33860"/>
                  </a:cubicBezTo>
                  <a:cubicBezTo>
                    <a:pt x="50917" y="32960"/>
                    <a:pt x="51688" y="31578"/>
                    <a:pt x="51463" y="30325"/>
                  </a:cubicBezTo>
                  <a:cubicBezTo>
                    <a:pt x="51245" y="29262"/>
                    <a:pt x="50358" y="28477"/>
                    <a:pt x="49330" y="28477"/>
                  </a:cubicBezTo>
                  <a:cubicBezTo>
                    <a:pt x="49144" y="28477"/>
                    <a:pt x="48955" y="28503"/>
                    <a:pt x="48763" y="28557"/>
                  </a:cubicBezTo>
                  <a:cubicBezTo>
                    <a:pt x="47027" y="29071"/>
                    <a:pt x="45999" y="32189"/>
                    <a:pt x="45967" y="33828"/>
                  </a:cubicBezTo>
                  <a:cubicBezTo>
                    <a:pt x="45967" y="33860"/>
                    <a:pt x="45999" y="34214"/>
                    <a:pt x="46031" y="34632"/>
                  </a:cubicBezTo>
                  <a:cubicBezTo>
                    <a:pt x="45870" y="34021"/>
                    <a:pt x="45677" y="33410"/>
                    <a:pt x="45516" y="32800"/>
                  </a:cubicBezTo>
                  <a:cubicBezTo>
                    <a:pt x="45066" y="31064"/>
                    <a:pt x="44681" y="29296"/>
                    <a:pt x="44263" y="27496"/>
                  </a:cubicBezTo>
                  <a:cubicBezTo>
                    <a:pt x="44166" y="27110"/>
                    <a:pt x="44102" y="26757"/>
                    <a:pt x="44006" y="26371"/>
                  </a:cubicBezTo>
                  <a:cubicBezTo>
                    <a:pt x="44616" y="26114"/>
                    <a:pt x="46899" y="25053"/>
                    <a:pt x="47734" y="24153"/>
                  </a:cubicBezTo>
                  <a:cubicBezTo>
                    <a:pt x="48538" y="23253"/>
                    <a:pt x="49342" y="21871"/>
                    <a:pt x="49085" y="20617"/>
                  </a:cubicBezTo>
                  <a:cubicBezTo>
                    <a:pt x="48896" y="19568"/>
                    <a:pt x="48032" y="18789"/>
                    <a:pt x="47021" y="18789"/>
                  </a:cubicBezTo>
                  <a:cubicBezTo>
                    <a:pt x="46824" y="18789"/>
                    <a:pt x="46621" y="18818"/>
                    <a:pt x="46417" y="18881"/>
                  </a:cubicBezTo>
                  <a:cubicBezTo>
                    <a:pt x="44681" y="19395"/>
                    <a:pt x="43652" y="22481"/>
                    <a:pt x="43620" y="24121"/>
                  </a:cubicBezTo>
                  <a:cubicBezTo>
                    <a:pt x="43620" y="24185"/>
                    <a:pt x="43652" y="24603"/>
                    <a:pt x="43684" y="25053"/>
                  </a:cubicBezTo>
                  <a:cubicBezTo>
                    <a:pt x="43459" y="24089"/>
                    <a:pt x="43202" y="23124"/>
                    <a:pt x="42945" y="22160"/>
                  </a:cubicBezTo>
                  <a:cubicBezTo>
                    <a:pt x="42463" y="20521"/>
                    <a:pt x="41884" y="18913"/>
                    <a:pt x="41209" y="17370"/>
                  </a:cubicBezTo>
                  <a:cubicBezTo>
                    <a:pt x="41434" y="17306"/>
                    <a:pt x="44166" y="16117"/>
                    <a:pt x="45066" y="15088"/>
                  </a:cubicBezTo>
                  <a:cubicBezTo>
                    <a:pt x="45870" y="14188"/>
                    <a:pt x="46674" y="12838"/>
                    <a:pt x="46417" y="11584"/>
                  </a:cubicBezTo>
                  <a:cubicBezTo>
                    <a:pt x="46226" y="10522"/>
                    <a:pt x="45343" y="9737"/>
                    <a:pt x="44315" y="9737"/>
                  </a:cubicBezTo>
                  <a:cubicBezTo>
                    <a:pt x="44130" y="9737"/>
                    <a:pt x="43940" y="9762"/>
                    <a:pt x="43749" y="9816"/>
                  </a:cubicBezTo>
                  <a:cubicBezTo>
                    <a:pt x="42013" y="10331"/>
                    <a:pt x="40984" y="13449"/>
                    <a:pt x="40952" y="15088"/>
                  </a:cubicBezTo>
                  <a:cubicBezTo>
                    <a:pt x="40952" y="15185"/>
                    <a:pt x="41081" y="16663"/>
                    <a:pt x="41145" y="17210"/>
                  </a:cubicBezTo>
                  <a:lnTo>
                    <a:pt x="41113" y="17145"/>
                  </a:lnTo>
                  <a:cubicBezTo>
                    <a:pt x="40406" y="15570"/>
                    <a:pt x="39538" y="14156"/>
                    <a:pt x="38638" y="12838"/>
                  </a:cubicBezTo>
                  <a:cubicBezTo>
                    <a:pt x="37738" y="11520"/>
                    <a:pt x="36773" y="10363"/>
                    <a:pt x="35873" y="9334"/>
                  </a:cubicBezTo>
                  <a:cubicBezTo>
                    <a:pt x="34973" y="8273"/>
                    <a:pt x="34073" y="7373"/>
                    <a:pt x="33269" y="6602"/>
                  </a:cubicBezTo>
                  <a:cubicBezTo>
                    <a:pt x="32852" y="6184"/>
                    <a:pt x="32434" y="5798"/>
                    <a:pt x="32048" y="5445"/>
                  </a:cubicBezTo>
                  <a:lnTo>
                    <a:pt x="32112" y="5445"/>
                  </a:lnTo>
                  <a:cubicBezTo>
                    <a:pt x="32144" y="5445"/>
                    <a:pt x="31244" y="3420"/>
                    <a:pt x="31180" y="3291"/>
                  </a:cubicBezTo>
                  <a:cubicBezTo>
                    <a:pt x="30438" y="2015"/>
                    <a:pt x="28328" y="1"/>
                    <a:pt x="26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62"/>
            <p:cNvSpPr/>
            <p:nvPr/>
          </p:nvSpPr>
          <p:spPr>
            <a:xfrm>
              <a:off x="2969400" y="4123575"/>
              <a:ext cx="426750" cy="440400"/>
            </a:xfrm>
            <a:custGeom>
              <a:avLst/>
              <a:gdLst/>
              <a:ahLst/>
              <a:cxnLst/>
              <a:rect l="l" t="t" r="r" b="b"/>
              <a:pathLst>
                <a:path w="17070" h="17616" extrusionOk="0">
                  <a:moveTo>
                    <a:pt x="17005" y="1"/>
                  </a:moveTo>
                  <a:lnTo>
                    <a:pt x="17005" y="1"/>
                  </a:lnTo>
                  <a:cubicBezTo>
                    <a:pt x="17004" y="1"/>
                    <a:pt x="9354" y="226"/>
                    <a:pt x="4694" y="5112"/>
                  </a:cubicBezTo>
                  <a:cubicBezTo>
                    <a:pt x="0" y="9965"/>
                    <a:pt x="65" y="17616"/>
                    <a:pt x="65" y="17616"/>
                  </a:cubicBezTo>
                  <a:cubicBezTo>
                    <a:pt x="65" y="17616"/>
                    <a:pt x="7715" y="17359"/>
                    <a:pt x="12376" y="12505"/>
                  </a:cubicBezTo>
                  <a:cubicBezTo>
                    <a:pt x="17069" y="7651"/>
                    <a:pt x="17005" y="1"/>
                    <a:pt x="17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62"/>
            <p:cNvSpPr/>
            <p:nvPr/>
          </p:nvSpPr>
          <p:spPr>
            <a:xfrm>
              <a:off x="1515675" y="3626950"/>
              <a:ext cx="126175" cy="202525"/>
            </a:xfrm>
            <a:custGeom>
              <a:avLst/>
              <a:gdLst/>
              <a:ahLst/>
              <a:cxnLst/>
              <a:rect l="l" t="t" r="r" b="b"/>
              <a:pathLst>
                <a:path w="5047" h="8101" extrusionOk="0">
                  <a:moveTo>
                    <a:pt x="2090" y="0"/>
                  </a:moveTo>
                  <a:cubicBezTo>
                    <a:pt x="1318" y="0"/>
                    <a:pt x="547" y="386"/>
                    <a:pt x="193" y="1190"/>
                  </a:cubicBezTo>
                  <a:cubicBezTo>
                    <a:pt x="65" y="1479"/>
                    <a:pt x="0" y="1800"/>
                    <a:pt x="0" y="2154"/>
                  </a:cubicBezTo>
                  <a:cubicBezTo>
                    <a:pt x="0" y="3761"/>
                    <a:pt x="1318" y="5851"/>
                    <a:pt x="2315" y="6751"/>
                  </a:cubicBezTo>
                  <a:cubicBezTo>
                    <a:pt x="2411" y="6847"/>
                    <a:pt x="4147" y="8101"/>
                    <a:pt x="4211" y="8101"/>
                  </a:cubicBezTo>
                  <a:cubicBezTo>
                    <a:pt x="4211" y="8101"/>
                    <a:pt x="5047" y="5529"/>
                    <a:pt x="5047" y="4018"/>
                  </a:cubicBezTo>
                  <a:cubicBezTo>
                    <a:pt x="5047" y="3890"/>
                    <a:pt x="5047" y="3761"/>
                    <a:pt x="5047" y="3665"/>
                  </a:cubicBezTo>
                  <a:cubicBezTo>
                    <a:pt x="4886" y="2475"/>
                    <a:pt x="4372" y="965"/>
                    <a:pt x="3279" y="322"/>
                  </a:cubicBezTo>
                  <a:cubicBezTo>
                    <a:pt x="2893" y="97"/>
                    <a:pt x="2508" y="0"/>
                    <a:pt x="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62"/>
            <p:cNvSpPr/>
            <p:nvPr/>
          </p:nvSpPr>
          <p:spPr>
            <a:xfrm>
              <a:off x="2659200" y="4023125"/>
              <a:ext cx="458100" cy="488625"/>
            </a:xfrm>
            <a:custGeom>
              <a:avLst/>
              <a:gdLst/>
              <a:ahLst/>
              <a:cxnLst/>
              <a:rect l="l" t="t" r="r" b="b"/>
              <a:pathLst>
                <a:path w="18324" h="19545" extrusionOk="0">
                  <a:moveTo>
                    <a:pt x="1" y="1"/>
                  </a:moveTo>
                  <a:cubicBezTo>
                    <a:pt x="772" y="10930"/>
                    <a:pt x="9258" y="19544"/>
                    <a:pt x="9258" y="19544"/>
                  </a:cubicBezTo>
                  <a:cubicBezTo>
                    <a:pt x="9258" y="19544"/>
                    <a:pt x="17616" y="10898"/>
                    <a:pt x="18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62"/>
            <p:cNvSpPr/>
            <p:nvPr/>
          </p:nvSpPr>
          <p:spPr>
            <a:xfrm>
              <a:off x="1239225" y="3702475"/>
              <a:ext cx="1564650" cy="871150"/>
            </a:xfrm>
            <a:custGeom>
              <a:avLst/>
              <a:gdLst/>
              <a:ahLst/>
              <a:cxnLst/>
              <a:rect l="l" t="t" r="r" b="b"/>
              <a:pathLst>
                <a:path w="62586" h="34846" extrusionOk="0">
                  <a:moveTo>
                    <a:pt x="46739" y="21506"/>
                  </a:moveTo>
                  <a:cubicBezTo>
                    <a:pt x="47189" y="23595"/>
                    <a:pt x="48024" y="26070"/>
                    <a:pt x="49567" y="28224"/>
                  </a:cubicBezTo>
                  <a:cubicBezTo>
                    <a:pt x="48732" y="27838"/>
                    <a:pt x="47864" y="27388"/>
                    <a:pt x="46899" y="26906"/>
                  </a:cubicBezTo>
                  <a:cubicBezTo>
                    <a:pt x="46192" y="26552"/>
                    <a:pt x="45453" y="26167"/>
                    <a:pt x="44713" y="25749"/>
                  </a:cubicBezTo>
                  <a:cubicBezTo>
                    <a:pt x="44842" y="25459"/>
                    <a:pt x="45935" y="23016"/>
                    <a:pt x="45999" y="21634"/>
                  </a:cubicBezTo>
                  <a:cubicBezTo>
                    <a:pt x="46256" y="21602"/>
                    <a:pt x="46514" y="21538"/>
                    <a:pt x="46739" y="21506"/>
                  </a:cubicBezTo>
                  <a:close/>
                  <a:moveTo>
                    <a:pt x="22148" y="1"/>
                  </a:moveTo>
                  <a:cubicBezTo>
                    <a:pt x="21570" y="1"/>
                    <a:pt x="21023" y="226"/>
                    <a:pt x="20605" y="708"/>
                  </a:cubicBezTo>
                  <a:cubicBezTo>
                    <a:pt x="20187" y="1190"/>
                    <a:pt x="20027" y="1897"/>
                    <a:pt x="20027" y="2669"/>
                  </a:cubicBezTo>
                  <a:cubicBezTo>
                    <a:pt x="20027" y="4083"/>
                    <a:pt x="20605" y="5755"/>
                    <a:pt x="21152" y="6655"/>
                  </a:cubicBezTo>
                  <a:cubicBezTo>
                    <a:pt x="21216" y="6751"/>
                    <a:pt x="22148" y="7908"/>
                    <a:pt x="22502" y="8294"/>
                  </a:cubicBezTo>
                  <a:lnTo>
                    <a:pt x="22437" y="8262"/>
                  </a:lnTo>
                  <a:cubicBezTo>
                    <a:pt x="20991" y="7362"/>
                    <a:pt x="19448" y="6655"/>
                    <a:pt x="18001" y="6044"/>
                  </a:cubicBezTo>
                  <a:cubicBezTo>
                    <a:pt x="16523" y="5466"/>
                    <a:pt x="15076" y="5015"/>
                    <a:pt x="13758" y="4662"/>
                  </a:cubicBezTo>
                  <a:cubicBezTo>
                    <a:pt x="12441" y="4276"/>
                    <a:pt x="11187" y="4019"/>
                    <a:pt x="10094" y="3794"/>
                  </a:cubicBezTo>
                  <a:cubicBezTo>
                    <a:pt x="9483" y="3698"/>
                    <a:pt x="8937" y="3601"/>
                    <a:pt x="8422" y="3505"/>
                  </a:cubicBezTo>
                  <a:lnTo>
                    <a:pt x="8455" y="3505"/>
                  </a:lnTo>
                  <a:cubicBezTo>
                    <a:pt x="8455" y="3440"/>
                    <a:pt x="6655" y="2283"/>
                    <a:pt x="6526" y="2219"/>
                  </a:cubicBezTo>
                  <a:cubicBezTo>
                    <a:pt x="5690" y="1801"/>
                    <a:pt x="4340" y="1447"/>
                    <a:pt x="3054" y="1447"/>
                  </a:cubicBezTo>
                  <a:cubicBezTo>
                    <a:pt x="2058" y="1447"/>
                    <a:pt x="1126" y="1672"/>
                    <a:pt x="547" y="2251"/>
                  </a:cubicBezTo>
                  <a:cubicBezTo>
                    <a:pt x="161" y="2637"/>
                    <a:pt x="1" y="3151"/>
                    <a:pt x="1" y="3665"/>
                  </a:cubicBezTo>
                  <a:cubicBezTo>
                    <a:pt x="1" y="4308"/>
                    <a:pt x="290" y="4983"/>
                    <a:pt x="869" y="5433"/>
                  </a:cubicBezTo>
                  <a:cubicBezTo>
                    <a:pt x="1447" y="5916"/>
                    <a:pt x="2251" y="6076"/>
                    <a:pt x="3054" y="6076"/>
                  </a:cubicBezTo>
                  <a:cubicBezTo>
                    <a:pt x="3601" y="6076"/>
                    <a:pt x="4147" y="5980"/>
                    <a:pt x="4629" y="5883"/>
                  </a:cubicBezTo>
                  <a:cubicBezTo>
                    <a:pt x="5819" y="5562"/>
                    <a:pt x="7844" y="3987"/>
                    <a:pt x="8358" y="3569"/>
                  </a:cubicBezTo>
                  <a:cubicBezTo>
                    <a:pt x="8872" y="3665"/>
                    <a:pt x="9451" y="3794"/>
                    <a:pt x="10062" y="3923"/>
                  </a:cubicBezTo>
                  <a:cubicBezTo>
                    <a:pt x="11155" y="4148"/>
                    <a:pt x="12376" y="4437"/>
                    <a:pt x="13694" y="4855"/>
                  </a:cubicBezTo>
                  <a:cubicBezTo>
                    <a:pt x="14048" y="4951"/>
                    <a:pt x="14433" y="5080"/>
                    <a:pt x="14787" y="5208"/>
                  </a:cubicBezTo>
                  <a:cubicBezTo>
                    <a:pt x="14144" y="5112"/>
                    <a:pt x="13244" y="5048"/>
                    <a:pt x="13148" y="5048"/>
                  </a:cubicBezTo>
                  <a:cubicBezTo>
                    <a:pt x="11540" y="5080"/>
                    <a:pt x="8422" y="6076"/>
                    <a:pt x="7876" y="7812"/>
                  </a:cubicBezTo>
                  <a:cubicBezTo>
                    <a:pt x="7812" y="8005"/>
                    <a:pt x="7780" y="8230"/>
                    <a:pt x="7780" y="8423"/>
                  </a:cubicBezTo>
                  <a:cubicBezTo>
                    <a:pt x="7780" y="9419"/>
                    <a:pt x="8583" y="10319"/>
                    <a:pt x="9612" y="10512"/>
                  </a:cubicBezTo>
                  <a:cubicBezTo>
                    <a:pt x="9773" y="10544"/>
                    <a:pt x="9933" y="10544"/>
                    <a:pt x="10094" y="10544"/>
                  </a:cubicBezTo>
                  <a:cubicBezTo>
                    <a:pt x="11219" y="10544"/>
                    <a:pt x="12376" y="9869"/>
                    <a:pt x="13148" y="9162"/>
                  </a:cubicBezTo>
                  <a:cubicBezTo>
                    <a:pt x="14080" y="8326"/>
                    <a:pt x="15173" y="5916"/>
                    <a:pt x="15430" y="5401"/>
                  </a:cubicBezTo>
                  <a:cubicBezTo>
                    <a:pt x="16234" y="5658"/>
                    <a:pt x="17037" y="5980"/>
                    <a:pt x="17873" y="6333"/>
                  </a:cubicBezTo>
                  <a:cubicBezTo>
                    <a:pt x="19319" y="6944"/>
                    <a:pt x="20798" y="7683"/>
                    <a:pt x="22245" y="8616"/>
                  </a:cubicBezTo>
                  <a:cubicBezTo>
                    <a:pt x="22309" y="8680"/>
                    <a:pt x="22373" y="8744"/>
                    <a:pt x="22470" y="8776"/>
                  </a:cubicBezTo>
                  <a:cubicBezTo>
                    <a:pt x="22148" y="8680"/>
                    <a:pt x="20380" y="8326"/>
                    <a:pt x="20252" y="8294"/>
                  </a:cubicBezTo>
                  <a:lnTo>
                    <a:pt x="19769" y="8294"/>
                  </a:lnTo>
                  <a:cubicBezTo>
                    <a:pt x="18066" y="8294"/>
                    <a:pt x="15366" y="8969"/>
                    <a:pt x="14723" y="10480"/>
                  </a:cubicBezTo>
                  <a:cubicBezTo>
                    <a:pt x="14594" y="10769"/>
                    <a:pt x="14530" y="11027"/>
                    <a:pt x="14530" y="11284"/>
                  </a:cubicBezTo>
                  <a:cubicBezTo>
                    <a:pt x="14530" y="12216"/>
                    <a:pt x="15205" y="13052"/>
                    <a:pt x="16137" y="13341"/>
                  </a:cubicBezTo>
                  <a:cubicBezTo>
                    <a:pt x="16394" y="13437"/>
                    <a:pt x="16651" y="13469"/>
                    <a:pt x="16941" y="13469"/>
                  </a:cubicBezTo>
                  <a:cubicBezTo>
                    <a:pt x="17937" y="13469"/>
                    <a:pt x="19030" y="12955"/>
                    <a:pt x="19802" y="12409"/>
                  </a:cubicBezTo>
                  <a:cubicBezTo>
                    <a:pt x="20927" y="11605"/>
                    <a:pt x="22470" y="8937"/>
                    <a:pt x="22534" y="8809"/>
                  </a:cubicBezTo>
                  <a:cubicBezTo>
                    <a:pt x="23852" y="9709"/>
                    <a:pt x="25138" y="10737"/>
                    <a:pt x="26391" y="11862"/>
                  </a:cubicBezTo>
                  <a:cubicBezTo>
                    <a:pt x="27291" y="12666"/>
                    <a:pt x="28191" y="13502"/>
                    <a:pt x="29059" y="14370"/>
                  </a:cubicBezTo>
                  <a:cubicBezTo>
                    <a:pt x="28641" y="14273"/>
                    <a:pt x="27002" y="13920"/>
                    <a:pt x="26873" y="13920"/>
                  </a:cubicBezTo>
                  <a:cubicBezTo>
                    <a:pt x="26713" y="13887"/>
                    <a:pt x="26552" y="13887"/>
                    <a:pt x="26391" y="13887"/>
                  </a:cubicBezTo>
                  <a:cubicBezTo>
                    <a:pt x="24688" y="13887"/>
                    <a:pt x="21987" y="14562"/>
                    <a:pt x="21345" y="16105"/>
                  </a:cubicBezTo>
                  <a:cubicBezTo>
                    <a:pt x="21216" y="16363"/>
                    <a:pt x="21184" y="16620"/>
                    <a:pt x="21184" y="16877"/>
                  </a:cubicBezTo>
                  <a:cubicBezTo>
                    <a:pt x="21184" y="17809"/>
                    <a:pt x="21827" y="18677"/>
                    <a:pt x="22759" y="18966"/>
                  </a:cubicBezTo>
                  <a:cubicBezTo>
                    <a:pt x="23016" y="19030"/>
                    <a:pt x="23305" y="19063"/>
                    <a:pt x="23562" y="19063"/>
                  </a:cubicBezTo>
                  <a:cubicBezTo>
                    <a:pt x="24591" y="19063"/>
                    <a:pt x="25652" y="18580"/>
                    <a:pt x="26423" y="18002"/>
                  </a:cubicBezTo>
                  <a:cubicBezTo>
                    <a:pt x="27548" y="17230"/>
                    <a:pt x="29027" y="14659"/>
                    <a:pt x="29123" y="14434"/>
                  </a:cubicBezTo>
                  <a:cubicBezTo>
                    <a:pt x="29541" y="14852"/>
                    <a:pt x="29927" y="15237"/>
                    <a:pt x="30345" y="15623"/>
                  </a:cubicBezTo>
                  <a:cubicBezTo>
                    <a:pt x="31631" y="16909"/>
                    <a:pt x="32916" y="18227"/>
                    <a:pt x="34267" y="19481"/>
                  </a:cubicBezTo>
                  <a:cubicBezTo>
                    <a:pt x="34717" y="19898"/>
                    <a:pt x="35167" y="20316"/>
                    <a:pt x="35649" y="20734"/>
                  </a:cubicBezTo>
                  <a:cubicBezTo>
                    <a:pt x="35006" y="20573"/>
                    <a:pt x="33881" y="20348"/>
                    <a:pt x="33752" y="20316"/>
                  </a:cubicBezTo>
                  <a:lnTo>
                    <a:pt x="33302" y="20316"/>
                  </a:lnTo>
                  <a:cubicBezTo>
                    <a:pt x="31599" y="20316"/>
                    <a:pt x="28866" y="20991"/>
                    <a:pt x="28223" y="22502"/>
                  </a:cubicBezTo>
                  <a:cubicBezTo>
                    <a:pt x="28127" y="22759"/>
                    <a:pt x="28063" y="23049"/>
                    <a:pt x="28063" y="23306"/>
                  </a:cubicBezTo>
                  <a:cubicBezTo>
                    <a:pt x="28063" y="24238"/>
                    <a:pt x="28706" y="25074"/>
                    <a:pt x="29670" y="25363"/>
                  </a:cubicBezTo>
                  <a:cubicBezTo>
                    <a:pt x="29927" y="25459"/>
                    <a:pt x="30184" y="25492"/>
                    <a:pt x="30441" y="25492"/>
                  </a:cubicBezTo>
                  <a:cubicBezTo>
                    <a:pt x="31470" y="25492"/>
                    <a:pt x="32531" y="24977"/>
                    <a:pt x="33302" y="24431"/>
                  </a:cubicBezTo>
                  <a:cubicBezTo>
                    <a:pt x="34299" y="23724"/>
                    <a:pt x="35584" y="21602"/>
                    <a:pt x="35938" y="20991"/>
                  </a:cubicBezTo>
                  <a:cubicBezTo>
                    <a:pt x="36742" y="21666"/>
                    <a:pt x="37513" y="22341"/>
                    <a:pt x="38317" y="22952"/>
                  </a:cubicBezTo>
                  <a:cubicBezTo>
                    <a:pt x="38670" y="23209"/>
                    <a:pt x="39024" y="23466"/>
                    <a:pt x="39377" y="23691"/>
                  </a:cubicBezTo>
                  <a:cubicBezTo>
                    <a:pt x="39731" y="23949"/>
                    <a:pt x="40085" y="24174"/>
                    <a:pt x="40406" y="24399"/>
                  </a:cubicBezTo>
                  <a:cubicBezTo>
                    <a:pt x="41145" y="24849"/>
                    <a:pt x="41820" y="25267"/>
                    <a:pt x="42528" y="25684"/>
                  </a:cubicBezTo>
                  <a:cubicBezTo>
                    <a:pt x="42849" y="25877"/>
                    <a:pt x="43203" y="26070"/>
                    <a:pt x="43524" y="26263"/>
                  </a:cubicBezTo>
                  <a:cubicBezTo>
                    <a:pt x="42913" y="26038"/>
                    <a:pt x="41949" y="25652"/>
                    <a:pt x="41853" y="25652"/>
                  </a:cubicBezTo>
                  <a:cubicBezTo>
                    <a:pt x="41403" y="25524"/>
                    <a:pt x="40792" y="25459"/>
                    <a:pt x="40149" y="25459"/>
                  </a:cubicBezTo>
                  <a:cubicBezTo>
                    <a:pt x="38574" y="25459"/>
                    <a:pt x="36710" y="25845"/>
                    <a:pt x="36034" y="26970"/>
                  </a:cubicBezTo>
                  <a:cubicBezTo>
                    <a:pt x="35842" y="27292"/>
                    <a:pt x="35745" y="27645"/>
                    <a:pt x="35745" y="28031"/>
                  </a:cubicBezTo>
                  <a:cubicBezTo>
                    <a:pt x="35745" y="28835"/>
                    <a:pt x="36227" y="29606"/>
                    <a:pt x="37031" y="29992"/>
                  </a:cubicBezTo>
                  <a:cubicBezTo>
                    <a:pt x="37417" y="30185"/>
                    <a:pt x="37867" y="30281"/>
                    <a:pt x="38317" y="30281"/>
                  </a:cubicBezTo>
                  <a:cubicBezTo>
                    <a:pt x="39152" y="30281"/>
                    <a:pt x="40085" y="29992"/>
                    <a:pt x="40792" y="29606"/>
                  </a:cubicBezTo>
                  <a:cubicBezTo>
                    <a:pt x="41981" y="29027"/>
                    <a:pt x="43781" y="26809"/>
                    <a:pt x="43974" y="26520"/>
                  </a:cubicBezTo>
                  <a:cubicBezTo>
                    <a:pt x="44810" y="27002"/>
                    <a:pt x="45646" y="27452"/>
                    <a:pt x="46417" y="27870"/>
                  </a:cubicBezTo>
                  <a:cubicBezTo>
                    <a:pt x="48474" y="28963"/>
                    <a:pt x="50274" y="29863"/>
                    <a:pt x="51657" y="30506"/>
                  </a:cubicBezTo>
                  <a:cubicBezTo>
                    <a:pt x="56189" y="34428"/>
                    <a:pt x="62554" y="34846"/>
                    <a:pt x="62554" y="34846"/>
                  </a:cubicBezTo>
                  <a:cubicBezTo>
                    <a:pt x="62554" y="34846"/>
                    <a:pt x="62586" y="34717"/>
                    <a:pt x="62586" y="34492"/>
                  </a:cubicBezTo>
                  <a:cubicBezTo>
                    <a:pt x="62586" y="32917"/>
                    <a:pt x="62329" y="26552"/>
                    <a:pt x="58407" y="22181"/>
                  </a:cubicBezTo>
                  <a:cubicBezTo>
                    <a:pt x="56768" y="20348"/>
                    <a:pt x="54743" y="19127"/>
                    <a:pt x="52782" y="18323"/>
                  </a:cubicBezTo>
                  <a:cubicBezTo>
                    <a:pt x="52910" y="18163"/>
                    <a:pt x="53039" y="18034"/>
                    <a:pt x="53135" y="17905"/>
                  </a:cubicBezTo>
                  <a:cubicBezTo>
                    <a:pt x="53617" y="17134"/>
                    <a:pt x="54067" y="16073"/>
                    <a:pt x="54067" y="15109"/>
                  </a:cubicBezTo>
                  <a:cubicBezTo>
                    <a:pt x="54067" y="14787"/>
                    <a:pt x="54035" y="14498"/>
                    <a:pt x="53939" y="14209"/>
                  </a:cubicBezTo>
                  <a:cubicBezTo>
                    <a:pt x="53714" y="13566"/>
                    <a:pt x="53232" y="13084"/>
                    <a:pt x="52653" y="12827"/>
                  </a:cubicBezTo>
                  <a:lnTo>
                    <a:pt x="51110" y="12827"/>
                  </a:lnTo>
                  <a:cubicBezTo>
                    <a:pt x="51078" y="12859"/>
                    <a:pt x="51046" y="12859"/>
                    <a:pt x="51014" y="12891"/>
                  </a:cubicBezTo>
                  <a:cubicBezTo>
                    <a:pt x="49760" y="13469"/>
                    <a:pt x="49149" y="15462"/>
                    <a:pt x="49021" y="17102"/>
                  </a:cubicBezTo>
                  <a:cubicBezTo>
                    <a:pt x="48539" y="16973"/>
                    <a:pt x="48089" y="16909"/>
                    <a:pt x="47703" y="16845"/>
                  </a:cubicBezTo>
                  <a:cubicBezTo>
                    <a:pt x="47542" y="16459"/>
                    <a:pt x="47381" y="16105"/>
                    <a:pt x="47189" y="15720"/>
                  </a:cubicBezTo>
                  <a:cubicBezTo>
                    <a:pt x="47028" y="15334"/>
                    <a:pt x="46899" y="14948"/>
                    <a:pt x="46739" y="14530"/>
                  </a:cubicBezTo>
                  <a:cubicBezTo>
                    <a:pt x="46514" y="13984"/>
                    <a:pt x="46353" y="13405"/>
                    <a:pt x="46160" y="12827"/>
                  </a:cubicBezTo>
                  <a:lnTo>
                    <a:pt x="45260" y="12827"/>
                  </a:lnTo>
                  <a:cubicBezTo>
                    <a:pt x="45485" y="13534"/>
                    <a:pt x="45678" y="14209"/>
                    <a:pt x="45935" y="14852"/>
                  </a:cubicBezTo>
                  <a:cubicBezTo>
                    <a:pt x="46064" y="15270"/>
                    <a:pt x="46192" y="15687"/>
                    <a:pt x="46385" y="16073"/>
                  </a:cubicBezTo>
                  <a:cubicBezTo>
                    <a:pt x="46449" y="16266"/>
                    <a:pt x="46546" y="16491"/>
                    <a:pt x="46642" y="16684"/>
                  </a:cubicBezTo>
                  <a:cubicBezTo>
                    <a:pt x="46417" y="16652"/>
                    <a:pt x="46289" y="16652"/>
                    <a:pt x="46289" y="16652"/>
                  </a:cubicBezTo>
                  <a:cubicBezTo>
                    <a:pt x="46289" y="16652"/>
                    <a:pt x="46289" y="16780"/>
                    <a:pt x="46289" y="17005"/>
                  </a:cubicBezTo>
                  <a:cubicBezTo>
                    <a:pt x="46289" y="17263"/>
                    <a:pt x="46289" y="17648"/>
                    <a:pt x="46321" y="18130"/>
                  </a:cubicBezTo>
                  <a:cubicBezTo>
                    <a:pt x="45292" y="17391"/>
                    <a:pt x="43910" y="16748"/>
                    <a:pt x="42753" y="16748"/>
                  </a:cubicBezTo>
                  <a:cubicBezTo>
                    <a:pt x="42399" y="16748"/>
                    <a:pt x="42078" y="16813"/>
                    <a:pt x="41788" y="16941"/>
                  </a:cubicBezTo>
                  <a:cubicBezTo>
                    <a:pt x="41017" y="17295"/>
                    <a:pt x="40599" y="18066"/>
                    <a:pt x="40599" y="18838"/>
                  </a:cubicBezTo>
                  <a:cubicBezTo>
                    <a:pt x="40599" y="19256"/>
                    <a:pt x="40728" y="19641"/>
                    <a:pt x="40920" y="20027"/>
                  </a:cubicBezTo>
                  <a:cubicBezTo>
                    <a:pt x="41017" y="20156"/>
                    <a:pt x="41113" y="20284"/>
                    <a:pt x="41210" y="20413"/>
                  </a:cubicBezTo>
                  <a:cubicBezTo>
                    <a:pt x="41403" y="21859"/>
                    <a:pt x="42238" y="23434"/>
                    <a:pt x="42946" y="24238"/>
                  </a:cubicBezTo>
                  <a:cubicBezTo>
                    <a:pt x="43010" y="24334"/>
                    <a:pt x="43910" y="25170"/>
                    <a:pt x="44392" y="25588"/>
                  </a:cubicBezTo>
                  <a:cubicBezTo>
                    <a:pt x="43942" y="25331"/>
                    <a:pt x="43492" y="25106"/>
                    <a:pt x="43010" y="24817"/>
                  </a:cubicBezTo>
                  <a:cubicBezTo>
                    <a:pt x="42335" y="24463"/>
                    <a:pt x="41628" y="24013"/>
                    <a:pt x="40920" y="23627"/>
                  </a:cubicBezTo>
                  <a:cubicBezTo>
                    <a:pt x="40567" y="23402"/>
                    <a:pt x="40213" y="23177"/>
                    <a:pt x="39860" y="22952"/>
                  </a:cubicBezTo>
                  <a:cubicBezTo>
                    <a:pt x="39506" y="22727"/>
                    <a:pt x="39185" y="22470"/>
                    <a:pt x="38831" y="22245"/>
                  </a:cubicBezTo>
                  <a:cubicBezTo>
                    <a:pt x="38317" y="21859"/>
                    <a:pt x="37835" y="21473"/>
                    <a:pt x="37320" y="21056"/>
                  </a:cubicBezTo>
                  <a:cubicBezTo>
                    <a:pt x="37738" y="20413"/>
                    <a:pt x="38960" y="18420"/>
                    <a:pt x="39152" y="17263"/>
                  </a:cubicBezTo>
                  <a:cubicBezTo>
                    <a:pt x="39185" y="16941"/>
                    <a:pt x="39217" y="16588"/>
                    <a:pt x="39217" y="16234"/>
                  </a:cubicBezTo>
                  <a:cubicBezTo>
                    <a:pt x="39217" y="15270"/>
                    <a:pt x="38992" y="14241"/>
                    <a:pt x="38349" y="13566"/>
                  </a:cubicBezTo>
                  <a:cubicBezTo>
                    <a:pt x="37899" y="13084"/>
                    <a:pt x="37288" y="12859"/>
                    <a:pt x="36677" y="12859"/>
                  </a:cubicBezTo>
                  <a:cubicBezTo>
                    <a:pt x="36131" y="12859"/>
                    <a:pt x="35552" y="13084"/>
                    <a:pt x="35134" y="13566"/>
                  </a:cubicBezTo>
                  <a:cubicBezTo>
                    <a:pt x="34717" y="14048"/>
                    <a:pt x="34556" y="14755"/>
                    <a:pt x="34556" y="15527"/>
                  </a:cubicBezTo>
                  <a:cubicBezTo>
                    <a:pt x="34556" y="16941"/>
                    <a:pt x="35134" y="18613"/>
                    <a:pt x="35681" y="19513"/>
                  </a:cubicBezTo>
                  <a:cubicBezTo>
                    <a:pt x="35713" y="19545"/>
                    <a:pt x="35938" y="19834"/>
                    <a:pt x="36195" y="20123"/>
                  </a:cubicBezTo>
                  <a:cubicBezTo>
                    <a:pt x="35713" y="19738"/>
                    <a:pt x="35231" y="19320"/>
                    <a:pt x="34781" y="18902"/>
                  </a:cubicBezTo>
                  <a:cubicBezTo>
                    <a:pt x="33431" y="17713"/>
                    <a:pt x="32113" y="16427"/>
                    <a:pt x="30795" y="15173"/>
                  </a:cubicBezTo>
                  <a:cubicBezTo>
                    <a:pt x="30506" y="14916"/>
                    <a:pt x="30216" y="14659"/>
                    <a:pt x="29959" y="14370"/>
                  </a:cubicBezTo>
                  <a:cubicBezTo>
                    <a:pt x="30313" y="13823"/>
                    <a:pt x="31631" y="11669"/>
                    <a:pt x="31824" y="10448"/>
                  </a:cubicBezTo>
                  <a:cubicBezTo>
                    <a:pt x="31888" y="10159"/>
                    <a:pt x="31888" y="9805"/>
                    <a:pt x="31888" y="9451"/>
                  </a:cubicBezTo>
                  <a:cubicBezTo>
                    <a:pt x="31920" y="8487"/>
                    <a:pt x="31663" y="7458"/>
                    <a:pt x="31020" y="6751"/>
                  </a:cubicBezTo>
                  <a:cubicBezTo>
                    <a:pt x="30570" y="6301"/>
                    <a:pt x="29959" y="6076"/>
                    <a:pt x="29381" y="6076"/>
                  </a:cubicBezTo>
                  <a:cubicBezTo>
                    <a:pt x="28802" y="6076"/>
                    <a:pt x="28223" y="6301"/>
                    <a:pt x="27806" y="6783"/>
                  </a:cubicBezTo>
                  <a:cubicBezTo>
                    <a:pt x="27420" y="7266"/>
                    <a:pt x="27259" y="7973"/>
                    <a:pt x="27259" y="8744"/>
                  </a:cubicBezTo>
                  <a:cubicBezTo>
                    <a:pt x="27259" y="10159"/>
                    <a:pt x="27806" y="11830"/>
                    <a:pt x="28384" y="12698"/>
                  </a:cubicBezTo>
                  <a:cubicBezTo>
                    <a:pt x="28416" y="12762"/>
                    <a:pt x="28673" y="13084"/>
                    <a:pt x="28963" y="13437"/>
                  </a:cubicBezTo>
                  <a:cubicBezTo>
                    <a:pt x="28223" y="12762"/>
                    <a:pt x="27484" y="12087"/>
                    <a:pt x="26713" y="11477"/>
                  </a:cubicBezTo>
                  <a:cubicBezTo>
                    <a:pt x="25395" y="10351"/>
                    <a:pt x="24045" y="9323"/>
                    <a:pt x="22662" y="8423"/>
                  </a:cubicBezTo>
                  <a:cubicBezTo>
                    <a:pt x="22791" y="8230"/>
                    <a:pt x="24398" y="5755"/>
                    <a:pt x="24623" y="4373"/>
                  </a:cubicBezTo>
                  <a:cubicBezTo>
                    <a:pt x="24655" y="4083"/>
                    <a:pt x="24688" y="3730"/>
                    <a:pt x="24688" y="3408"/>
                  </a:cubicBezTo>
                  <a:cubicBezTo>
                    <a:pt x="24688" y="2412"/>
                    <a:pt x="24463" y="1383"/>
                    <a:pt x="23787" y="708"/>
                  </a:cubicBezTo>
                  <a:cubicBezTo>
                    <a:pt x="23337" y="226"/>
                    <a:pt x="22759" y="1"/>
                    <a:pt x="22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62"/>
            <p:cNvSpPr/>
            <p:nvPr/>
          </p:nvSpPr>
          <p:spPr>
            <a:xfrm>
              <a:off x="2159350" y="3969275"/>
              <a:ext cx="152725" cy="66725"/>
            </a:xfrm>
            <a:custGeom>
              <a:avLst/>
              <a:gdLst/>
              <a:ahLst/>
              <a:cxnLst/>
              <a:rect l="l" t="t" r="r" b="b"/>
              <a:pathLst>
                <a:path w="6109" h="2669" extrusionOk="0">
                  <a:moveTo>
                    <a:pt x="1" y="1"/>
                  </a:moveTo>
                  <a:lnTo>
                    <a:pt x="1" y="1"/>
                  </a:lnTo>
                  <a:cubicBezTo>
                    <a:pt x="33" y="515"/>
                    <a:pt x="194" y="1030"/>
                    <a:pt x="547" y="1415"/>
                  </a:cubicBezTo>
                  <a:cubicBezTo>
                    <a:pt x="1287" y="2347"/>
                    <a:pt x="2701" y="2669"/>
                    <a:pt x="3890" y="2669"/>
                  </a:cubicBezTo>
                  <a:lnTo>
                    <a:pt x="4115" y="2669"/>
                  </a:lnTo>
                  <a:cubicBezTo>
                    <a:pt x="4662" y="2637"/>
                    <a:pt x="5401" y="2412"/>
                    <a:pt x="6108" y="2155"/>
                  </a:cubicBezTo>
                  <a:lnTo>
                    <a:pt x="4276" y="2155"/>
                  </a:lnTo>
                  <a:cubicBezTo>
                    <a:pt x="2508" y="2155"/>
                    <a:pt x="965" y="131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62"/>
            <p:cNvSpPr/>
            <p:nvPr/>
          </p:nvSpPr>
          <p:spPr>
            <a:xfrm>
              <a:off x="2104725" y="3692850"/>
              <a:ext cx="29750" cy="98050"/>
            </a:xfrm>
            <a:custGeom>
              <a:avLst/>
              <a:gdLst/>
              <a:ahLst/>
              <a:cxnLst/>
              <a:rect l="l" t="t" r="r" b="b"/>
              <a:pathLst>
                <a:path w="1190" h="3922" extrusionOk="0">
                  <a:moveTo>
                    <a:pt x="1189" y="0"/>
                  </a:moveTo>
                  <a:cubicBezTo>
                    <a:pt x="1093" y="32"/>
                    <a:pt x="997" y="97"/>
                    <a:pt x="900" y="161"/>
                  </a:cubicBezTo>
                  <a:cubicBezTo>
                    <a:pt x="289" y="547"/>
                    <a:pt x="0" y="1222"/>
                    <a:pt x="0" y="1865"/>
                  </a:cubicBezTo>
                  <a:cubicBezTo>
                    <a:pt x="0" y="2379"/>
                    <a:pt x="161" y="2893"/>
                    <a:pt x="514" y="3343"/>
                  </a:cubicBezTo>
                  <a:cubicBezTo>
                    <a:pt x="707" y="3568"/>
                    <a:pt x="932" y="3761"/>
                    <a:pt x="1189" y="3922"/>
                  </a:cubicBezTo>
                  <a:lnTo>
                    <a:pt x="1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62"/>
            <p:cNvSpPr/>
            <p:nvPr/>
          </p:nvSpPr>
          <p:spPr>
            <a:xfrm>
              <a:off x="2091050" y="3538550"/>
              <a:ext cx="43425" cy="60300"/>
            </a:xfrm>
            <a:custGeom>
              <a:avLst/>
              <a:gdLst/>
              <a:ahLst/>
              <a:cxnLst/>
              <a:rect l="l" t="t" r="r" b="b"/>
              <a:pathLst>
                <a:path w="1737" h="2412" extrusionOk="0">
                  <a:moveTo>
                    <a:pt x="1736" y="0"/>
                  </a:moveTo>
                  <a:cubicBezTo>
                    <a:pt x="1094" y="772"/>
                    <a:pt x="483" y="1479"/>
                    <a:pt x="1" y="2090"/>
                  </a:cubicBezTo>
                  <a:cubicBezTo>
                    <a:pt x="547" y="2283"/>
                    <a:pt x="1158" y="2379"/>
                    <a:pt x="1736" y="2411"/>
                  </a:cubicBezTo>
                  <a:lnTo>
                    <a:pt x="1736" y="1576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62"/>
            <p:cNvSpPr/>
            <p:nvPr/>
          </p:nvSpPr>
          <p:spPr>
            <a:xfrm>
              <a:off x="1844350" y="3120675"/>
              <a:ext cx="110925" cy="121375"/>
            </a:xfrm>
            <a:custGeom>
              <a:avLst/>
              <a:gdLst/>
              <a:ahLst/>
              <a:cxnLst/>
              <a:rect l="l" t="t" r="r" b="b"/>
              <a:pathLst>
                <a:path w="4437" h="4855" extrusionOk="0">
                  <a:moveTo>
                    <a:pt x="2058" y="0"/>
                  </a:moveTo>
                  <a:cubicBezTo>
                    <a:pt x="1897" y="0"/>
                    <a:pt x="1768" y="0"/>
                    <a:pt x="1640" y="32"/>
                  </a:cubicBezTo>
                  <a:cubicBezTo>
                    <a:pt x="611" y="257"/>
                    <a:pt x="0" y="1158"/>
                    <a:pt x="0" y="2122"/>
                  </a:cubicBezTo>
                  <a:cubicBezTo>
                    <a:pt x="0" y="2379"/>
                    <a:pt x="32" y="2604"/>
                    <a:pt x="129" y="2861"/>
                  </a:cubicBezTo>
                  <a:cubicBezTo>
                    <a:pt x="418" y="3729"/>
                    <a:pt x="1158" y="4372"/>
                    <a:pt x="1993" y="4854"/>
                  </a:cubicBezTo>
                  <a:cubicBezTo>
                    <a:pt x="2958" y="3311"/>
                    <a:pt x="3826" y="1961"/>
                    <a:pt x="4436" y="965"/>
                  </a:cubicBezTo>
                  <a:cubicBezTo>
                    <a:pt x="3665" y="386"/>
                    <a:pt x="2829" y="0"/>
                    <a:pt x="2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62"/>
            <p:cNvSpPr/>
            <p:nvPr/>
          </p:nvSpPr>
          <p:spPr>
            <a:xfrm>
              <a:off x="2971000" y="4123575"/>
              <a:ext cx="423525" cy="440400"/>
            </a:xfrm>
            <a:custGeom>
              <a:avLst/>
              <a:gdLst/>
              <a:ahLst/>
              <a:cxnLst/>
              <a:rect l="l" t="t" r="r" b="b"/>
              <a:pathLst>
                <a:path w="16941" h="17616" extrusionOk="0">
                  <a:moveTo>
                    <a:pt x="16941" y="1"/>
                  </a:moveTo>
                  <a:cubicBezTo>
                    <a:pt x="16941" y="1"/>
                    <a:pt x="9290" y="226"/>
                    <a:pt x="4630" y="5112"/>
                  </a:cubicBezTo>
                  <a:cubicBezTo>
                    <a:pt x="65" y="9837"/>
                    <a:pt x="1" y="17230"/>
                    <a:pt x="1" y="17584"/>
                  </a:cubicBezTo>
                  <a:lnTo>
                    <a:pt x="1" y="17616"/>
                  </a:lnTo>
                  <a:cubicBezTo>
                    <a:pt x="1" y="17616"/>
                    <a:pt x="7651" y="17359"/>
                    <a:pt x="12312" y="12505"/>
                  </a:cubicBezTo>
                  <a:cubicBezTo>
                    <a:pt x="16877" y="7780"/>
                    <a:pt x="16941" y="354"/>
                    <a:pt x="16941" y="33"/>
                  </a:cubicBezTo>
                  <a:lnTo>
                    <a:pt x="16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62"/>
            <p:cNvSpPr/>
            <p:nvPr/>
          </p:nvSpPr>
          <p:spPr>
            <a:xfrm>
              <a:off x="2693750" y="3458200"/>
              <a:ext cx="388975" cy="1053550"/>
            </a:xfrm>
            <a:custGeom>
              <a:avLst/>
              <a:gdLst/>
              <a:ahLst/>
              <a:cxnLst/>
              <a:rect l="l" t="t" r="r" b="b"/>
              <a:pathLst>
                <a:path w="15559" h="42142" extrusionOk="0">
                  <a:moveTo>
                    <a:pt x="7458" y="0"/>
                  </a:moveTo>
                  <a:lnTo>
                    <a:pt x="7523" y="14465"/>
                  </a:lnTo>
                  <a:lnTo>
                    <a:pt x="2733" y="10318"/>
                  </a:lnTo>
                  <a:lnTo>
                    <a:pt x="2412" y="10672"/>
                  </a:lnTo>
                  <a:lnTo>
                    <a:pt x="7523" y="15108"/>
                  </a:lnTo>
                  <a:lnTo>
                    <a:pt x="7555" y="25426"/>
                  </a:lnTo>
                  <a:lnTo>
                    <a:pt x="322" y="19030"/>
                  </a:lnTo>
                  <a:lnTo>
                    <a:pt x="1" y="19383"/>
                  </a:lnTo>
                  <a:lnTo>
                    <a:pt x="7555" y="26069"/>
                  </a:lnTo>
                  <a:lnTo>
                    <a:pt x="7587" y="35455"/>
                  </a:lnTo>
                  <a:lnTo>
                    <a:pt x="2155" y="31212"/>
                  </a:lnTo>
                  <a:lnTo>
                    <a:pt x="1865" y="31566"/>
                  </a:lnTo>
                  <a:lnTo>
                    <a:pt x="7619" y="36098"/>
                  </a:lnTo>
                  <a:lnTo>
                    <a:pt x="7619" y="42141"/>
                  </a:lnTo>
                  <a:lnTo>
                    <a:pt x="8101" y="42141"/>
                  </a:lnTo>
                  <a:lnTo>
                    <a:pt x="8069" y="31534"/>
                  </a:lnTo>
                  <a:lnTo>
                    <a:pt x="15559" y="24783"/>
                  </a:lnTo>
                  <a:lnTo>
                    <a:pt x="15237" y="24430"/>
                  </a:lnTo>
                  <a:lnTo>
                    <a:pt x="8069" y="30891"/>
                  </a:lnTo>
                  <a:lnTo>
                    <a:pt x="8037" y="22051"/>
                  </a:lnTo>
                  <a:lnTo>
                    <a:pt x="8069" y="22083"/>
                  </a:lnTo>
                  <a:lnTo>
                    <a:pt x="14402" y="12794"/>
                  </a:lnTo>
                  <a:lnTo>
                    <a:pt x="14016" y="12536"/>
                  </a:lnTo>
                  <a:lnTo>
                    <a:pt x="8037" y="21280"/>
                  </a:lnTo>
                  <a:lnTo>
                    <a:pt x="79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62"/>
            <p:cNvSpPr/>
            <p:nvPr/>
          </p:nvSpPr>
          <p:spPr>
            <a:xfrm>
              <a:off x="2391600" y="4114750"/>
              <a:ext cx="416300" cy="462900"/>
            </a:xfrm>
            <a:custGeom>
              <a:avLst/>
              <a:gdLst/>
              <a:ahLst/>
              <a:cxnLst/>
              <a:rect l="l" t="t" r="r" b="b"/>
              <a:pathLst>
                <a:path w="16652" h="18516" extrusionOk="0">
                  <a:moveTo>
                    <a:pt x="354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29"/>
                  </a:lnTo>
                  <a:lnTo>
                    <a:pt x="1994" y="6911"/>
                  </a:lnTo>
                  <a:lnTo>
                    <a:pt x="5851" y="6879"/>
                  </a:lnTo>
                  <a:lnTo>
                    <a:pt x="9676" y="11122"/>
                  </a:lnTo>
                  <a:lnTo>
                    <a:pt x="4308" y="11122"/>
                  </a:lnTo>
                  <a:lnTo>
                    <a:pt x="4308" y="11604"/>
                  </a:lnTo>
                  <a:lnTo>
                    <a:pt x="10094" y="11604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83" y="15944"/>
                  </a:lnTo>
                  <a:lnTo>
                    <a:pt x="16298" y="18515"/>
                  </a:lnTo>
                  <a:lnTo>
                    <a:pt x="16651" y="18194"/>
                  </a:lnTo>
                  <a:lnTo>
                    <a:pt x="12569" y="13661"/>
                  </a:lnTo>
                  <a:lnTo>
                    <a:pt x="13244" y="7875"/>
                  </a:lnTo>
                  <a:lnTo>
                    <a:pt x="12762" y="7843"/>
                  </a:lnTo>
                  <a:lnTo>
                    <a:pt x="12151" y="13179"/>
                  </a:lnTo>
                  <a:lnTo>
                    <a:pt x="8937" y="9579"/>
                  </a:lnTo>
                  <a:lnTo>
                    <a:pt x="8133" y="3118"/>
                  </a:lnTo>
                  <a:lnTo>
                    <a:pt x="7651" y="3150"/>
                  </a:lnTo>
                  <a:lnTo>
                    <a:pt x="8390" y="893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62"/>
            <p:cNvSpPr/>
            <p:nvPr/>
          </p:nvSpPr>
          <p:spPr>
            <a:xfrm>
              <a:off x="2967000" y="4119550"/>
              <a:ext cx="431550" cy="448450"/>
            </a:xfrm>
            <a:custGeom>
              <a:avLst/>
              <a:gdLst/>
              <a:ahLst/>
              <a:cxnLst/>
              <a:rect l="l" t="t" r="r" b="b"/>
              <a:pathLst>
                <a:path w="17262" h="17938" extrusionOk="0">
                  <a:moveTo>
                    <a:pt x="16940" y="1"/>
                  </a:moveTo>
                  <a:lnTo>
                    <a:pt x="11283" y="5883"/>
                  </a:lnTo>
                  <a:lnTo>
                    <a:pt x="10961" y="2444"/>
                  </a:lnTo>
                  <a:lnTo>
                    <a:pt x="10479" y="2476"/>
                  </a:lnTo>
                  <a:lnTo>
                    <a:pt x="10833" y="6333"/>
                  </a:lnTo>
                  <a:lnTo>
                    <a:pt x="6879" y="10448"/>
                  </a:lnTo>
                  <a:lnTo>
                    <a:pt x="6461" y="5080"/>
                  </a:lnTo>
                  <a:lnTo>
                    <a:pt x="5979" y="5112"/>
                  </a:lnTo>
                  <a:lnTo>
                    <a:pt x="6429" y="10930"/>
                  </a:lnTo>
                  <a:lnTo>
                    <a:pt x="2797" y="14659"/>
                  </a:lnTo>
                  <a:lnTo>
                    <a:pt x="2314" y="10898"/>
                  </a:lnTo>
                  <a:lnTo>
                    <a:pt x="1832" y="10962"/>
                  </a:lnTo>
                  <a:lnTo>
                    <a:pt x="2379" y="15109"/>
                  </a:lnTo>
                  <a:lnTo>
                    <a:pt x="0" y="17584"/>
                  </a:lnTo>
                  <a:lnTo>
                    <a:pt x="321" y="17938"/>
                  </a:lnTo>
                  <a:lnTo>
                    <a:pt x="4565" y="13534"/>
                  </a:lnTo>
                  <a:lnTo>
                    <a:pt x="10351" y="13759"/>
                  </a:lnTo>
                  <a:lnTo>
                    <a:pt x="10383" y="13277"/>
                  </a:lnTo>
                  <a:lnTo>
                    <a:pt x="5015" y="13084"/>
                  </a:lnTo>
                  <a:lnTo>
                    <a:pt x="8358" y="9580"/>
                  </a:lnTo>
                  <a:lnTo>
                    <a:pt x="8358" y="9612"/>
                  </a:lnTo>
                  <a:lnTo>
                    <a:pt x="14754" y="8294"/>
                  </a:lnTo>
                  <a:lnTo>
                    <a:pt x="14658" y="7844"/>
                  </a:lnTo>
                  <a:lnTo>
                    <a:pt x="8936" y="9001"/>
                  </a:lnTo>
                  <a:lnTo>
                    <a:pt x="17262" y="322"/>
                  </a:lnTo>
                  <a:lnTo>
                    <a:pt x="169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62"/>
            <p:cNvSpPr/>
            <p:nvPr/>
          </p:nvSpPr>
          <p:spPr>
            <a:xfrm>
              <a:off x="3413000" y="3916250"/>
              <a:ext cx="1215075" cy="654150"/>
            </a:xfrm>
            <a:custGeom>
              <a:avLst/>
              <a:gdLst/>
              <a:ahLst/>
              <a:cxnLst/>
              <a:rect l="l" t="t" r="r" b="b"/>
              <a:pathLst>
                <a:path w="48603" h="26166" extrusionOk="0">
                  <a:moveTo>
                    <a:pt x="5593" y="0"/>
                  </a:moveTo>
                  <a:lnTo>
                    <a:pt x="5593" y="12697"/>
                  </a:lnTo>
                  <a:cubicBezTo>
                    <a:pt x="5593" y="16812"/>
                    <a:pt x="4211" y="20862"/>
                    <a:pt x="1640" y="24109"/>
                  </a:cubicBezTo>
                  <a:lnTo>
                    <a:pt x="0" y="26166"/>
                  </a:lnTo>
                  <a:lnTo>
                    <a:pt x="48602" y="26166"/>
                  </a:lnTo>
                  <a:lnTo>
                    <a:pt x="46963" y="24109"/>
                  </a:lnTo>
                  <a:cubicBezTo>
                    <a:pt x="44392" y="20862"/>
                    <a:pt x="42977" y="16812"/>
                    <a:pt x="42977" y="12697"/>
                  </a:cubicBezTo>
                  <a:lnTo>
                    <a:pt x="4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62"/>
            <p:cNvSpPr/>
            <p:nvPr/>
          </p:nvSpPr>
          <p:spPr>
            <a:xfrm>
              <a:off x="3404950" y="3908200"/>
              <a:ext cx="1231150" cy="669450"/>
            </a:xfrm>
            <a:custGeom>
              <a:avLst/>
              <a:gdLst/>
              <a:ahLst/>
              <a:cxnLst/>
              <a:rect l="l" t="t" r="r" b="b"/>
              <a:pathLst>
                <a:path w="49246" h="26778" extrusionOk="0">
                  <a:moveTo>
                    <a:pt x="43010" y="612"/>
                  </a:moveTo>
                  <a:lnTo>
                    <a:pt x="43010" y="13019"/>
                  </a:lnTo>
                  <a:cubicBezTo>
                    <a:pt x="43010" y="17230"/>
                    <a:pt x="44456" y="21313"/>
                    <a:pt x="47060" y="24591"/>
                  </a:cubicBezTo>
                  <a:lnTo>
                    <a:pt x="48314" y="26199"/>
                  </a:lnTo>
                  <a:lnTo>
                    <a:pt x="901" y="26199"/>
                  </a:lnTo>
                  <a:lnTo>
                    <a:pt x="2187" y="24591"/>
                  </a:lnTo>
                  <a:cubicBezTo>
                    <a:pt x="4790" y="21313"/>
                    <a:pt x="6205" y="17230"/>
                    <a:pt x="6205" y="13019"/>
                  </a:cubicBezTo>
                  <a:lnTo>
                    <a:pt x="6205" y="612"/>
                  </a:lnTo>
                  <a:close/>
                  <a:moveTo>
                    <a:pt x="5915" y="1"/>
                  </a:moveTo>
                  <a:cubicBezTo>
                    <a:pt x="5851" y="1"/>
                    <a:pt x="5755" y="33"/>
                    <a:pt x="5722" y="97"/>
                  </a:cubicBezTo>
                  <a:cubicBezTo>
                    <a:pt x="5658" y="162"/>
                    <a:pt x="5626" y="226"/>
                    <a:pt x="5626" y="322"/>
                  </a:cubicBezTo>
                  <a:lnTo>
                    <a:pt x="5626" y="13019"/>
                  </a:lnTo>
                  <a:cubicBezTo>
                    <a:pt x="5626" y="17070"/>
                    <a:pt x="4244" y="21056"/>
                    <a:pt x="1704" y="24238"/>
                  </a:cubicBezTo>
                  <a:lnTo>
                    <a:pt x="65" y="26295"/>
                  </a:lnTo>
                  <a:cubicBezTo>
                    <a:pt x="1" y="26392"/>
                    <a:pt x="1" y="26520"/>
                    <a:pt x="33" y="26617"/>
                  </a:cubicBezTo>
                  <a:cubicBezTo>
                    <a:pt x="97" y="26713"/>
                    <a:pt x="194" y="26777"/>
                    <a:pt x="322" y="26777"/>
                  </a:cubicBezTo>
                  <a:lnTo>
                    <a:pt x="48924" y="26777"/>
                  </a:lnTo>
                  <a:cubicBezTo>
                    <a:pt x="49021" y="26777"/>
                    <a:pt x="49149" y="26713"/>
                    <a:pt x="49182" y="26617"/>
                  </a:cubicBezTo>
                  <a:cubicBezTo>
                    <a:pt x="49246" y="26520"/>
                    <a:pt x="49214" y="26392"/>
                    <a:pt x="49149" y="26295"/>
                  </a:cubicBezTo>
                  <a:lnTo>
                    <a:pt x="47510" y="24238"/>
                  </a:lnTo>
                  <a:cubicBezTo>
                    <a:pt x="44971" y="21056"/>
                    <a:pt x="43621" y="17070"/>
                    <a:pt x="43621" y="13019"/>
                  </a:cubicBezTo>
                  <a:lnTo>
                    <a:pt x="43621" y="322"/>
                  </a:lnTo>
                  <a:cubicBezTo>
                    <a:pt x="43621" y="226"/>
                    <a:pt x="43589" y="162"/>
                    <a:pt x="43524" y="97"/>
                  </a:cubicBezTo>
                  <a:cubicBezTo>
                    <a:pt x="43460" y="33"/>
                    <a:pt x="43396" y="1"/>
                    <a:pt x="4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62"/>
            <p:cNvSpPr/>
            <p:nvPr/>
          </p:nvSpPr>
          <p:spPr>
            <a:xfrm>
              <a:off x="3503800" y="4023125"/>
              <a:ext cx="1032675" cy="432375"/>
            </a:xfrm>
            <a:custGeom>
              <a:avLst/>
              <a:gdLst/>
              <a:ahLst/>
              <a:cxnLst/>
              <a:rect l="l" t="t" r="r" b="b"/>
              <a:pathLst>
                <a:path w="41307" h="17295" extrusionOk="0">
                  <a:moveTo>
                    <a:pt x="2251" y="1"/>
                  </a:moveTo>
                  <a:lnTo>
                    <a:pt x="2251" y="8422"/>
                  </a:lnTo>
                  <a:cubicBezTo>
                    <a:pt x="2251" y="11540"/>
                    <a:pt x="1479" y="14594"/>
                    <a:pt x="0" y="17294"/>
                  </a:cubicBezTo>
                  <a:lnTo>
                    <a:pt x="41306" y="17294"/>
                  </a:lnTo>
                  <a:cubicBezTo>
                    <a:pt x="39860" y="14594"/>
                    <a:pt x="39056" y="11540"/>
                    <a:pt x="39056" y="8422"/>
                  </a:cubicBezTo>
                  <a:lnTo>
                    <a:pt x="390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62"/>
            <p:cNvSpPr/>
            <p:nvPr/>
          </p:nvSpPr>
          <p:spPr>
            <a:xfrm>
              <a:off x="3495775" y="4023125"/>
              <a:ext cx="1049525" cy="432375"/>
            </a:xfrm>
            <a:custGeom>
              <a:avLst/>
              <a:gdLst/>
              <a:ahLst/>
              <a:cxnLst/>
              <a:rect l="l" t="t" r="r" b="b"/>
              <a:pathLst>
                <a:path w="41981" h="17295" extrusionOk="0">
                  <a:moveTo>
                    <a:pt x="2282" y="1"/>
                  </a:moveTo>
                  <a:lnTo>
                    <a:pt x="2282" y="6140"/>
                  </a:lnTo>
                  <a:lnTo>
                    <a:pt x="2282" y="8422"/>
                  </a:lnTo>
                  <a:cubicBezTo>
                    <a:pt x="2282" y="11540"/>
                    <a:pt x="1479" y="14594"/>
                    <a:pt x="0" y="17294"/>
                  </a:cubicBezTo>
                  <a:lnTo>
                    <a:pt x="321" y="17294"/>
                  </a:lnTo>
                  <a:cubicBezTo>
                    <a:pt x="1800" y="14594"/>
                    <a:pt x="2572" y="11540"/>
                    <a:pt x="2572" y="8422"/>
                  </a:cubicBezTo>
                  <a:lnTo>
                    <a:pt x="2572" y="1"/>
                  </a:lnTo>
                  <a:close/>
                  <a:moveTo>
                    <a:pt x="39377" y="1"/>
                  </a:moveTo>
                  <a:lnTo>
                    <a:pt x="39377" y="8422"/>
                  </a:lnTo>
                  <a:cubicBezTo>
                    <a:pt x="39377" y="11540"/>
                    <a:pt x="40181" y="14594"/>
                    <a:pt x="41627" y="17294"/>
                  </a:cubicBezTo>
                  <a:lnTo>
                    <a:pt x="41981" y="17294"/>
                  </a:lnTo>
                  <a:cubicBezTo>
                    <a:pt x="40470" y="14594"/>
                    <a:pt x="39666" y="11540"/>
                    <a:pt x="39666" y="8422"/>
                  </a:cubicBezTo>
                  <a:lnTo>
                    <a:pt x="39666" y="6140"/>
                  </a:lnTo>
                  <a:lnTo>
                    <a:pt x="39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62"/>
            <p:cNvSpPr/>
            <p:nvPr/>
          </p:nvSpPr>
          <p:spPr>
            <a:xfrm>
              <a:off x="3552825" y="3963650"/>
              <a:ext cx="934625" cy="134250"/>
            </a:xfrm>
            <a:custGeom>
              <a:avLst/>
              <a:gdLst/>
              <a:ahLst/>
              <a:cxnLst/>
              <a:rect l="l" t="t" r="r" b="b"/>
              <a:pathLst>
                <a:path w="37385" h="5370" extrusionOk="0">
                  <a:moveTo>
                    <a:pt x="0" y="1"/>
                  </a:moveTo>
                  <a:lnTo>
                    <a:pt x="0" y="5369"/>
                  </a:lnTo>
                  <a:lnTo>
                    <a:pt x="37384" y="5369"/>
                  </a:lnTo>
                  <a:lnTo>
                    <a:pt x="37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62"/>
            <p:cNvSpPr/>
            <p:nvPr/>
          </p:nvSpPr>
          <p:spPr>
            <a:xfrm>
              <a:off x="3545600" y="3956425"/>
              <a:ext cx="949875" cy="148700"/>
            </a:xfrm>
            <a:custGeom>
              <a:avLst/>
              <a:gdLst/>
              <a:ahLst/>
              <a:cxnLst/>
              <a:rect l="l" t="t" r="r" b="b"/>
              <a:pathLst>
                <a:path w="37995" h="5948" extrusionOk="0">
                  <a:moveTo>
                    <a:pt x="37384" y="579"/>
                  </a:moveTo>
                  <a:lnTo>
                    <a:pt x="37384" y="5369"/>
                  </a:lnTo>
                  <a:lnTo>
                    <a:pt x="579" y="5369"/>
                  </a:lnTo>
                  <a:lnTo>
                    <a:pt x="579" y="579"/>
                  </a:lnTo>
                  <a:close/>
                  <a:moveTo>
                    <a:pt x="289" y="1"/>
                  </a:moveTo>
                  <a:cubicBezTo>
                    <a:pt x="225" y="1"/>
                    <a:pt x="129" y="33"/>
                    <a:pt x="96" y="97"/>
                  </a:cubicBezTo>
                  <a:cubicBezTo>
                    <a:pt x="32" y="129"/>
                    <a:pt x="0" y="226"/>
                    <a:pt x="0" y="290"/>
                  </a:cubicBezTo>
                  <a:lnTo>
                    <a:pt x="0" y="5658"/>
                  </a:lnTo>
                  <a:cubicBezTo>
                    <a:pt x="0" y="5722"/>
                    <a:pt x="32" y="5819"/>
                    <a:pt x="96" y="5851"/>
                  </a:cubicBezTo>
                  <a:cubicBezTo>
                    <a:pt x="129" y="5915"/>
                    <a:pt x="225" y="5947"/>
                    <a:pt x="289" y="5947"/>
                  </a:cubicBezTo>
                  <a:lnTo>
                    <a:pt x="37673" y="5947"/>
                  </a:lnTo>
                  <a:cubicBezTo>
                    <a:pt x="37770" y="5947"/>
                    <a:pt x="37834" y="5915"/>
                    <a:pt x="37898" y="5851"/>
                  </a:cubicBezTo>
                  <a:cubicBezTo>
                    <a:pt x="37963" y="5819"/>
                    <a:pt x="37995" y="5722"/>
                    <a:pt x="37995" y="5658"/>
                  </a:cubicBezTo>
                  <a:lnTo>
                    <a:pt x="37995" y="290"/>
                  </a:lnTo>
                  <a:cubicBezTo>
                    <a:pt x="37995" y="226"/>
                    <a:pt x="37963" y="129"/>
                    <a:pt x="37898" y="97"/>
                  </a:cubicBezTo>
                  <a:cubicBezTo>
                    <a:pt x="37834" y="33"/>
                    <a:pt x="37770" y="1"/>
                    <a:pt x="37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62"/>
            <p:cNvSpPr/>
            <p:nvPr/>
          </p:nvSpPr>
          <p:spPr>
            <a:xfrm>
              <a:off x="2141675" y="3577925"/>
              <a:ext cx="3757700" cy="438000"/>
            </a:xfrm>
            <a:custGeom>
              <a:avLst/>
              <a:gdLst/>
              <a:ahLst/>
              <a:cxnLst/>
              <a:rect l="l" t="t" r="r" b="b"/>
              <a:pathLst>
                <a:path w="150308" h="17520" extrusionOk="0">
                  <a:moveTo>
                    <a:pt x="1" y="1"/>
                  </a:moveTo>
                  <a:lnTo>
                    <a:pt x="1" y="12537"/>
                  </a:lnTo>
                  <a:cubicBezTo>
                    <a:pt x="1" y="15301"/>
                    <a:pt x="2219" y="17519"/>
                    <a:pt x="4983" y="17519"/>
                  </a:cubicBezTo>
                  <a:lnTo>
                    <a:pt x="145326" y="17519"/>
                  </a:lnTo>
                  <a:cubicBezTo>
                    <a:pt x="148058" y="17519"/>
                    <a:pt x="150308" y="15301"/>
                    <a:pt x="150308" y="12537"/>
                  </a:cubicBezTo>
                  <a:lnTo>
                    <a:pt x="1503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62"/>
            <p:cNvSpPr/>
            <p:nvPr/>
          </p:nvSpPr>
          <p:spPr>
            <a:xfrm>
              <a:off x="2134450" y="3570700"/>
              <a:ext cx="3772175" cy="452450"/>
            </a:xfrm>
            <a:custGeom>
              <a:avLst/>
              <a:gdLst/>
              <a:ahLst/>
              <a:cxnLst/>
              <a:rect l="l" t="t" r="r" b="b"/>
              <a:pathLst>
                <a:path w="150887" h="18098" extrusionOk="0">
                  <a:moveTo>
                    <a:pt x="150308" y="579"/>
                  </a:moveTo>
                  <a:lnTo>
                    <a:pt x="150308" y="12826"/>
                  </a:lnTo>
                  <a:cubicBezTo>
                    <a:pt x="150308" y="14144"/>
                    <a:pt x="149761" y="15301"/>
                    <a:pt x="148925" y="16137"/>
                  </a:cubicBezTo>
                  <a:cubicBezTo>
                    <a:pt x="148057" y="17005"/>
                    <a:pt x="146900" y="17519"/>
                    <a:pt x="145615" y="17519"/>
                  </a:cubicBezTo>
                  <a:lnTo>
                    <a:pt x="5272" y="17519"/>
                  </a:lnTo>
                  <a:cubicBezTo>
                    <a:pt x="3986" y="17519"/>
                    <a:pt x="2797" y="17005"/>
                    <a:pt x="1961" y="16137"/>
                  </a:cubicBezTo>
                  <a:cubicBezTo>
                    <a:pt x="1093" y="15301"/>
                    <a:pt x="579" y="14144"/>
                    <a:pt x="579" y="12826"/>
                  </a:cubicBezTo>
                  <a:lnTo>
                    <a:pt x="579" y="579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97"/>
                  </a:cubicBezTo>
                  <a:cubicBezTo>
                    <a:pt x="33" y="129"/>
                    <a:pt x="0" y="225"/>
                    <a:pt x="0" y="290"/>
                  </a:cubicBezTo>
                  <a:lnTo>
                    <a:pt x="0" y="12826"/>
                  </a:lnTo>
                  <a:cubicBezTo>
                    <a:pt x="0" y="15751"/>
                    <a:pt x="2347" y="18098"/>
                    <a:pt x="5272" y="18098"/>
                  </a:cubicBezTo>
                  <a:lnTo>
                    <a:pt x="145615" y="18098"/>
                  </a:lnTo>
                  <a:cubicBezTo>
                    <a:pt x="148508" y="18098"/>
                    <a:pt x="150886" y="15751"/>
                    <a:pt x="150886" y="12826"/>
                  </a:cubicBezTo>
                  <a:lnTo>
                    <a:pt x="150886" y="290"/>
                  </a:lnTo>
                  <a:cubicBezTo>
                    <a:pt x="150886" y="225"/>
                    <a:pt x="150854" y="129"/>
                    <a:pt x="150790" y="97"/>
                  </a:cubicBezTo>
                  <a:cubicBezTo>
                    <a:pt x="150725" y="32"/>
                    <a:pt x="150661" y="0"/>
                    <a:pt x="150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62"/>
            <p:cNvSpPr/>
            <p:nvPr/>
          </p:nvSpPr>
          <p:spPr>
            <a:xfrm>
              <a:off x="2141675" y="1197625"/>
              <a:ext cx="3757700" cy="2818300"/>
            </a:xfrm>
            <a:custGeom>
              <a:avLst/>
              <a:gdLst/>
              <a:ahLst/>
              <a:cxnLst/>
              <a:rect l="l" t="t" r="r" b="b"/>
              <a:pathLst>
                <a:path w="150308" h="112732" extrusionOk="0">
                  <a:moveTo>
                    <a:pt x="142722" y="7008"/>
                  </a:moveTo>
                  <a:lnTo>
                    <a:pt x="142722" y="86662"/>
                  </a:lnTo>
                  <a:lnTo>
                    <a:pt x="7555" y="86662"/>
                  </a:lnTo>
                  <a:lnTo>
                    <a:pt x="7555" y="7008"/>
                  </a:lnTo>
                  <a:close/>
                  <a:moveTo>
                    <a:pt x="4983" y="1"/>
                  </a:moveTo>
                  <a:cubicBezTo>
                    <a:pt x="2219" y="1"/>
                    <a:pt x="1" y="2251"/>
                    <a:pt x="1" y="4983"/>
                  </a:cubicBezTo>
                  <a:lnTo>
                    <a:pt x="1" y="107749"/>
                  </a:lnTo>
                  <a:cubicBezTo>
                    <a:pt x="1" y="110513"/>
                    <a:pt x="2219" y="112731"/>
                    <a:pt x="4983" y="112731"/>
                  </a:cubicBezTo>
                  <a:lnTo>
                    <a:pt x="145326" y="112731"/>
                  </a:lnTo>
                  <a:cubicBezTo>
                    <a:pt x="148058" y="112731"/>
                    <a:pt x="150308" y="110513"/>
                    <a:pt x="150308" y="107749"/>
                  </a:cubicBezTo>
                  <a:lnTo>
                    <a:pt x="150308" y="4983"/>
                  </a:lnTo>
                  <a:cubicBezTo>
                    <a:pt x="150308" y="2251"/>
                    <a:pt x="148058" y="1"/>
                    <a:pt x="145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62"/>
            <p:cNvSpPr/>
            <p:nvPr/>
          </p:nvSpPr>
          <p:spPr>
            <a:xfrm>
              <a:off x="2134450" y="1190400"/>
              <a:ext cx="3772175" cy="2832750"/>
            </a:xfrm>
            <a:custGeom>
              <a:avLst/>
              <a:gdLst/>
              <a:ahLst/>
              <a:cxnLst/>
              <a:rect l="l" t="t" r="r" b="b"/>
              <a:pathLst>
                <a:path w="150887" h="113310" extrusionOk="0">
                  <a:moveTo>
                    <a:pt x="142722" y="7618"/>
                  </a:moveTo>
                  <a:lnTo>
                    <a:pt x="142722" y="86662"/>
                  </a:lnTo>
                  <a:lnTo>
                    <a:pt x="8133" y="86662"/>
                  </a:lnTo>
                  <a:lnTo>
                    <a:pt x="8133" y="7618"/>
                  </a:lnTo>
                  <a:close/>
                  <a:moveTo>
                    <a:pt x="7844" y="7008"/>
                  </a:moveTo>
                  <a:cubicBezTo>
                    <a:pt x="7779" y="7008"/>
                    <a:pt x="7683" y="7040"/>
                    <a:pt x="7651" y="7104"/>
                  </a:cubicBezTo>
                  <a:cubicBezTo>
                    <a:pt x="7587" y="7168"/>
                    <a:pt x="7554" y="7233"/>
                    <a:pt x="7554" y="7297"/>
                  </a:cubicBezTo>
                  <a:lnTo>
                    <a:pt x="7554" y="86951"/>
                  </a:lnTo>
                  <a:cubicBezTo>
                    <a:pt x="7554" y="87015"/>
                    <a:pt x="7587" y="87112"/>
                    <a:pt x="7651" y="87144"/>
                  </a:cubicBezTo>
                  <a:cubicBezTo>
                    <a:pt x="7683" y="87208"/>
                    <a:pt x="7779" y="87240"/>
                    <a:pt x="7844" y="87240"/>
                  </a:cubicBezTo>
                  <a:lnTo>
                    <a:pt x="143011" y="87240"/>
                  </a:lnTo>
                  <a:cubicBezTo>
                    <a:pt x="143107" y="87240"/>
                    <a:pt x="143172" y="87208"/>
                    <a:pt x="143236" y="87144"/>
                  </a:cubicBezTo>
                  <a:cubicBezTo>
                    <a:pt x="143300" y="87112"/>
                    <a:pt x="143332" y="87015"/>
                    <a:pt x="143332" y="86951"/>
                  </a:cubicBezTo>
                  <a:lnTo>
                    <a:pt x="143332" y="7297"/>
                  </a:lnTo>
                  <a:cubicBezTo>
                    <a:pt x="143332" y="7233"/>
                    <a:pt x="143300" y="7168"/>
                    <a:pt x="143236" y="7104"/>
                  </a:cubicBezTo>
                  <a:cubicBezTo>
                    <a:pt x="143172" y="7040"/>
                    <a:pt x="143107" y="7008"/>
                    <a:pt x="143011" y="7008"/>
                  </a:cubicBezTo>
                  <a:close/>
                  <a:moveTo>
                    <a:pt x="145615" y="579"/>
                  </a:moveTo>
                  <a:cubicBezTo>
                    <a:pt x="146900" y="579"/>
                    <a:pt x="148057" y="1125"/>
                    <a:pt x="148925" y="1961"/>
                  </a:cubicBezTo>
                  <a:cubicBezTo>
                    <a:pt x="149761" y="2829"/>
                    <a:pt x="150308" y="3986"/>
                    <a:pt x="150308" y="5272"/>
                  </a:cubicBezTo>
                  <a:lnTo>
                    <a:pt x="150308" y="108038"/>
                  </a:lnTo>
                  <a:cubicBezTo>
                    <a:pt x="150308" y="109356"/>
                    <a:pt x="149761" y="110513"/>
                    <a:pt x="148925" y="111349"/>
                  </a:cubicBezTo>
                  <a:cubicBezTo>
                    <a:pt x="148057" y="112217"/>
                    <a:pt x="146900" y="112731"/>
                    <a:pt x="145615" y="112731"/>
                  </a:cubicBezTo>
                  <a:lnTo>
                    <a:pt x="5272" y="112731"/>
                  </a:lnTo>
                  <a:cubicBezTo>
                    <a:pt x="3986" y="112731"/>
                    <a:pt x="2797" y="112217"/>
                    <a:pt x="1961" y="111349"/>
                  </a:cubicBezTo>
                  <a:cubicBezTo>
                    <a:pt x="1093" y="110513"/>
                    <a:pt x="579" y="109356"/>
                    <a:pt x="579" y="108038"/>
                  </a:cubicBezTo>
                  <a:lnTo>
                    <a:pt x="579" y="5272"/>
                  </a:lnTo>
                  <a:cubicBezTo>
                    <a:pt x="579" y="3986"/>
                    <a:pt x="1093" y="2829"/>
                    <a:pt x="1961" y="1961"/>
                  </a:cubicBezTo>
                  <a:cubicBezTo>
                    <a:pt x="2797" y="1125"/>
                    <a:pt x="3986" y="579"/>
                    <a:pt x="5272" y="579"/>
                  </a:cubicBezTo>
                  <a:close/>
                  <a:moveTo>
                    <a:pt x="5272" y="0"/>
                  </a:moveTo>
                  <a:cubicBezTo>
                    <a:pt x="2347" y="0"/>
                    <a:pt x="0" y="2379"/>
                    <a:pt x="0" y="5272"/>
                  </a:cubicBezTo>
                  <a:lnTo>
                    <a:pt x="0" y="108038"/>
                  </a:lnTo>
                  <a:cubicBezTo>
                    <a:pt x="0" y="110963"/>
                    <a:pt x="2347" y="113310"/>
                    <a:pt x="5272" y="113310"/>
                  </a:cubicBezTo>
                  <a:lnTo>
                    <a:pt x="145615" y="113310"/>
                  </a:lnTo>
                  <a:cubicBezTo>
                    <a:pt x="148508" y="113310"/>
                    <a:pt x="150886" y="110963"/>
                    <a:pt x="150886" y="108038"/>
                  </a:cubicBezTo>
                  <a:lnTo>
                    <a:pt x="150886" y="5272"/>
                  </a:lnTo>
                  <a:cubicBezTo>
                    <a:pt x="150886" y="2379"/>
                    <a:pt x="148508" y="0"/>
                    <a:pt x="14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62"/>
            <p:cNvSpPr/>
            <p:nvPr/>
          </p:nvSpPr>
          <p:spPr>
            <a:xfrm>
              <a:off x="3951400" y="3727400"/>
              <a:ext cx="138250" cy="139050"/>
            </a:xfrm>
            <a:custGeom>
              <a:avLst/>
              <a:gdLst/>
              <a:ahLst/>
              <a:cxnLst/>
              <a:rect l="l" t="t" r="r" b="b"/>
              <a:pathLst>
                <a:path w="5530" h="5562" extrusionOk="0">
                  <a:moveTo>
                    <a:pt x="2765" y="0"/>
                  </a:moveTo>
                  <a:cubicBezTo>
                    <a:pt x="1222" y="0"/>
                    <a:pt x="1" y="1254"/>
                    <a:pt x="1" y="2797"/>
                  </a:cubicBezTo>
                  <a:cubicBezTo>
                    <a:pt x="1" y="4308"/>
                    <a:pt x="1222" y="5561"/>
                    <a:pt x="2765" y="5561"/>
                  </a:cubicBezTo>
                  <a:cubicBezTo>
                    <a:pt x="4276" y="5561"/>
                    <a:pt x="5530" y="4308"/>
                    <a:pt x="5530" y="2797"/>
                  </a:cubicBezTo>
                  <a:cubicBezTo>
                    <a:pt x="5530" y="1254"/>
                    <a:pt x="4276" y="0"/>
                    <a:pt x="2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62"/>
            <p:cNvSpPr/>
            <p:nvPr/>
          </p:nvSpPr>
          <p:spPr>
            <a:xfrm>
              <a:off x="3943375" y="3720175"/>
              <a:ext cx="153525" cy="153500"/>
            </a:xfrm>
            <a:custGeom>
              <a:avLst/>
              <a:gdLst/>
              <a:ahLst/>
              <a:cxnLst/>
              <a:rect l="l" t="t" r="r" b="b"/>
              <a:pathLst>
                <a:path w="6141" h="6140" extrusionOk="0">
                  <a:moveTo>
                    <a:pt x="3086" y="579"/>
                  </a:moveTo>
                  <a:cubicBezTo>
                    <a:pt x="3761" y="579"/>
                    <a:pt x="4372" y="868"/>
                    <a:pt x="4822" y="1318"/>
                  </a:cubicBezTo>
                  <a:cubicBezTo>
                    <a:pt x="5272" y="1768"/>
                    <a:pt x="5561" y="2379"/>
                    <a:pt x="5561" y="3086"/>
                  </a:cubicBezTo>
                  <a:cubicBezTo>
                    <a:pt x="5561" y="3761"/>
                    <a:pt x="5272" y="4372"/>
                    <a:pt x="4822" y="4822"/>
                  </a:cubicBezTo>
                  <a:cubicBezTo>
                    <a:pt x="4372" y="5272"/>
                    <a:pt x="3761" y="5561"/>
                    <a:pt x="3086" y="5561"/>
                  </a:cubicBezTo>
                  <a:cubicBezTo>
                    <a:pt x="2379" y="5561"/>
                    <a:pt x="1768" y="5272"/>
                    <a:pt x="1318" y="4822"/>
                  </a:cubicBezTo>
                  <a:cubicBezTo>
                    <a:pt x="868" y="4372"/>
                    <a:pt x="611" y="3761"/>
                    <a:pt x="611" y="3086"/>
                  </a:cubicBezTo>
                  <a:cubicBezTo>
                    <a:pt x="611" y="2379"/>
                    <a:pt x="868" y="1768"/>
                    <a:pt x="1318" y="1318"/>
                  </a:cubicBezTo>
                  <a:cubicBezTo>
                    <a:pt x="1768" y="868"/>
                    <a:pt x="2379" y="579"/>
                    <a:pt x="3086" y="579"/>
                  </a:cubicBezTo>
                  <a:close/>
                  <a:moveTo>
                    <a:pt x="3086" y="0"/>
                  </a:moveTo>
                  <a:cubicBezTo>
                    <a:pt x="1383" y="0"/>
                    <a:pt x="0" y="1382"/>
                    <a:pt x="0" y="3086"/>
                  </a:cubicBezTo>
                  <a:cubicBezTo>
                    <a:pt x="0" y="4758"/>
                    <a:pt x="1383" y="6140"/>
                    <a:pt x="3086" y="6140"/>
                  </a:cubicBezTo>
                  <a:cubicBezTo>
                    <a:pt x="4758" y="6140"/>
                    <a:pt x="6140" y="4758"/>
                    <a:pt x="6140" y="3086"/>
                  </a:cubicBezTo>
                  <a:cubicBezTo>
                    <a:pt x="6140" y="1382"/>
                    <a:pt x="4758" y="0"/>
                    <a:pt x="3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62"/>
            <p:cNvSpPr/>
            <p:nvPr/>
          </p:nvSpPr>
          <p:spPr>
            <a:xfrm>
              <a:off x="3413000" y="4570400"/>
              <a:ext cx="1215075" cy="57075"/>
            </a:xfrm>
            <a:custGeom>
              <a:avLst/>
              <a:gdLst/>
              <a:ahLst/>
              <a:cxnLst/>
              <a:rect l="l" t="t" r="r" b="b"/>
              <a:pathLst>
                <a:path w="48603" h="2283" extrusionOk="0">
                  <a:moveTo>
                    <a:pt x="0" y="0"/>
                  </a:moveTo>
                  <a:lnTo>
                    <a:pt x="0" y="2282"/>
                  </a:lnTo>
                  <a:lnTo>
                    <a:pt x="48602" y="2282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62"/>
            <p:cNvSpPr/>
            <p:nvPr/>
          </p:nvSpPr>
          <p:spPr>
            <a:xfrm>
              <a:off x="3404950" y="4563150"/>
              <a:ext cx="1230350" cy="71550"/>
            </a:xfrm>
            <a:custGeom>
              <a:avLst/>
              <a:gdLst/>
              <a:ahLst/>
              <a:cxnLst/>
              <a:rect l="l" t="t" r="r" b="b"/>
              <a:pathLst>
                <a:path w="49214" h="2862" extrusionOk="0">
                  <a:moveTo>
                    <a:pt x="48635" y="579"/>
                  </a:moveTo>
                  <a:lnTo>
                    <a:pt x="48635" y="2251"/>
                  </a:lnTo>
                  <a:lnTo>
                    <a:pt x="611" y="2251"/>
                  </a:lnTo>
                  <a:lnTo>
                    <a:pt x="611" y="579"/>
                  </a:lnTo>
                  <a:close/>
                  <a:moveTo>
                    <a:pt x="322" y="1"/>
                  </a:moveTo>
                  <a:cubicBezTo>
                    <a:pt x="226" y="1"/>
                    <a:pt x="161" y="33"/>
                    <a:pt x="97" y="97"/>
                  </a:cubicBezTo>
                  <a:cubicBezTo>
                    <a:pt x="33" y="129"/>
                    <a:pt x="1" y="226"/>
                    <a:pt x="1" y="290"/>
                  </a:cubicBezTo>
                  <a:lnTo>
                    <a:pt x="1" y="2572"/>
                  </a:lnTo>
                  <a:cubicBezTo>
                    <a:pt x="1" y="2637"/>
                    <a:pt x="33" y="2701"/>
                    <a:pt x="97" y="2765"/>
                  </a:cubicBezTo>
                  <a:cubicBezTo>
                    <a:pt x="161" y="2829"/>
                    <a:pt x="226" y="2862"/>
                    <a:pt x="322" y="2862"/>
                  </a:cubicBezTo>
                  <a:lnTo>
                    <a:pt x="48924" y="2862"/>
                  </a:lnTo>
                  <a:cubicBezTo>
                    <a:pt x="49021" y="2862"/>
                    <a:pt x="49085" y="2829"/>
                    <a:pt x="49149" y="2765"/>
                  </a:cubicBezTo>
                  <a:cubicBezTo>
                    <a:pt x="49214" y="2701"/>
                    <a:pt x="49214" y="2637"/>
                    <a:pt x="49214" y="2572"/>
                  </a:cubicBezTo>
                  <a:lnTo>
                    <a:pt x="49214" y="290"/>
                  </a:lnTo>
                  <a:cubicBezTo>
                    <a:pt x="49214" y="226"/>
                    <a:pt x="49214" y="129"/>
                    <a:pt x="49149" y="97"/>
                  </a:cubicBezTo>
                  <a:cubicBezTo>
                    <a:pt x="49085" y="33"/>
                    <a:pt x="49021" y="1"/>
                    <a:pt x="4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62"/>
            <p:cNvSpPr/>
            <p:nvPr/>
          </p:nvSpPr>
          <p:spPr>
            <a:xfrm>
              <a:off x="2180250" y="2902900"/>
              <a:ext cx="162350" cy="178425"/>
            </a:xfrm>
            <a:custGeom>
              <a:avLst/>
              <a:gdLst/>
              <a:ahLst/>
              <a:cxnLst/>
              <a:rect l="l" t="t" r="r" b="b"/>
              <a:pathLst>
                <a:path w="6494" h="7137" extrusionOk="0">
                  <a:moveTo>
                    <a:pt x="2122" y="0"/>
                  </a:moveTo>
                  <a:lnTo>
                    <a:pt x="129" y="1897"/>
                  </a:lnTo>
                  <a:cubicBezTo>
                    <a:pt x="129" y="1897"/>
                    <a:pt x="1" y="3279"/>
                    <a:pt x="1286" y="5047"/>
                  </a:cubicBezTo>
                  <a:cubicBezTo>
                    <a:pt x="2540" y="6815"/>
                    <a:pt x="2797" y="7136"/>
                    <a:pt x="2797" y="7136"/>
                  </a:cubicBezTo>
                  <a:cubicBezTo>
                    <a:pt x="2797" y="7136"/>
                    <a:pt x="3247" y="6236"/>
                    <a:pt x="4244" y="5047"/>
                  </a:cubicBezTo>
                  <a:cubicBezTo>
                    <a:pt x="5272" y="3858"/>
                    <a:pt x="6494" y="2732"/>
                    <a:pt x="6494" y="2732"/>
                  </a:cubicBezTo>
                  <a:cubicBezTo>
                    <a:pt x="5980" y="547"/>
                    <a:pt x="2122" y="0"/>
                    <a:pt x="21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62"/>
            <p:cNvSpPr/>
            <p:nvPr/>
          </p:nvSpPr>
          <p:spPr>
            <a:xfrm>
              <a:off x="2177050" y="2895650"/>
              <a:ext cx="172800" cy="192900"/>
            </a:xfrm>
            <a:custGeom>
              <a:avLst/>
              <a:gdLst/>
              <a:ahLst/>
              <a:cxnLst/>
              <a:rect l="l" t="t" r="r" b="b"/>
              <a:pathLst>
                <a:path w="6912" h="7716" extrusionOk="0">
                  <a:moveTo>
                    <a:pt x="2356" y="566"/>
                  </a:moveTo>
                  <a:cubicBezTo>
                    <a:pt x="2682" y="623"/>
                    <a:pt x="3523" y="792"/>
                    <a:pt x="4340" y="1158"/>
                  </a:cubicBezTo>
                  <a:cubicBezTo>
                    <a:pt x="4790" y="1351"/>
                    <a:pt x="5272" y="1608"/>
                    <a:pt x="5625" y="1930"/>
                  </a:cubicBezTo>
                  <a:cubicBezTo>
                    <a:pt x="5971" y="2218"/>
                    <a:pt x="6214" y="2558"/>
                    <a:pt x="6330" y="2950"/>
                  </a:cubicBezTo>
                  <a:lnTo>
                    <a:pt x="6330" y="2950"/>
                  </a:lnTo>
                  <a:cubicBezTo>
                    <a:pt x="5982" y="3271"/>
                    <a:pt x="5007" y="4192"/>
                    <a:pt x="4179" y="5176"/>
                  </a:cubicBezTo>
                  <a:cubicBezTo>
                    <a:pt x="3544" y="5910"/>
                    <a:pt x="3130" y="6546"/>
                    <a:pt x="2898" y="6933"/>
                  </a:cubicBezTo>
                  <a:lnTo>
                    <a:pt x="2898" y="6933"/>
                  </a:lnTo>
                  <a:cubicBezTo>
                    <a:pt x="2886" y="6916"/>
                    <a:pt x="2874" y="6898"/>
                    <a:pt x="2861" y="6880"/>
                  </a:cubicBezTo>
                  <a:cubicBezTo>
                    <a:pt x="2636" y="6590"/>
                    <a:pt x="2250" y="6076"/>
                    <a:pt x="1607" y="5176"/>
                  </a:cubicBezTo>
                  <a:cubicBezTo>
                    <a:pt x="614" y="3798"/>
                    <a:pt x="515" y="2644"/>
                    <a:pt x="514" y="2318"/>
                  </a:cubicBezTo>
                  <a:lnTo>
                    <a:pt x="514" y="2318"/>
                  </a:lnTo>
                  <a:lnTo>
                    <a:pt x="2356" y="566"/>
                  </a:lnTo>
                  <a:close/>
                  <a:moveTo>
                    <a:pt x="2282" y="1"/>
                  </a:moveTo>
                  <a:cubicBezTo>
                    <a:pt x="2218" y="1"/>
                    <a:pt x="2122" y="33"/>
                    <a:pt x="2057" y="97"/>
                  </a:cubicBezTo>
                  <a:lnTo>
                    <a:pt x="64" y="1994"/>
                  </a:lnTo>
                  <a:cubicBezTo>
                    <a:pt x="32" y="2058"/>
                    <a:pt x="0" y="2090"/>
                    <a:pt x="0" y="2155"/>
                  </a:cubicBezTo>
                  <a:cubicBezTo>
                    <a:pt x="0" y="2187"/>
                    <a:pt x="0" y="2219"/>
                    <a:pt x="0" y="2315"/>
                  </a:cubicBezTo>
                  <a:cubicBezTo>
                    <a:pt x="0" y="2733"/>
                    <a:pt x="97" y="3987"/>
                    <a:pt x="1189" y="5498"/>
                  </a:cubicBezTo>
                  <a:cubicBezTo>
                    <a:pt x="2475" y="7266"/>
                    <a:pt x="2700" y="7587"/>
                    <a:pt x="2700" y="7587"/>
                  </a:cubicBezTo>
                  <a:cubicBezTo>
                    <a:pt x="2765" y="7683"/>
                    <a:pt x="2861" y="7716"/>
                    <a:pt x="2957" y="7716"/>
                  </a:cubicBezTo>
                  <a:cubicBezTo>
                    <a:pt x="3054" y="7683"/>
                    <a:pt x="3118" y="7651"/>
                    <a:pt x="3150" y="7555"/>
                  </a:cubicBezTo>
                  <a:lnTo>
                    <a:pt x="3182" y="7523"/>
                  </a:lnTo>
                  <a:cubicBezTo>
                    <a:pt x="3279" y="7330"/>
                    <a:pt x="3729" y="6526"/>
                    <a:pt x="4597" y="5498"/>
                  </a:cubicBezTo>
                  <a:cubicBezTo>
                    <a:pt x="5079" y="4919"/>
                    <a:pt x="5658" y="4340"/>
                    <a:pt x="6075" y="3922"/>
                  </a:cubicBezTo>
                  <a:cubicBezTo>
                    <a:pt x="6300" y="3730"/>
                    <a:pt x="6493" y="3537"/>
                    <a:pt x="6622" y="3408"/>
                  </a:cubicBezTo>
                  <a:cubicBezTo>
                    <a:pt x="6750" y="3312"/>
                    <a:pt x="6815" y="3247"/>
                    <a:pt x="6815" y="3247"/>
                  </a:cubicBezTo>
                  <a:cubicBezTo>
                    <a:pt x="6879" y="3183"/>
                    <a:pt x="6911" y="3055"/>
                    <a:pt x="6911" y="2958"/>
                  </a:cubicBezTo>
                  <a:cubicBezTo>
                    <a:pt x="6750" y="2347"/>
                    <a:pt x="6365" y="1865"/>
                    <a:pt x="5915" y="1480"/>
                  </a:cubicBezTo>
                  <a:cubicBezTo>
                    <a:pt x="5208" y="901"/>
                    <a:pt x="4307" y="547"/>
                    <a:pt x="3568" y="322"/>
                  </a:cubicBezTo>
                  <a:cubicBezTo>
                    <a:pt x="2861" y="97"/>
                    <a:pt x="2282" y="33"/>
                    <a:pt x="2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62"/>
            <p:cNvSpPr/>
            <p:nvPr/>
          </p:nvSpPr>
          <p:spPr>
            <a:xfrm>
              <a:off x="2210000" y="2764900"/>
              <a:ext cx="282075" cy="242375"/>
            </a:xfrm>
            <a:custGeom>
              <a:avLst/>
              <a:gdLst/>
              <a:ahLst/>
              <a:cxnLst/>
              <a:rect l="l" t="t" r="r" b="b"/>
              <a:pathLst>
                <a:path w="11283" h="9695" extrusionOk="0">
                  <a:moveTo>
                    <a:pt x="5918" y="0"/>
                  </a:moveTo>
                  <a:cubicBezTo>
                    <a:pt x="4911" y="0"/>
                    <a:pt x="3878" y="114"/>
                    <a:pt x="3311" y="506"/>
                  </a:cubicBezTo>
                  <a:cubicBezTo>
                    <a:pt x="1929" y="1438"/>
                    <a:pt x="1382" y="2627"/>
                    <a:pt x="707" y="4588"/>
                  </a:cubicBezTo>
                  <a:cubicBezTo>
                    <a:pt x="0" y="6517"/>
                    <a:pt x="868" y="5584"/>
                    <a:pt x="1639" y="7031"/>
                  </a:cubicBezTo>
                  <a:cubicBezTo>
                    <a:pt x="2411" y="8445"/>
                    <a:pt x="2411" y="8381"/>
                    <a:pt x="3022" y="8477"/>
                  </a:cubicBezTo>
                  <a:cubicBezTo>
                    <a:pt x="3632" y="8574"/>
                    <a:pt x="4018" y="8574"/>
                    <a:pt x="4018" y="8574"/>
                  </a:cubicBezTo>
                  <a:cubicBezTo>
                    <a:pt x="4018" y="8574"/>
                    <a:pt x="5143" y="8960"/>
                    <a:pt x="6525" y="9474"/>
                  </a:cubicBezTo>
                  <a:cubicBezTo>
                    <a:pt x="6960" y="9629"/>
                    <a:pt x="7295" y="9694"/>
                    <a:pt x="7559" y="9694"/>
                  </a:cubicBezTo>
                  <a:cubicBezTo>
                    <a:pt x="8117" y="9694"/>
                    <a:pt x="8365" y="9405"/>
                    <a:pt x="8583" y="9056"/>
                  </a:cubicBezTo>
                  <a:cubicBezTo>
                    <a:pt x="8904" y="8510"/>
                    <a:pt x="9386" y="4588"/>
                    <a:pt x="9386" y="4588"/>
                  </a:cubicBezTo>
                  <a:cubicBezTo>
                    <a:pt x="9386" y="4588"/>
                    <a:pt x="10479" y="4074"/>
                    <a:pt x="10865" y="2949"/>
                  </a:cubicBezTo>
                  <a:cubicBezTo>
                    <a:pt x="11283" y="1824"/>
                    <a:pt x="9740" y="2145"/>
                    <a:pt x="9290" y="1984"/>
                  </a:cubicBezTo>
                  <a:cubicBezTo>
                    <a:pt x="8840" y="1824"/>
                    <a:pt x="8647" y="216"/>
                    <a:pt x="8647" y="216"/>
                  </a:cubicBezTo>
                  <a:cubicBezTo>
                    <a:pt x="8647" y="216"/>
                    <a:pt x="7307" y="0"/>
                    <a:pt x="5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62"/>
            <p:cNvSpPr/>
            <p:nvPr/>
          </p:nvSpPr>
          <p:spPr>
            <a:xfrm>
              <a:off x="2214000" y="2758250"/>
              <a:ext cx="276475" cy="255575"/>
            </a:xfrm>
            <a:custGeom>
              <a:avLst/>
              <a:gdLst/>
              <a:ahLst/>
              <a:cxnLst/>
              <a:rect l="l" t="t" r="r" b="b"/>
              <a:pathLst>
                <a:path w="11059" h="10223" extrusionOk="0">
                  <a:moveTo>
                    <a:pt x="5722" y="547"/>
                  </a:moveTo>
                  <a:cubicBezTo>
                    <a:pt x="6397" y="547"/>
                    <a:pt x="7073" y="611"/>
                    <a:pt x="7587" y="643"/>
                  </a:cubicBezTo>
                  <a:cubicBezTo>
                    <a:pt x="7844" y="675"/>
                    <a:pt x="8069" y="707"/>
                    <a:pt x="8198" y="739"/>
                  </a:cubicBezTo>
                  <a:cubicBezTo>
                    <a:pt x="8218" y="739"/>
                    <a:pt x="8236" y="740"/>
                    <a:pt x="8254" y="741"/>
                  </a:cubicBezTo>
                  <a:lnTo>
                    <a:pt x="8254" y="741"/>
                  </a:lnTo>
                  <a:cubicBezTo>
                    <a:pt x="8277" y="902"/>
                    <a:pt x="8319" y="1132"/>
                    <a:pt x="8390" y="1382"/>
                  </a:cubicBezTo>
                  <a:cubicBezTo>
                    <a:pt x="8423" y="1607"/>
                    <a:pt x="8519" y="1832"/>
                    <a:pt x="8615" y="2025"/>
                  </a:cubicBezTo>
                  <a:cubicBezTo>
                    <a:pt x="8648" y="2122"/>
                    <a:pt x="8712" y="2218"/>
                    <a:pt x="8776" y="2315"/>
                  </a:cubicBezTo>
                  <a:cubicBezTo>
                    <a:pt x="8840" y="2411"/>
                    <a:pt x="8937" y="2475"/>
                    <a:pt x="9033" y="2507"/>
                  </a:cubicBezTo>
                  <a:cubicBezTo>
                    <a:pt x="9194" y="2572"/>
                    <a:pt x="9387" y="2572"/>
                    <a:pt x="9548" y="2572"/>
                  </a:cubicBezTo>
                  <a:cubicBezTo>
                    <a:pt x="9805" y="2604"/>
                    <a:pt x="10094" y="2604"/>
                    <a:pt x="10287" y="2668"/>
                  </a:cubicBezTo>
                  <a:cubicBezTo>
                    <a:pt x="10383" y="2700"/>
                    <a:pt x="10448" y="2732"/>
                    <a:pt x="10480" y="2765"/>
                  </a:cubicBezTo>
                  <a:cubicBezTo>
                    <a:pt x="10512" y="2765"/>
                    <a:pt x="10512" y="2797"/>
                    <a:pt x="10512" y="2861"/>
                  </a:cubicBezTo>
                  <a:cubicBezTo>
                    <a:pt x="10512" y="2925"/>
                    <a:pt x="10512" y="3022"/>
                    <a:pt x="10480" y="3118"/>
                  </a:cubicBezTo>
                  <a:cubicBezTo>
                    <a:pt x="10287" y="3632"/>
                    <a:pt x="9933" y="4018"/>
                    <a:pt x="9644" y="4243"/>
                  </a:cubicBezTo>
                  <a:cubicBezTo>
                    <a:pt x="9516" y="4372"/>
                    <a:pt x="9355" y="4468"/>
                    <a:pt x="9258" y="4533"/>
                  </a:cubicBezTo>
                  <a:cubicBezTo>
                    <a:pt x="9226" y="4565"/>
                    <a:pt x="9194" y="4597"/>
                    <a:pt x="9162" y="4597"/>
                  </a:cubicBezTo>
                  <a:lnTo>
                    <a:pt x="9130" y="4629"/>
                  </a:lnTo>
                  <a:cubicBezTo>
                    <a:pt x="9033" y="4661"/>
                    <a:pt x="8969" y="4725"/>
                    <a:pt x="8969" y="4822"/>
                  </a:cubicBezTo>
                  <a:cubicBezTo>
                    <a:pt x="8969" y="4822"/>
                    <a:pt x="8937" y="5079"/>
                    <a:pt x="8873" y="5433"/>
                  </a:cubicBezTo>
                  <a:cubicBezTo>
                    <a:pt x="8808" y="6011"/>
                    <a:pt x="8680" y="6847"/>
                    <a:pt x="8551" y="7618"/>
                  </a:cubicBezTo>
                  <a:cubicBezTo>
                    <a:pt x="8487" y="8004"/>
                    <a:pt x="8423" y="8358"/>
                    <a:pt x="8358" y="8647"/>
                  </a:cubicBezTo>
                  <a:cubicBezTo>
                    <a:pt x="8326" y="8776"/>
                    <a:pt x="8294" y="8904"/>
                    <a:pt x="8262" y="9001"/>
                  </a:cubicBezTo>
                  <a:cubicBezTo>
                    <a:pt x="8230" y="9097"/>
                    <a:pt x="8198" y="9161"/>
                    <a:pt x="8198" y="9161"/>
                  </a:cubicBezTo>
                  <a:cubicBezTo>
                    <a:pt x="8101" y="9322"/>
                    <a:pt x="8005" y="9451"/>
                    <a:pt x="7876" y="9547"/>
                  </a:cubicBezTo>
                  <a:cubicBezTo>
                    <a:pt x="7780" y="9644"/>
                    <a:pt x="7651" y="9676"/>
                    <a:pt x="7394" y="9676"/>
                  </a:cubicBezTo>
                  <a:cubicBezTo>
                    <a:pt x="7169" y="9676"/>
                    <a:pt x="6880" y="9611"/>
                    <a:pt x="6430" y="9483"/>
                  </a:cubicBezTo>
                  <a:cubicBezTo>
                    <a:pt x="5080" y="9001"/>
                    <a:pt x="3955" y="8583"/>
                    <a:pt x="3955" y="8583"/>
                  </a:cubicBezTo>
                  <a:lnTo>
                    <a:pt x="3858" y="8583"/>
                  </a:lnTo>
                  <a:lnTo>
                    <a:pt x="3794" y="8551"/>
                  </a:lnTo>
                  <a:cubicBezTo>
                    <a:pt x="3665" y="8551"/>
                    <a:pt x="3344" y="8551"/>
                    <a:pt x="2894" y="8486"/>
                  </a:cubicBezTo>
                  <a:cubicBezTo>
                    <a:pt x="2733" y="8454"/>
                    <a:pt x="2637" y="8422"/>
                    <a:pt x="2572" y="8422"/>
                  </a:cubicBezTo>
                  <a:cubicBezTo>
                    <a:pt x="2540" y="8390"/>
                    <a:pt x="2508" y="8390"/>
                    <a:pt x="2476" y="8358"/>
                  </a:cubicBezTo>
                  <a:cubicBezTo>
                    <a:pt x="2412" y="8326"/>
                    <a:pt x="2315" y="8229"/>
                    <a:pt x="2219" y="8036"/>
                  </a:cubicBezTo>
                  <a:cubicBezTo>
                    <a:pt x="2090" y="7843"/>
                    <a:pt x="1929" y="7554"/>
                    <a:pt x="1704" y="7168"/>
                  </a:cubicBezTo>
                  <a:cubicBezTo>
                    <a:pt x="1415" y="6590"/>
                    <a:pt x="1062" y="6333"/>
                    <a:pt x="804" y="6172"/>
                  </a:cubicBezTo>
                  <a:cubicBezTo>
                    <a:pt x="708" y="6108"/>
                    <a:pt x="612" y="6043"/>
                    <a:pt x="612" y="6011"/>
                  </a:cubicBezTo>
                  <a:cubicBezTo>
                    <a:pt x="579" y="5979"/>
                    <a:pt x="547" y="5947"/>
                    <a:pt x="547" y="5850"/>
                  </a:cubicBezTo>
                  <a:cubicBezTo>
                    <a:pt x="547" y="5722"/>
                    <a:pt x="612" y="5400"/>
                    <a:pt x="804" y="4918"/>
                  </a:cubicBezTo>
                  <a:cubicBezTo>
                    <a:pt x="1126" y="3954"/>
                    <a:pt x="1447" y="3182"/>
                    <a:pt x="1833" y="2572"/>
                  </a:cubicBezTo>
                  <a:cubicBezTo>
                    <a:pt x="2187" y="1929"/>
                    <a:pt x="2637" y="1447"/>
                    <a:pt x="3279" y="997"/>
                  </a:cubicBezTo>
                  <a:cubicBezTo>
                    <a:pt x="3505" y="836"/>
                    <a:pt x="3890" y="707"/>
                    <a:pt x="4308" y="643"/>
                  </a:cubicBezTo>
                  <a:cubicBezTo>
                    <a:pt x="4726" y="579"/>
                    <a:pt x="5240" y="547"/>
                    <a:pt x="5722" y="547"/>
                  </a:cubicBezTo>
                  <a:close/>
                  <a:moveTo>
                    <a:pt x="5722" y="0"/>
                  </a:moveTo>
                  <a:cubicBezTo>
                    <a:pt x="5208" y="0"/>
                    <a:pt x="4694" y="32"/>
                    <a:pt x="4212" y="129"/>
                  </a:cubicBezTo>
                  <a:cubicBezTo>
                    <a:pt x="3762" y="193"/>
                    <a:pt x="3312" y="322"/>
                    <a:pt x="2990" y="547"/>
                  </a:cubicBezTo>
                  <a:cubicBezTo>
                    <a:pt x="2283" y="1029"/>
                    <a:pt x="1769" y="1607"/>
                    <a:pt x="1351" y="2282"/>
                  </a:cubicBezTo>
                  <a:cubicBezTo>
                    <a:pt x="933" y="2990"/>
                    <a:pt x="644" y="3793"/>
                    <a:pt x="290" y="4758"/>
                  </a:cubicBezTo>
                  <a:cubicBezTo>
                    <a:pt x="97" y="5272"/>
                    <a:pt x="33" y="5593"/>
                    <a:pt x="33" y="5850"/>
                  </a:cubicBezTo>
                  <a:cubicBezTo>
                    <a:pt x="1" y="6043"/>
                    <a:pt x="65" y="6236"/>
                    <a:pt x="194" y="6365"/>
                  </a:cubicBezTo>
                  <a:cubicBezTo>
                    <a:pt x="354" y="6525"/>
                    <a:pt x="515" y="6622"/>
                    <a:pt x="676" y="6751"/>
                  </a:cubicBezTo>
                  <a:cubicBezTo>
                    <a:pt x="869" y="6879"/>
                    <a:pt x="1029" y="7040"/>
                    <a:pt x="1254" y="7426"/>
                  </a:cubicBezTo>
                  <a:cubicBezTo>
                    <a:pt x="1640" y="8133"/>
                    <a:pt x="1833" y="8486"/>
                    <a:pt x="2058" y="8711"/>
                  </a:cubicBezTo>
                  <a:cubicBezTo>
                    <a:pt x="2154" y="8808"/>
                    <a:pt x="2283" y="8904"/>
                    <a:pt x="2412" y="8936"/>
                  </a:cubicBezTo>
                  <a:cubicBezTo>
                    <a:pt x="2540" y="8968"/>
                    <a:pt x="2669" y="8968"/>
                    <a:pt x="2829" y="9001"/>
                  </a:cubicBezTo>
                  <a:cubicBezTo>
                    <a:pt x="3280" y="9072"/>
                    <a:pt x="3608" y="9090"/>
                    <a:pt x="3762" y="9095"/>
                  </a:cubicBezTo>
                  <a:lnTo>
                    <a:pt x="3762" y="9095"/>
                  </a:lnTo>
                  <a:lnTo>
                    <a:pt x="3762" y="9097"/>
                  </a:lnTo>
                  <a:cubicBezTo>
                    <a:pt x="3762" y="9097"/>
                    <a:pt x="4887" y="9483"/>
                    <a:pt x="6269" y="9965"/>
                  </a:cubicBezTo>
                  <a:cubicBezTo>
                    <a:pt x="6719" y="10126"/>
                    <a:pt x="7105" y="10222"/>
                    <a:pt x="7394" y="10222"/>
                  </a:cubicBezTo>
                  <a:cubicBezTo>
                    <a:pt x="7715" y="10222"/>
                    <a:pt x="8005" y="10126"/>
                    <a:pt x="8198" y="9965"/>
                  </a:cubicBezTo>
                  <a:cubicBezTo>
                    <a:pt x="8390" y="9836"/>
                    <a:pt x="8551" y="9644"/>
                    <a:pt x="8648" y="9451"/>
                  </a:cubicBezTo>
                  <a:cubicBezTo>
                    <a:pt x="8712" y="9322"/>
                    <a:pt x="8744" y="9193"/>
                    <a:pt x="8808" y="9033"/>
                  </a:cubicBezTo>
                  <a:cubicBezTo>
                    <a:pt x="8969" y="8454"/>
                    <a:pt x="9130" y="7426"/>
                    <a:pt x="9258" y="6525"/>
                  </a:cubicBezTo>
                  <a:cubicBezTo>
                    <a:pt x="9378" y="5881"/>
                    <a:pt x="9461" y="5291"/>
                    <a:pt x="9497" y="5029"/>
                  </a:cubicBezTo>
                  <a:lnTo>
                    <a:pt x="9497" y="5029"/>
                  </a:lnTo>
                  <a:cubicBezTo>
                    <a:pt x="9819" y="4837"/>
                    <a:pt x="10604" y="4308"/>
                    <a:pt x="10962" y="3311"/>
                  </a:cubicBezTo>
                  <a:cubicBezTo>
                    <a:pt x="11026" y="3150"/>
                    <a:pt x="11058" y="3022"/>
                    <a:pt x="11058" y="2861"/>
                  </a:cubicBezTo>
                  <a:cubicBezTo>
                    <a:pt x="11058" y="2732"/>
                    <a:pt x="11026" y="2636"/>
                    <a:pt x="10962" y="2507"/>
                  </a:cubicBezTo>
                  <a:cubicBezTo>
                    <a:pt x="10866" y="2315"/>
                    <a:pt x="10673" y="2218"/>
                    <a:pt x="10512" y="2154"/>
                  </a:cubicBezTo>
                  <a:cubicBezTo>
                    <a:pt x="10255" y="2090"/>
                    <a:pt x="9998" y="2057"/>
                    <a:pt x="9741" y="2057"/>
                  </a:cubicBezTo>
                  <a:lnTo>
                    <a:pt x="9419" y="2057"/>
                  </a:lnTo>
                  <a:cubicBezTo>
                    <a:pt x="9323" y="2025"/>
                    <a:pt x="9258" y="2025"/>
                    <a:pt x="9226" y="2025"/>
                  </a:cubicBezTo>
                  <a:cubicBezTo>
                    <a:pt x="9226" y="2025"/>
                    <a:pt x="9130" y="1929"/>
                    <a:pt x="9065" y="1768"/>
                  </a:cubicBezTo>
                  <a:cubicBezTo>
                    <a:pt x="8969" y="1543"/>
                    <a:pt x="8873" y="1190"/>
                    <a:pt x="8840" y="932"/>
                  </a:cubicBezTo>
                  <a:cubicBezTo>
                    <a:pt x="8808" y="804"/>
                    <a:pt x="8776" y="675"/>
                    <a:pt x="8776" y="611"/>
                  </a:cubicBezTo>
                  <a:cubicBezTo>
                    <a:pt x="8744" y="514"/>
                    <a:pt x="8744" y="450"/>
                    <a:pt x="8744" y="450"/>
                  </a:cubicBezTo>
                  <a:cubicBezTo>
                    <a:pt x="8744" y="354"/>
                    <a:pt x="8648" y="257"/>
                    <a:pt x="8519" y="225"/>
                  </a:cubicBezTo>
                  <a:cubicBezTo>
                    <a:pt x="8519" y="225"/>
                    <a:pt x="7137" y="0"/>
                    <a:pt x="5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62"/>
            <p:cNvSpPr/>
            <p:nvPr/>
          </p:nvSpPr>
          <p:spPr>
            <a:xfrm>
              <a:off x="2414900" y="2812075"/>
              <a:ext cx="12900" cy="42625"/>
            </a:xfrm>
            <a:custGeom>
              <a:avLst/>
              <a:gdLst/>
              <a:ahLst/>
              <a:cxnLst/>
              <a:rect l="l" t="t" r="r" b="b"/>
              <a:pathLst>
                <a:path w="516" h="1705" extrusionOk="0">
                  <a:moveTo>
                    <a:pt x="194" y="1"/>
                  </a:moveTo>
                  <a:cubicBezTo>
                    <a:pt x="65" y="33"/>
                    <a:pt x="1" y="419"/>
                    <a:pt x="33" y="869"/>
                  </a:cubicBezTo>
                  <a:cubicBezTo>
                    <a:pt x="65" y="1351"/>
                    <a:pt x="194" y="1704"/>
                    <a:pt x="322" y="1704"/>
                  </a:cubicBezTo>
                  <a:cubicBezTo>
                    <a:pt x="451" y="1672"/>
                    <a:pt x="515" y="1287"/>
                    <a:pt x="483" y="837"/>
                  </a:cubicBezTo>
                  <a:cubicBezTo>
                    <a:pt x="451" y="387"/>
                    <a:pt x="322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62"/>
            <p:cNvSpPr/>
            <p:nvPr/>
          </p:nvSpPr>
          <p:spPr>
            <a:xfrm>
              <a:off x="2047650" y="2005300"/>
              <a:ext cx="213800" cy="665375"/>
            </a:xfrm>
            <a:custGeom>
              <a:avLst/>
              <a:gdLst/>
              <a:ahLst/>
              <a:cxnLst/>
              <a:rect l="l" t="t" r="r" b="b"/>
              <a:pathLst>
                <a:path w="8552" h="26615" extrusionOk="0">
                  <a:moveTo>
                    <a:pt x="3933" y="1"/>
                  </a:moveTo>
                  <a:cubicBezTo>
                    <a:pt x="3662" y="1"/>
                    <a:pt x="3472" y="320"/>
                    <a:pt x="3472" y="320"/>
                  </a:cubicBezTo>
                  <a:lnTo>
                    <a:pt x="3858" y="2795"/>
                  </a:lnTo>
                  <a:cubicBezTo>
                    <a:pt x="3858" y="2795"/>
                    <a:pt x="2733" y="417"/>
                    <a:pt x="2315" y="159"/>
                  </a:cubicBezTo>
                  <a:cubicBezTo>
                    <a:pt x="2178" y="85"/>
                    <a:pt x="2061" y="55"/>
                    <a:pt x="1960" y="55"/>
                  </a:cubicBezTo>
                  <a:cubicBezTo>
                    <a:pt x="1541" y="55"/>
                    <a:pt x="1415" y="577"/>
                    <a:pt x="1415" y="577"/>
                  </a:cubicBezTo>
                  <a:lnTo>
                    <a:pt x="2830" y="3824"/>
                  </a:lnTo>
                  <a:cubicBezTo>
                    <a:pt x="2830" y="3824"/>
                    <a:pt x="1640" y="1574"/>
                    <a:pt x="1126" y="1445"/>
                  </a:cubicBezTo>
                  <a:cubicBezTo>
                    <a:pt x="1081" y="1434"/>
                    <a:pt x="1041" y="1429"/>
                    <a:pt x="1004" y="1429"/>
                  </a:cubicBezTo>
                  <a:cubicBezTo>
                    <a:pt x="617" y="1429"/>
                    <a:pt x="644" y="1992"/>
                    <a:pt x="644" y="1992"/>
                  </a:cubicBezTo>
                  <a:lnTo>
                    <a:pt x="2058" y="4853"/>
                  </a:lnTo>
                  <a:cubicBezTo>
                    <a:pt x="2058" y="4853"/>
                    <a:pt x="1544" y="4081"/>
                    <a:pt x="1029" y="3695"/>
                  </a:cubicBezTo>
                  <a:cubicBezTo>
                    <a:pt x="893" y="3593"/>
                    <a:pt x="777" y="3552"/>
                    <a:pt x="684" y="3552"/>
                  </a:cubicBezTo>
                  <a:cubicBezTo>
                    <a:pt x="427" y="3552"/>
                    <a:pt x="350" y="3869"/>
                    <a:pt x="515" y="4081"/>
                  </a:cubicBezTo>
                  <a:cubicBezTo>
                    <a:pt x="708" y="4338"/>
                    <a:pt x="3215" y="7971"/>
                    <a:pt x="3215" y="7971"/>
                  </a:cubicBezTo>
                  <a:cubicBezTo>
                    <a:pt x="3215" y="7971"/>
                    <a:pt x="1" y="18450"/>
                    <a:pt x="1" y="20153"/>
                  </a:cubicBezTo>
                  <a:cubicBezTo>
                    <a:pt x="1" y="21825"/>
                    <a:pt x="901" y="26614"/>
                    <a:pt x="901" y="26614"/>
                  </a:cubicBezTo>
                  <a:lnTo>
                    <a:pt x="5433" y="26100"/>
                  </a:lnTo>
                  <a:lnTo>
                    <a:pt x="4790" y="20411"/>
                  </a:lnTo>
                  <a:lnTo>
                    <a:pt x="5433" y="7971"/>
                  </a:lnTo>
                  <a:cubicBezTo>
                    <a:pt x="5433" y="7971"/>
                    <a:pt x="6333" y="6653"/>
                    <a:pt x="6719" y="6267"/>
                  </a:cubicBezTo>
                  <a:cubicBezTo>
                    <a:pt x="6976" y="6010"/>
                    <a:pt x="7812" y="5303"/>
                    <a:pt x="8294" y="4917"/>
                  </a:cubicBezTo>
                  <a:cubicBezTo>
                    <a:pt x="8519" y="4724"/>
                    <a:pt x="8551" y="4403"/>
                    <a:pt x="8423" y="4178"/>
                  </a:cubicBezTo>
                  <a:cubicBezTo>
                    <a:pt x="8309" y="3973"/>
                    <a:pt x="8114" y="3865"/>
                    <a:pt x="7908" y="3865"/>
                  </a:cubicBezTo>
                  <a:cubicBezTo>
                    <a:pt x="7823" y="3865"/>
                    <a:pt x="7736" y="3883"/>
                    <a:pt x="7651" y="3920"/>
                  </a:cubicBezTo>
                  <a:lnTo>
                    <a:pt x="5819" y="4853"/>
                  </a:lnTo>
                  <a:cubicBezTo>
                    <a:pt x="5819" y="4853"/>
                    <a:pt x="4758" y="1092"/>
                    <a:pt x="4533" y="577"/>
                  </a:cubicBezTo>
                  <a:cubicBezTo>
                    <a:pt x="4318" y="135"/>
                    <a:pt x="4108" y="1"/>
                    <a:pt x="39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62"/>
            <p:cNvSpPr/>
            <p:nvPr/>
          </p:nvSpPr>
          <p:spPr>
            <a:xfrm>
              <a:off x="2047650" y="2204550"/>
              <a:ext cx="80400" cy="466125"/>
            </a:xfrm>
            <a:custGeom>
              <a:avLst/>
              <a:gdLst/>
              <a:ahLst/>
              <a:cxnLst/>
              <a:rect l="l" t="t" r="r" b="b"/>
              <a:pathLst>
                <a:path w="3216" h="18645" extrusionOk="0">
                  <a:moveTo>
                    <a:pt x="3215" y="1"/>
                  </a:moveTo>
                  <a:cubicBezTo>
                    <a:pt x="3215" y="1"/>
                    <a:pt x="1" y="10480"/>
                    <a:pt x="1" y="12183"/>
                  </a:cubicBezTo>
                  <a:cubicBezTo>
                    <a:pt x="1" y="13855"/>
                    <a:pt x="901" y="18644"/>
                    <a:pt x="901" y="18644"/>
                  </a:cubicBezTo>
                  <a:lnTo>
                    <a:pt x="2090" y="18516"/>
                  </a:lnTo>
                  <a:cubicBezTo>
                    <a:pt x="2090" y="17134"/>
                    <a:pt x="2058" y="15848"/>
                    <a:pt x="2026" y="14948"/>
                  </a:cubicBezTo>
                  <a:cubicBezTo>
                    <a:pt x="1865" y="11541"/>
                    <a:pt x="3215" y="1"/>
                    <a:pt x="3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62"/>
            <p:cNvSpPr/>
            <p:nvPr/>
          </p:nvSpPr>
          <p:spPr>
            <a:xfrm>
              <a:off x="2054100" y="2240725"/>
              <a:ext cx="69925" cy="289325"/>
            </a:xfrm>
            <a:custGeom>
              <a:avLst/>
              <a:gdLst/>
              <a:ahLst/>
              <a:cxnLst/>
              <a:rect l="l" t="t" r="r" b="b"/>
              <a:pathLst>
                <a:path w="2797" h="11573" extrusionOk="0">
                  <a:moveTo>
                    <a:pt x="2797" y="0"/>
                  </a:moveTo>
                  <a:lnTo>
                    <a:pt x="2797" y="0"/>
                  </a:lnTo>
                  <a:cubicBezTo>
                    <a:pt x="2572" y="804"/>
                    <a:pt x="2250" y="1864"/>
                    <a:pt x="1897" y="3022"/>
                  </a:cubicBezTo>
                  <a:cubicBezTo>
                    <a:pt x="1222" y="5433"/>
                    <a:pt x="450" y="8229"/>
                    <a:pt x="129" y="9772"/>
                  </a:cubicBezTo>
                  <a:cubicBezTo>
                    <a:pt x="32" y="10222"/>
                    <a:pt x="0" y="10543"/>
                    <a:pt x="0" y="10736"/>
                  </a:cubicBezTo>
                  <a:cubicBezTo>
                    <a:pt x="0" y="10961"/>
                    <a:pt x="0" y="11219"/>
                    <a:pt x="32" y="11572"/>
                  </a:cubicBezTo>
                  <a:cubicBezTo>
                    <a:pt x="257" y="11508"/>
                    <a:pt x="482" y="11476"/>
                    <a:pt x="739" y="11444"/>
                  </a:cubicBezTo>
                  <a:cubicBezTo>
                    <a:pt x="804" y="11411"/>
                    <a:pt x="868" y="11379"/>
                    <a:pt x="964" y="11347"/>
                  </a:cubicBezTo>
                  <a:cubicBezTo>
                    <a:pt x="1222" y="11283"/>
                    <a:pt x="1511" y="11186"/>
                    <a:pt x="1800" y="11154"/>
                  </a:cubicBezTo>
                  <a:cubicBezTo>
                    <a:pt x="1961" y="7747"/>
                    <a:pt x="2507" y="2540"/>
                    <a:pt x="27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62"/>
            <p:cNvSpPr/>
            <p:nvPr/>
          </p:nvSpPr>
          <p:spPr>
            <a:xfrm>
              <a:off x="2040425" y="1998825"/>
              <a:ext cx="226650" cy="679075"/>
            </a:xfrm>
            <a:custGeom>
              <a:avLst/>
              <a:gdLst/>
              <a:ahLst/>
              <a:cxnLst/>
              <a:rect l="l" t="t" r="r" b="b"/>
              <a:pathLst>
                <a:path w="9066" h="27163" extrusionOk="0">
                  <a:moveTo>
                    <a:pt x="4211" y="515"/>
                  </a:moveTo>
                  <a:cubicBezTo>
                    <a:pt x="4244" y="515"/>
                    <a:pt x="4276" y="515"/>
                    <a:pt x="4340" y="579"/>
                  </a:cubicBezTo>
                  <a:cubicBezTo>
                    <a:pt x="4372" y="643"/>
                    <a:pt x="4469" y="740"/>
                    <a:pt x="4565" y="965"/>
                  </a:cubicBezTo>
                  <a:cubicBezTo>
                    <a:pt x="4597" y="997"/>
                    <a:pt x="4629" y="1094"/>
                    <a:pt x="4694" y="1254"/>
                  </a:cubicBezTo>
                  <a:cubicBezTo>
                    <a:pt x="4854" y="1769"/>
                    <a:pt x="5144" y="2765"/>
                    <a:pt x="5401" y="3601"/>
                  </a:cubicBezTo>
                  <a:cubicBezTo>
                    <a:pt x="5658" y="4469"/>
                    <a:pt x="5851" y="5176"/>
                    <a:pt x="5851" y="5176"/>
                  </a:cubicBezTo>
                  <a:cubicBezTo>
                    <a:pt x="5883" y="5272"/>
                    <a:pt x="5915" y="5337"/>
                    <a:pt x="6012" y="5369"/>
                  </a:cubicBezTo>
                  <a:cubicBezTo>
                    <a:pt x="6038" y="5382"/>
                    <a:pt x="6065" y="5390"/>
                    <a:pt x="6094" y="5390"/>
                  </a:cubicBezTo>
                  <a:cubicBezTo>
                    <a:pt x="6135" y="5390"/>
                    <a:pt x="6180" y="5374"/>
                    <a:pt x="6237" y="5337"/>
                  </a:cubicBezTo>
                  <a:lnTo>
                    <a:pt x="8069" y="4437"/>
                  </a:lnTo>
                  <a:lnTo>
                    <a:pt x="8197" y="4404"/>
                  </a:lnTo>
                  <a:cubicBezTo>
                    <a:pt x="8326" y="4404"/>
                    <a:pt x="8422" y="4469"/>
                    <a:pt x="8487" y="4565"/>
                  </a:cubicBezTo>
                  <a:cubicBezTo>
                    <a:pt x="8519" y="4597"/>
                    <a:pt x="8519" y="4662"/>
                    <a:pt x="8519" y="4726"/>
                  </a:cubicBezTo>
                  <a:cubicBezTo>
                    <a:pt x="8519" y="4822"/>
                    <a:pt x="8487" y="4887"/>
                    <a:pt x="8422" y="4951"/>
                  </a:cubicBezTo>
                  <a:cubicBezTo>
                    <a:pt x="8165" y="5176"/>
                    <a:pt x="7844" y="5433"/>
                    <a:pt x="7555" y="5690"/>
                  </a:cubicBezTo>
                  <a:cubicBezTo>
                    <a:pt x="7233" y="5947"/>
                    <a:pt x="6976" y="6204"/>
                    <a:pt x="6815" y="6333"/>
                  </a:cubicBezTo>
                  <a:cubicBezTo>
                    <a:pt x="6590" y="6558"/>
                    <a:pt x="6269" y="6976"/>
                    <a:pt x="6012" y="7362"/>
                  </a:cubicBezTo>
                  <a:cubicBezTo>
                    <a:pt x="5722" y="7747"/>
                    <a:pt x="5497" y="8069"/>
                    <a:pt x="5497" y="8069"/>
                  </a:cubicBezTo>
                  <a:cubicBezTo>
                    <a:pt x="5465" y="8101"/>
                    <a:pt x="5465" y="8165"/>
                    <a:pt x="5465" y="8197"/>
                  </a:cubicBezTo>
                  <a:lnTo>
                    <a:pt x="4790" y="20670"/>
                  </a:lnTo>
                  <a:lnTo>
                    <a:pt x="4790" y="20702"/>
                  </a:lnTo>
                  <a:lnTo>
                    <a:pt x="5433" y="26134"/>
                  </a:lnTo>
                  <a:lnTo>
                    <a:pt x="1401" y="26589"/>
                  </a:lnTo>
                  <a:lnTo>
                    <a:pt x="1401" y="26589"/>
                  </a:lnTo>
                  <a:cubicBezTo>
                    <a:pt x="1377" y="26455"/>
                    <a:pt x="1348" y="26276"/>
                    <a:pt x="1318" y="26070"/>
                  </a:cubicBezTo>
                  <a:cubicBezTo>
                    <a:pt x="1190" y="25363"/>
                    <a:pt x="997" y="24238"/>
                    <a:pt x="836" y="23145"/>
                  </a:cubicBezTo>
                  <a:cubicBezTo>
                    <a:pt x="676" y="22084"/>
                    <a:pt x="547" y="20991"/>
                    <a:pt x="547" y="20412"/>
                  </a:cubicBezTo>
                  <a:cubicBezTo>
                    <a:pt x="547" y="20219"/>
                    <a:pt x="579" y="19898"/>
                    <a:pt x="676" y="19448"/>
                  </a:cubicBezTo>
                  <a:cubicBezTo>
                    <a:pt x="997" y="17905"/>
                    <a:pt x="1769" y="15109"/>
                    <a:pt x="2444" y="12698"/>
                  </a:cubicBezTo>
                  <a:cubicBezTo>
                    <a:pt x="2797" y="11508"/>
                    <a:pt x="3119" y="10415"/>
                    <a:pt x="3376" y="9612"/>
                  </a:cubicBezTo>
                  <a:cubicBezTo>
                    <a:pt x="3601" y="8808"/>
                    <a:pt x="3761" y="8294"/>
                    <a:pt x="3761" y="8294"/>
                  </a:cubicBezTo>
                  <a:cubicBezTo>
                    <a:pt x="3794" y="8230"/>
                    <a:pt x="3794" y="8133"/>
                    <a:pt x="3729" y="8069"/>
                  </a:cubicBezTo>
                  <a:cubicBezTo>
                    <a:pt x="3729" y="8069"/>
                    <a:pt x="3119" y="7169"/>
                    <a:pt x="2444" y="6237"/>
                  </a:cubicBezTo>
                  <a:cubicBezTo>
                    <a:pt x="2122" y="5754"/>
                    <a:pt x="1801" y="5272"/>
                    <a:pt x="1511" y="4887"/>
                  </a:cubicBezTo>
                  <a:cubicBezTo>
                    <a:pt x="1383" y="4726"/>
                    <a:pt x="1286" y="4533"/>
                    <a:pt x="1190" y="4437"/>
                  </a:cubicBezTo>
                  <a:cubicBezTo>
                    <a:pt x="1093" y="4308"/>
                    <a:pt x="1029" y="4212"/>
                    <a:pt x="997" y="4179"/>
                  </a:cubicBezTo>
                  <a:lnTo>
                    <a:pt x="965" y="4083"/>
                  </a:lnTo>
                  <a:cubicBezTo>
                    <a:pt x="997" y="4083"/>
                    <a:pt x="1061" y="4083"/>
                    <a:pt x="1158" y="4147"/>
                  </a:cubicBezTo>
                  <a:cubicBezTo>
                    <a:pt x="1383" y="4340"/>
                    <a:pt x="1640" y="4597"/>
                    <a:pt x="1801" y="4854"/>
                  </a:cubicBezTo>
                  <a:cubicBezTo>
                    <a:pt x="1897" y="4951"/>
                    <a:pt x="1994" y="5079"/>
                    <a:pt x="2026" y="5144"/>
                  </a:cubicBezTo>
                  <a:lnTo>
                    <a:pt x="2090" y="5240"/>
                  </a:lnTo>
                  <a:lnTo>
                    <a:pt x="2122" y="5272"/>
                  </a:lnTo>
                  <a:cubicBezTo>
                    <a:pt x="2184" y="5335"/>
                    <a:pt x="2260" y="5370"/>
                    <a:pt x="2340" y="5370"/>
                  </a:cubicBezTo>
                  <a:cubicBezTo>
                    <a:pt x="2385" y="5370"/>
                    <a:pt x="2430" y="5359"/>
                    <a:pt x="2476" y="5337"/>
                  </a:cubicBezTo>
                  <a:cubicBezTo>
                    <a:pt x="2604" y="5272"/>
                    <a:pt x="2636" y="5112"/>
                    <a:pt x="2572" y="4983"/>
                  </a:cubicBezTo>
                  <a:lnTo>
                    <a:pt x="2560" y="4959"/>
                  </a:lnTo>
                  <a:lnTo>
                    <a:pt x="2560" y="4959"/>
                  </a:lnTo>
                  <a:lnTo>
                    <a:pt x="2572" y="4951"/>
                  </a:lnTo>
                  <a:cubicBezTo>
                    <a:pt x="2572" y="4951"/>
                    <a:pt x="2553" y="4922"/>
                    <a:pt x="2517" y="4873"/>
                  </a:cubicBezTo>
                  <a:lnTo>
                    <a:pt x="2517" y="4873"/>
                  </a:lnTo>
                  <a:lnTo>
                    <a:pt x="1190" y="2219"/>
                  </a:lnTo>
                  <a:lnTo>
                    <a:pt x="1190" y="2219"/>
                  </a:lnTo>
                  <a:cubicBezTo>
                    <a:pt x="1191" y="2167"/>
                    <a:pt x="1197" y="2076"/>
                    <a:pt x="1222" y="2026"/>
                  </a:cubicBezTo>
                  <a:lnTo>
                    <a:pt x="1254" y="1961"/>
                  </a:lnTo>
                  <a:lnTo>
                    <a:pt x="1351" y="1961"/>
                  </a:lnTo>
                  <a:cubicBezTo>
                    <a:pt x="1351" y="1961"/>
                    <a:pt x="1415" y="1994"/>
                    <a:pt x="1479" y="2058"/>
                  </a:cubicBezTo>
                  <a:cubicBezTo>
                    <a:pt x="1736" y="2283"/>
                    <a:pt x="2090" y="2829"/>
                    <a:pt x="2379" y="3311"/>
                  </a:cubicBezTo>
                  <a:cubicBezTo>
                    <a:pt x="2540" y="3536"/>
                    <a:pt x="2669" y="3762"/>
                    <a:pt x="2733" y="3922"/>
                  </a:cubicBezTo>
                  <a:cubicBezTo>
                    <a:pt x="2829" y="4083"/>
                    <a:pt x="2894" y="4212"/>
                    <a:pt x="2894" y="4212"/>
                  </a:cubicBezTo>
                  <a:cubicBezTo>
                    <a:pt x="2936" y="4297"/>
                    <a:pt x="3022" y="4340"/>
                    <a:pt x="3113" y="4340"/>
                  </a:cubicBezTo>
                  <a:cubicBezTo>
                    <a:pt x="3158" y="4340"/>
                    <a:pt x="3204" y="4329"/>
                    <a:pt x="3247" y="4308"/>
                  </a:cubicBezTo>
                  <a:cubicBezTo>
                    <a:pt x="3376" y="4244"/>
                    <a:pt x="3440" y="4083"/>
                    <a:pt x="3376" y="3954"/>
                  </a:cubicBezTo>
                  <a:lnTo>
                    <a:pt x="1993" y="811"/>
                  </a:lnTo>
                  <a:lnTo>
                    <a:pt x="1993" y="811"/>
                  </a:lnTo>
                  <a:cubicBezTo>
                    <a:pt x="2008" y="775"/>
                    <a:pt x="2030" y="735"/>
                    <a:pt x="2058" y="708"/>
                  </a:cubicBezTo>
                  <a:lnTo>
                    <a:pt x="2122" y="611"/>
                  </a:lnTo>
                  <a:lnTo>
                    <a:pt x="2251" y="579"/>
                  </a:lnTo>
                  <a:cubicBezTo>
                    <a:pt x="2283" y="579"/>
                    <a:pt x="2347" y="611"/>
                    <a:pt x="2476" y="676"/>
                  </a:cubicBezTo>
                  <a:cubicBezTo>
                    <a:pt x="2476" y="676"/>
                    <a:pt x="2540" y="740"/>
                    <a:pt x="2604" y="804"/>
                  </a:cubicBezTo>
                  <a:cubicBezTo>
                    <a:pt x="2829" y="1094"/>
                    <a:pt x="3151" y="1704"/>
                    <a:pt x="3440" y="2186"/>
                  </a:cubicBezTo>
                  <a:cubicBezTo>
                    <a:pt x="3569" y="2476"/>
                    <a:pt x="3697" y="2701"/>
                    <a:pt x="3794" y="2861"/>
                  </a:cubicBezTo>
                  <a:cubicBezTo>
                    <a:pt x="3858" y="3054"/>
                    <a:pt x="3922" y="3151"/>
                    <a:pt x="3922" y="3151"/>
                  </a:cubicBezTo>
                  <a:cubicBezTo>
                    <a:pt x="3969" y="3245"/>
                    <a:pt x="4051" y="3305"/>
                    <a:pt x="4142" y="3305"/>
                  </a:cubicBezTo>
                  <a:cubicBezTo>
                    <a:pt x="4175" y="3305"/>
                    <a:pt x="4209" y="3297"/>
                    <a:pt x="4244" y="3279"/>
                  </a:cubicBezTo>
                  <a:cubicBezTo>
                    <a:pt x="4372" y="3247"/>
                    <a:pt x="4437" y="3119"/>
                    <a:pt x="4437" y="2990"/>
                  </a:cubicBezTo>
                  <a:lnTo>
                    <a:pt x="4064" y="633"/>
                  </a:lnTo>
                  <a:lnTo>
                    <a:pt x="4064" y="633"/>
                  </a:lnTo>
                  <a:cubicBezTo>
                    <a:pt x="4070" y="625"/>
                    <a:pt x="4077" y="618"/>
                    <a:pt x="4083" y="611"/>
                  </a:cubicBezTo>
                  <a:cubicBezTo>
                    <a:pt x="4147" y="547"/>
                    <a:pt x="4211" y="515"/>
                    <a:pt x="4211" y="515"/>
                  </a:cubicBezTo>
                  <a:close/>
                  <a:moveTo>
                    <a:pt x="4211" y="1"/>
                  </a:moveTo>
                  <a:cubicBezTo>
                    <a:pt x="3986" y="1"/>
                    <a:pt x="3826" y="129"/>
                    <a:pt x="3697" y="226"/>
                  </a:cubicBezTo>
                  <a:cubicBezTo>
                    <a:pt x="3601" y="322"/>
                    <a:pt x="3536" y="418"/>
                    <a:pt x="3536" y="451"/>
                  </a:cubicBezTo>
                  <a:cubicBezTo>
                    <a:pt x="3504" y="483"/>
                    <a:pt x="3504" y="547"/>
                    <a:pt x="3504" y="611"/>
                  </a:cubicBezTo>
                  <a:lnTo>
                    <a:pt x="3638" y="1468"/>
                  </a:lnTo>
                  <a:lnTo>
                    <a:pt x="3638" y="1468"/>
                  </a:lnTo>
                  <a:cubicBezTo>
                    <a:pt x="3508" y="1228"/>
                    <a:pt x="3368" y="998"/>
                    <a:pt x="3247" y="804"/>
                  </a:cubicBezTo>
                  <a:cubicBezTo>
                    <a:pt x="3151" y="643"/>
                    <a:pt x="3086" y="547"/>
                    <a:pt x="2990" y="451"/>
                  </a:cubicBezTo>
                  <a:cubicBezTo>
                    <a:pt x="2926" y="354"/>
                    <a:pt x="2829" y="258"/>
                    <a:pt x="2733" y="193"/>
                  </a:cubicBezTo>
                  <a:cubicBezTo>
                    <a:pt x="2572" y="97"/>
                    <a:pt x="2411" y="65"/>
                    <a:pt x="2251" y="65"/>
                  </a:cubicBezTo>
                  <a:cubicBezTo>
                    <a:pt x="2090" y="65"/>
                    <a:pt x="1929" y="97"/>
                    <a:pt x="1833" y="193"/>
                  </a:cubicBezTo>
                  <a:cubicBezTo>
                    <a:pt x="1672" y="290"/>
                    <a:pt x="1576" y="451"/>
                    <a:pt x="1511" y="547"/>
                  </a:cubicBezTo>
                  <a:cubicBezTo>
                    <a:pt x="1479" y="676"/>
                    <a:pt x="1447" y="772"/>
                    <a:pt x="1447" y="772"/>
                  </a:cubicBezTo>
                  <a:cubicBezTo>
                    <a:pt x="1415" y="836"/>
                    <a:pt x="1447" y="901"/>
                    <a:pt x="1447" y="933"/>
                  </a:cubicBezTo>
                  <a:lnTo>
                    <a:pt x="1729" y="1565"/>
                  </a:lnTo>
                  <a:lnTo>
                    <a:pt x="1729" y="1565"/>
                  </a:lnTo>
                  <a:cubicBezTo>
                    <a:pt x="1646" y="1509"/>
                    <a:pt x="1571" y="1470"/>
                    <a:pt x="1479" y="1447"/>
                  </a:cubicBezTo>
                  <a:cubicBezTo>
                    <a:pt x="1415" y="1415"/>
                    <a:pt x="1351" y="1415"/>
                    <a:pt x="1286" y="1415"/>
                  </a:cubicBezTo>
                  <a:cubicBezTo>
                    <a:pt x="1158" y="1415"/>
                    <a:pt x="997" y="1479"/>
                    <a:pt x="901" y="1544"/>
                  </a:cubicBezTo>
                  <a:cubicBezTo>
                    <a:pt x="772" y="1704"/>
                    <a:pt x="708" y="1833"/>
                    <a:pt x="676" y="1961"/>
                  </a:cubicBezTo>
                  <a:cubicBezTo>
                    <a:pt x="643" y="2090"/>
                    <a:pt x="643" y="2219"/>
                    <a:pt x="643" y="2251"/>
                  </a:cubicBezTo>
                  <a:lnTo>
                    <a:pt x="643" y="2283"/>
                  </a:lnTo>
                  <a:lnTo>
                    <a:pt x="676" y="2379"/>
                  </a:lnTo>
                  <a:lnTo>
                    <a:pt x="1299" y="3613"/>
                  </a:lnTo>
                  <a:lnTo>
                    <a:pt x="1299" y="3613"/>
                  </a:lnTo>
                  <a:cubicBezTo>
                    <a:pt x="1195" y="3562"/>
                    <a:pt x="1087" y="3536"/>
                    <a:pt x="965" y="3536"/>
                  </a:cubicBezTo>
                  <a:cubicBezTo>
                    <a:pt x="804" y="3536"/>
                    <a:pt x="643" y="3601"/>
                    <a:pt x="579" y="3729"/>
                  </a:cubicBezTo>
                  <a:cubicBezTo>
                    <a:pt x="483" y="3826"/>
                    <a:pt x="451" y="3954"/>
                    <a:pt x="451" y="4083"/>
                  </a:cubicBezTo>
                  <a:cubicBezTo>
                    <a:pt x="451" y="4244"/>
                    <a:pt x="483" y="4372"/>
                    <a:pt x="579" y="4501"/>
                  </a:cubicBezTo>
                  <a:cubicBezTo>
                    <a:pt x="611" y="4533"/>
                    <a:pt x="676" y="4597"/>
                    <a:pt x="740" y="4726"/>
                  </a:cubicBezTo>
                  <a:cubicBezTo>
                    <a:pt x="1061" y="5176"/>
                    <a:pt x="1704" y="6076"/>
                    <a:pt x="2251" y="6880"/>
                  </a:cubicBezTo>
                  <a:cubicBezTo>
                    <a:pt x="2694" y="7496"/>
                    <a:pt x="3063" y="8037"/>
                    <a:pt x="3210" y="8255"/>
                  </a:cubicBezTo>
                  <a:lnTo>
                    <a:pt x="3210" y="8255"/>
                  </a:lnTo>
                  <a:cubicBezTo>
                    <a:pt x="3044" y="8804"/>
                    <a:pt x="2342" y="11127"/>
                    <a:pt x="1640" y="13598"/>
                  </a:cubicBezTo>
                  <a:cubicBezTo>
                    <a:pt x="1222" y="15012"/>
                    <a:pt x="836" y="16491"/>
                    <a:pt x="515" y="17712"/>
                  </a:cubicBezTo>
                  <a:cubicBezTo>
                    <a:pt x="354" y="18323"/>
                    <a:pt x="226" y="18902"/>
                    <a:pt x="161" y="19352"/>
                  </a:cubicBezTo>
                  <a:cubicBezTo>
                    <a:pt x="65" y="19802"/>
                    <a:pt x="1" y="20155"/>
                    <a:pt x="1" y="20412"/>
                  </a:cubicBezTo>
                  <a:cubicBezTo>
                    <a:pt x="1" y="21280"/>
                    <a:pt x="226" y="22887"/>
                    <a:pt x="451" y="24302"/>
                  </a:cubicBezTo>
                  <a:cubicBezTo>
                    <a:pt x="676" y="25716"/>
                    <a:pt x="933" y="26938"/>
                    <a:pt x="933" y="26938"/>
                  </a:cubicBezTo>
                  <a:cubicBezTo>
                    <a:pt x="933" y="27066"/>
                    <a:pt x="1061" y="27163"/>
                    <a:pt x="1222" y="27163"/>
                  </a:cubicBezTo>
                  <a:lnTo>
                    <a:pt x="5754" y="26616"/>
                  </a:lnTo>
                  <a:cubicBezTo>
                    <a:pt x="5819" y="26616"/>
                    <a:pt x="5883" y="26584"/>
                    <a:pt x="5915" y="26520"/>
                  </a:cubicBezTo>
                  <a:cubicBezTo>
                    <a:pt x="5979" y="26488"/>
                    <a:pt x="5979" y="26391"/>
                    <a:pt x="5979" y="26327"/>
                  </a:cubicBezTo>
                  <a:lnTo>
                    <a:pt x="5337" y="20670"/>
                  </a:lnTo>
                  <a:lnTo>
                    <a:pt x="5973" y="8353"/>
                  </a:lnTo>
                  <a:lnTo>
                    <a:pt x="5973" y="8353"/>
                  </a:lnTo>
                  <a:cubicBezTo>
                    <a:pt x="6039" y="8258"/>
                    <a:pt x="6224" y="7991"/>
                    <a:pt x="6429" y="7683"/>
                  </a:cubicBezTo>
                  <a:cubicBezTo>
                    <a:pt x="6719" y="7330"/>
                    <a:pt x="7040" y="6880"/>
                    <a:pt x="7201" y="6719"/>
                  </a:cubicBezTo>
                  <a:cubicBezTo>
                    <a:pt x="7329" y="6590"/>
                    <a:pt x="7587" y="6365"/>
                    <a:pt x="7876" y="6108"/>
                  </a:cubicBezTo>
                  <a:cubicBezTo>
                    <a:pt x="8197" y="5851"/>
                    <a:pt x="8519" y="5562"/>
                    <a:pt x="8744" y="5369"/>
                  </a:cubicBezTo>
                  <a:cubicBezTo>
                    <a:pt x="8969" y="5208"/>
                    <a:pt x="9065" y="4951"/>
                    <a:pt x="9065" y="4726"/>
                  </a:cubicBezTo>
                  <a:cubicBezTo>
                    <a:pt x="9065" y="4565"/>
                    <a:pt x="9033" y="4437"/>
                    <a:pt x="8937" y="4308"/>
                  </a:cubicBezTo>
                  <a:cubicBezTo>
                    <a:pt x="8776" y="4019"/>
                    <a:pt x="8487" y="3858"/>
                    <a:pt x="8197" y="3858"/>
                  </a:cubicBezTo>
                  <a:cubicBezTo>
                    <a:pt x="8069" y="3858"/>
                    <a:pt x="7940" y="3890"/>
                    <a:pt x="7812" y="3954"/>
                  </a:cubicBezTo>
                  <a:lnTo>
                    <a:pt x="6279" y="4734"/>
                  </a:lnTo>
                  <a:lnTo>
                    <a:pt x="6279" y="4734"/>
                  </a:lnTo>
                  <a:cubicBezTo>
                    <a:pt x="6179" y="4376"/>
                    <a:pt x="6006" y="3751"/>
                    <a:pt x="5819" y="3086"/>
                  </a:cubicBezTo>
                  <a:cubicBezTo>
                    <a:pt x="5658" y="2604"/>
                    <a:pt x="5497" y="2058"/>
                    <a:pt x="5369" y="1640"/>
                  </a:cubicBezTo>
                  <a:cubicBezTo>
                    <a:pt x="5304" y="1415"/>
                    <a:pt x="5240" y="1254"/>
                    <a:pt x="5176" y="1094"/>
                  </a:cubicBezTo>
                  <a:cubicBezTo>
                    <a:pt x="5144" y="933"/>
                    <a:pt x="5079" y="804"/>
                    <a:pt x="5047" y="708"/>
                  </a:cubicBezTo>
                  <a:cubicBezTo>
                    <a:pt x="4951" y="483"/>
                    <a:pt x="4822" y="322"/>
                    <a:pt x="4694" y="193"/>
                  </a:cubicBezTo>
                  <a:cubicBezTo>
                    <a:pt x="4533" y="65"/>
                    <a:pt x="4372" y="1"/>
                    <a:pt x="4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62"/>
            <p:cNvSpPr/>
            <p:nvPr/>
          </p:nvSpPr>
          <p:spPr>
            <a:xfrm>
              <a:off x="2352225" y="3549925"/>
              <a:ext cx="682300" cy="202825"/>
            </a:xfrm>
            <a:custGeom>
              <a:avLst/>
              <a:gdLst/>
              <a:ahLst/>
              <a:cxnLst/>
              <a:rect l="l" t="t" r="r" b="b"/>
              <a:pathLst>
                <a:path w="27292" h="8113" extrusionOk="0">
                  <a:moveTo>
                    <a:pt x="22580" y="1"/>
                  </a:moveTo>
                  <a:cubicBezTo>
                    <a:pt x="22419" y="1"/>
                    <a:pt x="22266" y="71"/>
                    <a:pt x="22148" y="188"/>
                  </a:cubicBezTo>
                  <a:cubicBezTo>
                    <a:pt x="21698" y="638"/>
                    <a:pt x="20959" y="1410"/>
                    <a:pt x="20669" y="1667"/>
                  </a:cubicBezTo>
                  <a:cubicBezTo>
                    <a:pt x="20252" y="2021"/>
                    <a:pt x="18901" y="2856"/>
                    <a:pt x="18901" y="2856"/>
                  </a:cubicBezTo>
                  <a:lnTo>
                    <a:pt x="3536" y="2278"/>
                  </a:lnTo>
                  <a:lnTo>
                    <a:pt x="804" y="1667"/>
                  </a:lnTo>
                  <a:lnTo>
                    <a:pt x="1" y="6167"/>
                  </a:lnTo>
                  <a:cubicBezTo>
                    <a:pt x="1" y="6167"/>
                    <a:pt x="1061" y="7421"/>
                    <a:pt x="2733" y="7549"/>
                  </a:cubicBezTo>
                  <a:cubicBezTo>
                    <a:pt x="2763" y="7551"/>
                    <a:pt x="2798" y="7552"/>
                    <a:pt x="2836" y="7552"/>
                  </a:cubicBezTo>
                  <a:cubicBezTo>
                    <a:pt x="4921" y="7552"/>
                    <a:pt x="18741" y="5042"/>
                    <a:pt x="18741" y="5042"/>
                  </a:cubicBezTo>
                  <a:cubicBezTo>
                    <a:pt x="18741" y="5042"/>
                    <a:pt x="22212" y="7774"/>
                    <a:pt x="22470" y="7999"/>
                  </a:cubicBezTo>
                  <a:cubicBezTo>
                    <a:pt x="22545" y="8075"/>
                    <a:pt x="22644" y="8112"/>
                    <a:pt x="22735" y="8112"/>
                  </a:cubicBezTo>
                  <a:cubicBezTo>
                    <a:pt x="22955" y="8112"/>
                    <a:pt x="23137" y="7903"/>
                    <a:pt x="22887" y="7517"/>
                  </a:cubicBezTo>
                  <a:cubicBezTo>
                    <a:pt x="22534" y="6971"/>
                    <a:pt x="21795" y="6425"/>
                    <a:pt x="21794" y="6424"/>
                  </a:cubicBezTo>
                  <a:lnTo>
                    <a:pt x="21794" y="6424"/>
                  </a:lnTo>
                  <a:lnTo>
                    <a:pt x="24527" y="8032"/>
                  </a:lnTo>
                  <a:cubicBezTo>
                    <a:pt x="24527" y="8032"/>
                    <a:pt x="24552" y="8034"/>
                    <a:pt x="24593" y="8034"/>
                  </a:cubicBezTo>
                  <a:cubicBezTo>
                    <a:pt x="24767" y="8034"/>
                    <a:pt x="25216" y="7992"/>
                    <a:pt x="25138" y="7549"/>
                  </a:cubicBezTo>
                  <a:cubicBezTo>
                    <a:pt x="25041" y="7035"/>
                    <a:pt x="22856" y="5717"/>
                    <a:pt x="22855" y="5717"/>
                  </a:cubicBezTo>
                  <a:lnTo>
                    <a:pt x="22855" y="5717"/>
                  </a:lnTo>
                  <a:lnTo>
                    <a:pt x="26005" y="7324"/>
                  </a:lnTo>
                  <a:cubicBezTo>
                    <a:pt x="26005" y="7324"/>
                    <a:pt x="26809" y="7196"/>
                    <a:pt x="26455" y="6457"/>
                  </a:cubicBezTo>
                  <a:cubicBezTo>
                    <a:pt x="26263" y="6039"/>
                    <a:pt x="23980" y="4721"/>
                    <a:pt x="23980" y="4721"/>
                  </a:cubicBezTo>
                  <a:lnTo>
                    <a:pt x="23980" y="4721"/>
                  </a:lnTo>
                  <a:lnTo>
                    <a:pt x="26391" y="5267"/>
                  </a:lnTo>
                  <a:cubicBezTo>
                    <a:pt x="26391" y="5267"/>
                    <a:pt x="27291" y="4817"/>
                    <a:pt x="26198" y="4239"/>
                  </a:cubicBezTo>
                  <a:cubicBezTo>
                    <a:pt x="25716" y="3949"/>
                    <a:pt x="22019" y="2663"/>
                    <a:pt x="22019" y="2663"/>
                  </a:cubicBezTo>
                  <a:lnTo>
                    <a:pt x="23048" y="896"/>
                  </a:lnTo>
                  <a:cubicBezTo>
                    <a:pt x="23209" y="606"/>
                    <a:pt x="23145" y="285"/>
                    <a:pt x="22887" y="92"/>
                  </a:cubicBezTo>
                  <a:cubicBezTo>
                    <a:pt x="22787" y="29"/>
                    <a:pt x="22682" y="1"/>
                    <a:pt x="22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62"/>
            <p:cNvSpPr/>
            <p:nvPr/>
          </p:nvSpPr>
          <p:spPr>
            <a:xfrm>
              <a:off x="2345000" y="3543375"/>
              <a:ext cx="682275" cy="216200"/>
            </a:xfrm>
            <a:custGeom>
              <a:avLst/>
              <a:gdLst/>
              <a:ahLst/>
              <a:cxnLst/>
              <a:rect l="l" t="t" r="r" b="b"/>
              <a:pathLst>
                <a:path w="27291" h="8648" extrusionOk="0">
                  <a:moveTo>
                    <a:pt x="22855" y="547"/>
                  </a:moveTo>
                  <a:cubicBezTo>
                    <a:pt x="22919" y="547"/>
                    <a:pt x="22951" y="547"/>
                    <a:pt x="23016" y="579"/>
                  </a:cubicBezTo>
                  <a:cubicBezTo>
                    <a:pt x="23112" y="643"/>
                    <a:pt x="23176" y="740"/>
                    <a:pt x="23176" y="868"/>
                  </a:cubicBezTo>
                  <a:cubicBezTo>
                    <a:pt x="23176" y="900"/>
                    <a:pt x="23144" y="965"/>
                    <a:pt x="23112" y="1029"/>
                  </a:cubicBezTo>
                  <a:lnTo>
                    <a:pt x="22083" y="2797"/>
                  </a:lnTo>
                  <a:cubicBezTo>
                    <a:pt x="22051" y="2861"/>
                    <a:pt x="22051" y="2925"/>
                    <a:pt x="22051" y="3022"/>
                  </a:cubicBezTo>
                  <a:cubicBezTo>
                    <a:pt x="22083" y="3086"/>
                    <a:pt x="22148" y="3151"/>
                    <a:pt x="22212" y="3183"/>
                  </a:cubicBezTo>
                  <a:cubicBezTo>
                    <a:pt x="22244" y="3183"/>
                    <a:pt x="23144" y="3504"/>
                    <a:pt x="24141" y="3858"/>
                  </a:cubicBezTo>
                  <a:cubicBezTo>
                    <a:pt x="24623" y="4018"/>
                    <a:pt x="25137" y="4211"/>
                    <a:pt x="25523" y="4372"/>
                  </a:cubicBezTo>
                  <a:cubicBezTo>
                    <a:pt x="25748" y="4468"/>
                    <a:pt x="25941" y="4533"/>
                    <a:pt x="26069" y="4597"/>
                  </a:cubicBezTo>
                  <a:cubicBezTo>
                    <a:pt x="26230" y="4661"/>
                    <a:pt x="26327" y="4693"/>
                    <a:pt x="26359" y="4726"/>
                  </a:cubicBezTo>
                  <a:cubicBezTo>
                    <a:pt x="26552" y="4822"/>
                    <a:pt x="26648" y="4918"/>
                    <a:pt x="26712" y="4983"/>
                  </a:cubicBezTo>
                  <a:cubicBezTo>
                    <a:pt x="26777" y="5047"/>
                    <a:pt x="26777" y="5079"/>
                    <a:pt x="26777" y="5079"/>
                  </a:cubicBezTo>
                  <a:lnTo>
                    <a:pt x="26744" y="5143"/>
                  </a:lnTo>
                  <a:lnTo>
                    <a:pt x="26662" y="5253"/>
                  </a:lnTo>
                  <a:lnTo>
                    <a:pt x="26662" y="5253"/>
                  </a:lnTo>
                  <a:lnTo>
                    <a:pt x="24334" y="4726"/>
                  </a:lnTo>
                  <a:cubicBezTo>
                    <a:pt x="24316" y="4721"/>
                    <a:pt x="24299" y="4719"/>
                    <a:pt x="24281" y="4719"/>
                  </a:cubicBezTo>
                  <a:cubicBezTo>
                    <a:pt x="24164" y="4719"/>
                    <a:pt x="24040" y="4803"/>
                    <a:pt x="24012" y="4886"/>
                  </a:cubicBezTo>
                  <a:cubicBezTo>
                    <a:pt x="23948" y="5015"/>
                    <a:pt x="24012" y="5176"/>
                    <a:pt x="24141" y="5240"/>
                  </a:cubicBezTo>
                  <a:cubicBezTo>
                    <a:pt x="24141" y="5240"/>
                    <a:pt x="24269" y="5304"/>
                    <a:pt x="24494" y="5433"/>
                  </a:cubicBezTo>
                  <a:cubicBezTo>
                    <a:pt x="24816" y="5626"/>
                    <a:pt x="25298" y="5915"/>
                    <a:pt x="25716" y="6204"/>
                  </a:cubicBezTo>
                  <a:cubicBezTo>
                    <a:pt x="25941" y="6365"/>
                    <a:pt x="26134" y="6494"/>
                    <a:pt x="26294" y="6622"/>
                  </a:cubicBezTo>
                  <a:cubicBezTo>
                    <a:pt x="26359" y="6686"/>
                    <a:pt x="26423" y="6719"/>
                    <a:pt x="26455" y="6783"/>
                  </a:cubicBezTo>
                  <a:lnTo>
                    <a:pt x="26519" y="6815"/>
                  </a:lnTo>
                  <a:lnTo>
                    <a:pt x="26519" y="6847"/>
                  </a:lnTo>
                  <a:cubicBezTo>
                    <a:pt x="26552" y="6944"/>
                    <a:pt x="26584" y="7008"/>
                    <a:pt x="26584" y="7072"/>
                  </a:cubicBezTo>
                  <a:cubicBezTo>
                    <a:pt x="26584" y="7104"/>
                    <a:pt x="26552" y="7136"/>
                    <a:pt x="26552" y="7169"/>
                  </a:cubicBezTo>
                  <a:cubicBezTo>
                    <a:pt x="26519" y="7233"/>
                    <a:pt x="26455" y="7265"/>
                    <a:pt x="26359" y="7297"/>
                  </a:cubicBezTo>
                  <a:lnTo>
                    <a:pt x="26328" y="7312"/>
                  </a:lnTo>
                  <a:lnTo>
                    <a:pt x="26328" y="7312"/>
                  </a:lnTo>
                  <a:lnTo>
                    <a:pt x="23363" y="5769"/>
                  </a:lnTo>
                  <a:lnTo>
                    <a:pt x="23363" y="5769"/>
                  </a:lnTo>
                  <a:cubicBezTo>
                    <a:pt x="23326" y="5743"/>
                    <a:pt x="23305" y="5727"/>
                    <a:pt x="23305" y="5722"/>
                  </a:cubicBezTo>
                  <a:lnTo>
                    <a:pt x="23297" y="5735"/>
                  </a:lnTo>
                  <a:lnTo>
                    <a:pt x="23297" y="5735"/>
                  </a:lnTo>
                  <a:lnTo>
                    <a:pt x="23273" y="5722"/>
                  </a:lnTo>
                  <a:cubicBezTo>
                    <a:pt x="23237" y="5704"/>
                    <a:pt x="23199" y="5696"/>
                    <a:pt x="23160" y="5696"/>
                  </a:cubicBezTo>
                  <a:cubicBezTo>
                    <a:pt x="23062" y="5696"/>
                    <a:pt x="22966" y="5749"/>
                    <a:pt x="22919" y="5818"/>
                  </a:cubicBezTo>
                  <a:cubicBezTo>
                    <a:pt x="22855" y="5947"/>
                    <a:pt x="22887" y="6108"/>
                    <a:pt x="23016" y="6204"/>
                  </a:cubicBezTo>
                  <a:cubicBezTo>
                    <a:pt x="23016" y="6204"/>
                    <a:pt x="23144" y="6269"/>
                    <a:pt x="23337" y="6397"/>
                  </a:cubicBezTo>
                  <a:cubicBezTo>
                    <a:pt x="23659" y="6590"/>
                    <a:pt x="24109" y="6911"/>
                    <a:pt x="24494" y="7201"/>
                  </a:cubicBezTo>
                  <a:cubicBezTo>
                    <a:pt x="24687" y="7361"/>
                    <a:pt x="24848" y="7522"/>
                    <a:pt x="24976" y="7651"/>
                  </a:cubicBezTo>
                  <a:cubicBezTo>
                    <a:pt x="25041" y="7715"/>
                    <a:pt x="25105" y="7747"/>
                    <a:pt x="25137" y="7811"/>
                  </a:cubicBezTo>
                  <a:lnTo>
                    <a:pt x="25169" y="7844"/>
                  </a:lnTo>
                  <a:lnTo>
                    <a:pt x="25169" y="7876"/>
                  </a:lnTo>
                  <a:lnTo>
                    <a:pt x="25169" y="7908"/>
                  </a:lnTo>
                  <a:lnTo>
                    <a:pt x="25169" y="7940"/>
                  </a:lnTo>
                  <a:cubicBezTo>
                    <a:pt x="25169" y="7972"/>
                    <a:pt x="25137" y="7972"/>
                    <a:pt x="25073" y="8004"/>
                  </a:cubicBezTo>
                  <a:lnTo>
                    <a:pt x="24921" y="8004"/>
                  </a:lnTo>
                  <a:lnTo>
                    <a:pt x="22212" y="6429"/>
                  </a:lnTo>
                  <a:cubicBezTo>
                    <a:pt x="22169" y="6408"/>
                    <a:pt x="22123" y="6397"/>
                    <a:pt x="22078" y="6397"/>
                  </a:cubicBezTo>
                  <a:cubicBezTo>
                    <a:pt x="21987" y="6397"/>
                    <a:pt x="21901" y="6440"/>
                    <a:pt x="21858" y="6526"/>
                  </a:cubicBezTo>
                  <a:cubicBezTo>
                    <a:pt x="21762" y="6654"/>
                    <a:pt x="21794" y="6815"/>
                    <a:pt x="21923" y="6879"/>
                  </a:cubicBezTo>
                  <a:lnTo>
                    <a:pt x="21955" y="6911"/>
                  </a:lnTo>
                  <a:lnTo>
                    <a:pt x="21955" y="6911"/>
                  </a:lnTo>
                  <a:lnTo>
                    <a:pt x="21955" y="6911"/>
                  </a:lnTo>
                  <a:cubicBezTo>
                    <a:pt x="22083" y="7008"/>
                    <a:pt x="22662" y="7522"/>
                    <a:pt x="22951" y="7940"/>
                  </a:cubicBezTo>
                  <a:cubicBezTo>
                    <a:pt x="23016" y="8036"/>
                    <a:pt x="23016" y="8101"/>
                    <a:pt x="23016" y="8101"/>
                  </a:cubicBezTo>
                  <a:lnTo>
                    <a:pt x="22919" y="8069"/>
                  </a:lnTo>
                  <a:cubicBezTo>
                    <a:pt x="22887" y="8036"/>
                    <a:pt x="22823" y="7972"/>
                    <a:pt x="22694" y="7876"/>
                  </a:cubicBezTo>
                  <a:cubicBezTo>
                    <a:pt x="21858" y="7201"/>
                    <a:pt x="19223" y="5111"/>
                    <a:pt x="19223" y="5111"/>
                  </a:cubicBezTo>
                  <a:cubicBezTo>
                    <a:pt x="19158" y="5047"/>
                    <a:pt x="19062" y="5047"/>
                    <a:pt x="18998" y="5047"/>
                  </a:cubicBezTo>
                  <a:cubicBezTo>
                    <a:pt x="18998" y="5047"/>
                    <a:pt x="18130" y="5208"/>
                    <a:pt x="16812" y="5433"/>
                  </a:cubicBezTo>
                  <a:cubicBezTo>
                    <a:pt x="14819" y="5786"/>
                    <a:pt x="11797" y="6301"/>
                    <a:pt x="9065" y="6751"/>
                  </a:cubicBezTo>
                  <a:cubicBezTo>
                    <a:pt x="7715" y="6976"/>
                    <a:pt x="6429" y="7169"/>
                    <a:pt x="5368" y="7297"/>
                  </a:cubicBezTo>
                  <a:cubicBezTo>
                    <a:pt x="4340" y="7458"/>
                    <a:pt x="3504" y="7554"/>
                    <a:pt x="3150" y="7554"/>
                  </a:cubicBezTo>
                  <a:lnTo>
                    <a:pt x="3054" y="7522"/>
                  </a:lnTo>
                  <a:cubicBezTo>
                    <a:pt x="2250" y="7490"/>
                    <a:pt x="1608" y="7169"/>
                    <a:pt x="1157" y="6847"/>
                  </a:cubicBezTo>
                  <a:cubicBezTo>
                    <a:pt x="932" y="6719"/>
                    <a:pt x="772" y="6558"/>
                    <a:pt x="643" y="6429"/>
                  </a:cubicBezTo>
                  <a:cubicBezTo>
                    <a:pt x="612" y="6414"/>
                    <a:pt x="588" y="6391"/>
                    <a:pt x="569" y="6367"/>
                  </a:cubicBezTo>
                  <a:lnTo>
                    <a:pt x="569" y="6367"/>
                  </a:lnTo>
                  <a:lnTo>
                    <a:pt x="1286" y="2250"/>
                  </a:lnTo>
                  <a:lnTo>
                    <a:pt x="3793" y="2829"/>
                  </a:lnTo>
                  <a:lnTo>
                    <a:pt x="3825" y="2829"/>
                  </a:lnTo>
                  <a:lnTo>
                    <a:pt x="19190" y="3376"/>
                  </a:lnTo>
                  <a:cubicBezTo>
                    <a:pt x="19223" y="3376"/>
                    <a:pt x="19287" y="3376"/>
                    <a:pt x="19319" y="3343"/>
                  </a:cubicBezTo>
                  <a:cubicBezTo>
                    <a:pt x="19319" y="3343"/>
                    <a:pt x="19673" y="3118"/>
                    <a:pt x="20058" y="2893"/>
                  </a:cubicBezTo>
                  <a:cubicBezTo>
                    <a:pt x="20444" y="2636"/>
                    <a:pt x="20894" y="2347"/>
                    <a:pt x="21119" y="2122"/>
                  </a:cubicBezTo>
                  <a:cubicBezTo>
                    <a:pt x="21280" y="1993"/>
                    <a:pt x="21537" y="1736"/>
                    <a:pt x="21826" y="1447"/>
                  </a:cubicBezTo>
                  <a:cubicBezTo>
                    <a:pt x="22083" y="1158"/>
                    <a:pt x="22405" y="868"/>
                    <a:pt x="22630" y="643"/>
                  </a:cubicBezTo>
                  <a:cubicBezTo>
                    <a:pt x="22662" y="579"/>
                    <a:pt x="22759" y="547"/>
                    <a:pt x="22855" y="547"/>
                  </a:cubicBezTo>
                  <a:close/>
                  <a:moveTo>
                    <a:pt x="22855" y="0"/>
                  </a:moveTo>
                  <a:cubicBezTo>
                    <a:pt x="22630" y="0"/>
                    <a:pt x="22405" y="97"/>
                    <a:pt x="22212" y="257"/>
                  </a:cubicBezTo>
                  <a:cubicBezTo>
                    <a:pt x="22019" y="483"/>
                    <a:pt x="21698" y="804"/>
                    <a:pt x="21441" y="1093"/>
                  </a:cubicBezTo>
                  <a:cubicBezTo>
                    <a:pt x="21151" y="1350"/>
                    <a:pt x="20894" y="1608"/>
                    <a:pt x="20766" y="1736"/>
                  </a:cubicBezTo>
                  <a:cubicBezTo>
                    <a:pt x="20605" y="1897"/>
                    <a:pt x="20155" y="2186"/>
                    <a:pt x="19769" y="2443"/>
                  </a:cubicBezTo>
                  <a:cubicBezTo>
                    <a:pt x="19511" y="2594"/>
                    <a:pt x="19281" y="2745"/>
                    <a:pt x="19158" y="2828"/>
                  </a:cubicBezTo>
                  <a:lnTo>
                    <a:pt x="19158" y="2828"/>
                  </a:lnTo>
                  <a:lnTo>
                    <a:pt x="3858" y="2283"/>
                  </a:lnTo>
                  <a:lnTo>
                    <a:pt x="1157" y="1672"/>
                  </a:lnTo>
                  <a:cubicBezTo>
                    <a:pt x="1061" y="1672"/>
                    <a:pt x="997" y="1672"/>
                    <a:pt x="932" y="1704"/>
                  </a:cubicBezTo>
                  <a:cubicBezTo>
                    <a:pt x="868" y="1768"/>
                    <a:pt x="836" y="1833"/>
                    <a:pt x="836" y="1897"/>
                  </a:cubicBezTo>
                  <a:lnTo>
                    <a:pt x="0" y="6397"/>
                  </a:lnTo>
                  <a:cubicBezTo>
                    <a:pt x="0" y="6461"/>
                    <a:pt x="32" y="6558"/>
                    <a:pt x="65" y="6622"/>
                  </a:cubicBezTo>
                  <a:cubicBezTo>
                    <a:pt x="97" y="6622"/>
                    <a:pt x="354" y="6944"/>
                    <a:pt x="868" y="7297"/>
                  </a:cubicBezTo>
                  <a:cubicBezTo>
                    <a:pt x="1383" y="7651"/>
                    <a:pt x="2090" y="8004"/>
                    <a:pt x="3022" y="8069"/>
                  </a:cubicBezTo>
                  <a:lnTo>
                    <a:pt x="3150" y="8069"/>
                  </a:lnTo>
                  <a:cubicBezTo>
                    <a:pt x="3729" y="8069"/>
                    <a:pt x="4983" y="7908"/>
                    <a:pt x="6558" y="7683"/>
                  </a:cubicBezTo>
                  <a:cubicBezTo>
                    <a:pt x="10956" y="7033"/>
                    <a:pt x="17850" y="5787"/>
                    <a:pt x="18945" y="5588"/>
                  </a:cubicBezTo>
                  <a:lnTo>
                    <a:pt x="18945" y="5588"/>
                  </a:lnTo>
                  <a:cubicBezTo>
                    <a:pt x="19176" y="5768"/>
                    <a:pt x="19895" y="6329"/>
                    <a:pt x="20637" y="6911"/>
                  </a:cubicBezTo>
                  <a:cubicBezTo>
                    <a:pt x="21087" y="7265"/>
                    <a:pt x="21537" y="7651"/>
                    <a:pt x="21891" y="7908"/>
                  </a:cubicBezTo>
                  <a:cubicBezTo>
                    <a:pt x="22083" y="8069"/>
                    <a:pt x="22244" y="8197"/>
                    <a:pt x="22341" y="8294"/>
                  </a:cubicBezTo>
                  <a:cubicBezTo>
                    <a:pt x="22469" y="8390"/>
                    <a:pt x="22534" y="8454"/>
                    <a:pt x="22566" y="8486"/>
                  </a:cubicBezTo>
                  <a:cubicBezTo>
                    <a:pt x="22694" y="8583"/>
                    <a:pt x="22855" y="8647"/>
                    <a:pt x="23016" y="8647"/>
                  </a:cubicBezTo>
                  <a:cubicBezTo>
                    <a:pt x="23144" y="8647"/>
                    <a:pt x="23273" y="8615"/>
                    <a:pt x="23369" y="8519"/>
                  </a:cubicBezTo>
                  <a:cubicBezTo>
                    <a:pt x="23498" y="8422"/>
                    <a:pt x="23562" y="8261"/>
                    <a:pt x="23562" y="8101"/>
                  </a:cubicBezTo>
                  <a:cubicBezTo>
                    <a:pt x="23562" y="7998"/>
                    <a:pt x="23536" y="7909"/>
                    <a:pt x="23492" y="7816"/>
                  </a:cubicBezTo>
                  <a:lnTo>
                    <a:pt x="23492" y="7816"/>
                  </a:lnTo>
                  <a:lnTo>
                    <a:pt x="24687" y="8519"/>
                  </a:lnTo>
                  <a:lnTo>
                    <a:pt x="24816" y="8551"/>
                  </a:lnTo>
                  <a:lnTo>
                    <a:pt x="24912" y="8551"/>
                  </a:lnTo>
                  <a:cubicBezTo>
                    <a:pt x="25009" y="8551"/>
                    <a:pt x="25169" y="8551"/>
                    <a:pt x="25330" y="8454"/>
                  </a:cubicBezTo>
                  <a:cubicBezTo>
                    <a:pt x="25427" y="8422"/>
                    <a:pt x="25523" y="8358"/>
                    <a:pt x="25587" y="8261"/>
                  </a:cubicBezTo>
                  <a:cubicBezTo>
                    <a:pt x="25652" y="8165"/>
                    <a:pt x="25716" y="8036"/>
                    <a:pt x="25684" y="7908"/>
                  </a:cubicBezTo>
                  <a:cubicBezTo>
                    <a:pt x="25684" y="7876"/>
                    <a:pt x="25684" y="7811"/>
                    <a:pt x="25684" y="7779"/>
                  </a:cubicBezTo>
                  <a:cubicBezTo>
                    <a:pt x="25664" y="7683"/>
                    <a:pt x="25633" y="7609"/>
                    <a:pt x="25598" y="7545"/>
                  </a:cubicBezTo>
                  <a:lnTo>
                    <a:pt x="25598" y="7545"/>
                  </a:lnTo>
                  <a:lnTo>
                    <a:pt x="26166" y="7844"/>
                  </a:lnTo>
                  <a:cubicBezTo>
                    <a:pt x="26198" y="7860"/>
                    <a:pt x="26230" y="7868"/>
                    <a:pt x="26262" y="7868"/>
                  </a:cubicBezTo>
                  <a:cubicBezTo>
                    <a:pt x="26294" y="7868"/>
                    <a:pt x="26327" y="7860"/>
                    <a:pt x="26359" y="7844"/>
                  </a:cubicBezTo>
                  <a:cubicBezTo>
                    <a:pt x="26359" y="7844"/>
                    <a:pt x="26519" y="7844"/>
                    <a:pt x="26712" y="7715"/>
                  </a:cubicBezTo>
                  <a:cubicBezTo>
                    <a:pt x="26809" y="7683"/>
                    <a:pt x="26905" y="7586"/>
                    <a:pt x="26969" y="7490"/>
                  </a:cubicBezTo>
                  <a:cubicBezTo>
                    <a:pt x="27066" y="7361"/>
                    <a:pt x="27130" y="7233"/>
                    <a:pt x="27098" y="7072"/>
                  </a:cubicBezTo>
                  <a:cubicBezTo>
                    <a:pt x="27098" y="6911"/>
                    <a:pt x="27066" y="6751"/>
                    <a:pt x="27002" y="6622"/>
                  </a:cubicBezTo>
                  <a:cubicBezTo>
                    <a:pt x="26937" y="6494"/>
                    <a:pt x="26873" y="6429"/>
                    <a:pt x="26777" y="6333"/>
                  </a:cubicBezTo>
                  <a:cubicBezTo>
                    <a:pt x="26550" y="6129"/>
                    <a:pt x="26197" y="5878"/>
                    <a:pt x="25829" y="5635"/>
                  </a:cubicBezTo>
                  <a:lnTo>
                    <a:pt x="25829" y="5635"/>
                  </a:lnTo>
                  <a:lnTo>
                    <a:pt x="26648" y="5818"/>
                  </a:lnTo>
                  <a:cubicBezTo>
                    <a:pt x="26680" y="5818"/>
                    <a:pt x="26744" y="5818"/>
                    <a:pt x="26809" y="5786"/>
                  </a:cubicBezTo>
                  <a:cubicBezTo>
                    <a:pt x="26841" y="5786"/>
                    <a:pt x="26937" y="5722"/>
                    <a:pt x="27034" y="5626"/>
                  </a:cubicBezTo>
                  <a:cubicBezTo>
                    <a:pt x="27098" y="5561"/>
                    <a:pt x="27162" y="5497"/>
                    <a:pt x="27227" y="5401"/>
                  </a:cubicBezTo>
                  <a:cubicBezTo>
                    <a:pt x="27259" y="5336"/>
                    <a:pt x="27291" y="5208"/>
                    <a:pt x="27291" y="5079"/>
                  </a:cubicBezTo>
                  <a:cubicBezTo>
                    <a:pt x="27291" y="4951"/>
                    <a:pt x="27227" y="4790"/>
                    <a:pt x="27130" y="4629"/>
                  </a:cubicBezTo>
                  <a:cubicBezTo>
                    <a:pt x="27002" y="4501"/>
                    <a:pt x="26841" y="4372"/>
                    <a:pt x="26616" y="4243"/>
                  </a:cubicBezTo>
                  <a:cubicBezTo>
                    <a:pt x="26552" y="4211"/>
                    <a:pt x="26423" y="4147"/>
                    <a:pt x="26262" y="4083"/>
                  </a:cubicBezTo>
                  <a:cubicBezTo>
                    <a:pt x="25413" y="3748"/>
                    <a:pt x="23449" y="3042"/>
                    <a:pt x="22701" y="2774"/>
                  </a:cubicBezTo>
                  <a:lnTo>
                    <a:pt x="22701" y="2774"/>
                  </a:lnTo>
                  <a:lnTo>
                    <a:pt x="23594" y="1286"/>
                  </a:lnTo>
                  <a:cubicBezTo>
                    <a:pt x="23659" y="1158"/>
                    <a:pt x="23691" y="997"/>
                    <a:pt x="23691" y="868"/>
                  </a:cubicBezTo>
                  <a:cubicBezTo>
                    <a:pt x="23691" y="579"/>
                    <a:pt x="23562" y="290"/>
                    <a:pt x="23305" y="129"/>
                  </a:cubicBezTo>
                  <a:cubicBezTo>
                    <a:pt x="23176" y="32"/>
                    <a:pt x="23016" y="0"/>
                    <a:pt x="22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62"/>
            <p:cNvSpPr/>
            <p:nvPr/>
          </p:nvSpPr>
          <p:spPr>
            <a:xfrm>
              <a:off x="1661925" y="2524225"/>
              <a:ext cx="708000" cy="1228100"/>
            </a:xfrm>
            <a:custGeom>
              <a:avLst/>
              <a:gdLst/>
              <a:ahLst/>
              <a:cxnLst/>
              <a:rect l="l" t="t" r="r" b="b"/>
              <a:pathLst>
                <a:path w="28320" h="49124" extrusionOk="0">
                  <a:moveTo>
                    <a:pt x="18530" y="1"/>
                  </a:moveTo>
                  <a:cubicBezTo>
                    <a:pt x="17262" y="1"/>
                    <a:pt x="15934" y="417"/>
                    <a:pt x="15751" y="939"/>
                  </a:cubicBezTo>
                  <a:cubicBezTo>
                    <a:pt x="15526" y="1550"/>
                    <a:pt x="15108" y="3447"/>
                    <a:pt x="15366" y="7722"/>
                  </a:cubicBezTo>
                  <a:cubicBezTo>
                    <a:pt x="15623" y="11965"/>
                    <a:pt x="15591" y="17429"/>
                    <a:pt x="15591" y="17429"/>
                  </a:cubicBezTo>
                  <a:cubicBezTo>
                    <a:pt x="15591" y="17429"/>
                    <a:pt x="13598" y="21737"/>
                    <a:pt x="12923" y="23280"/>
                  </a:cubicBezTo>
                  <a:cubicBezTo>
                    <a:pt x="12248" y="24823"/>
                    <a:pt x="1" y="43499"/>
                    <a:pt x="1" y="43499"/>
                  </a:cubicBezTo>
                  <a:lnTo>
                    <a:pt x="10158" y="49124"/>
                  </a:lnTo>
                  <a:cubicBezTo>
                    <a:pt x="10158" y="49124"/>
                    <a:pt x="13694" y="45620"/>
                    <a:pt x="15366" y="44206"/>
                  </a:cubicBezTo>
                  <a:cubicBezTo>
                    <a:pt x="17069" y="42759"/>
                    <a:pt x="28320" y="28294"/>
                    <a:pt x="28159" y="27394"/>
                  </a:cubicBezTo>
                  <a:cubicBezTo>
                    <a:pt x="27998" y="26494"/>
                    <a:pt x="23305" y="21608"/>
                    <a:pt x="23305" y="21608"/>
                  </a:cubicBezTo>
                  <a:cubicBezTo>
                    <a:pt x="23305" y="21608"/>
                    <a:pt x="22437" y="9265"/>
                    <a:pt x="22341" y="8879"/>
                  </a:cubicBezTo>
                  <a:cubicBezTo>
                    <a:pt x="22244" y="8493"/>
                    <a:pt x="20669" y="521"/>
                    <a:pt x="20669" y="521"/>
                  </a:cubicBezTo>
                  <a:cubicBezTo>
                    <a:pt x="20669" y="521"/>
                    <a:pt x="20830" y="361"/>
                    <a:pt x="19384" y="71"/>
                  </a:cubicBezTo>
                  <a:cubicBezTo>
                    <a:pt x="19112" y="23"/>
                    <a:pt x="18823" y="1"/>
                    <a:pt x="18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62"/>
            <p:cNvSpPr/>
            <p:nvPr/>
          </p:nvSpPr>
          <p:spPr>
            <a:xfrm>
              <a:off x="1745500" y="2526000"/>
              <a:ext cx="524775" cy="1109800"/>
            </a:xfrm>
            <a:custGeom>
              <a:avLst/>
              <a:gdLst/>
              <a:ahLst/>
              <a:cxnLst/>
              <a:rect l="l" t="t" r="r" b="b"/>
              <a:pathLst>
                <a:path w="20991" h="44392" extrusionOk="0">
                  <a:moveTo>
                    <a:pt x="14144" y="0"/>
                  </a:moveTo>
                  <a:lnTo>
                    <a:pt x="14144" y="0"/>
                  </a:lnTo>
                  <a:cubicBezTo>
                    <a:pt x="13276" y="161"/>
                    <a:pt x="12537" y="483"/>
                    <a:pt x="12408" y="868"/>
                  </a:cubicBezTo>
                  <a:cubicBezTo>
                    <a:pt x="12183" y="1479"/>
                    <a:pt x="11765" y="3376"/>
                    <a:pt x="12023" y="7651"/>
                  </a:cubicBezTo>
                  <a:cubicBezTo>
                    <a:pt x="12280" y="11894"/>
                    <a:pt x="12248" y="17358"/>
                    <a:pt x="12248" y="17358"/>
                  </a:cubicBezTo>
                  <a:cubicBezTo>
                    <a:pt x="12248" y="17358"/>
                    <a:pt x="12119" y="17712"/>
                    <a:pt x="11862" y="18194"/>
                  </a:cubicBezTo>
                  <a:lnTo>
                    <a:pt x="12087" y="20219"/>
                  </a:lnTo>
                  <a:lnTo>
                    <a:pt x="1" y="39892"/>
                  </a:lnTo>
                  <a:lnTo>
                    <a:pt x="7137" y="44392"/>
                  </a:lnTo>
                  <a:lnTo>
                    <a:pt x="17359" y="34009"/>
                  </a:lnTo>
                  <a:lnTo>
                    <a:pt x="18580" y="36227"/>
                  </a:lnTo>
                  <a:cubicBezTo>
                    <a:pt x="19416" y="35166"/>
                    <a:pt x="20219" y="34074"/>
                    <a:pt x="20991" y="33045"/>
                  </a:cubicBezTo>
                  <a:cubicBezTo>
                    <a:pt x="20444" y="28995"/>
                    <a:pt x="20027" y="25234"/>
                    <a:pt x="20316" y="24559"/>
                  </a:cubicBezTo>
                  <a:cubicBezTo>
                    <a:pt x="20927" y="22984"/>
                    <a:pt x="19544" y="21762"/>
                    <a:pt x="17680" y="20219"/>
                  </a:cubicBezTo>
                  <a:cubicBezTo>
                    <a:pt x="15816" y="18644"/>
                    <a:pt x="16555" y="16651"/>
                    <a:pt x="16555" y="16651"/>
                  </a:cubicBezTo>
                  <a:lnTo>
                    <a:pt x="14112" y="14015"/>
                  </a:lnTo>
                  <a:cubicBezTo>
                    <a:pt x="14112" y="14015"/>
                    <a:pt x="14273" y="5497"/>
                    <a:pt x="14112" y="2090"/>
                  </a:cubicBezTo>
                  <a:cubicBezTo>
                    <a:pt x="14080" y="1543"/>
                    <a:pt x="14112" y="836"/>
                    <a:pt x="14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62"/>
            <p:cNvSpPr/>
            <p:nvPr/>
          </p:nvSpPr>
          <p:spPr>
            <a:xfrm>
              <a:off x="1745500" y="2598325"/>
              <a:ext cx="511925" cy="1037475"/>
            </a:xfrm>
            <a:custGeom>
              <a:avLst/>
              <a:gdLst/>
              <a:ahLst/>
              <a:cxnLst/>
              <a:rect l="l" t="t" r="r" b="b"/>
              <a:pathLst>
                <a:path w="20477" h="41499" extrusionOk="0">
                  <a:moveTo>
                    <a:pt x="14144" y="0"/>
                  </a:moveTo>
                  <a:cubicBezTo>
                    <a:pt x="13566" y="129"/>
                    <a:pt x="13083" y="290"/>
                    <a:pt x="12633" y="483"/>
                  </a:cubicBezTo>
                  <a:lnTo>
                    <a:pt x="12601" y="483"/>
                  </a:lnTo>
                  <a:cubicBezTo>
                    <a:pt x="12473" y="515"/>
                    <a:pt x="12376" y="579"/>
                    <a:pt x="12248" y="643"/>
                  </a:cubicBezTo>
                  <a:cubicBezTo>
                    <a:pt x="12215" y="1093"/>
                    <a:pt x="12215" y="1608"/>
                    <a:pt x="12215" y="2186"/>
                  </a:cubicBezTo>
                  <a:cubicBezTo>
                    <a:pt x="12215" y="2926"/>
                    <a:pt x="12215" y="3761"/>
                    <a:pt x="12280" y="4726"/>
                  </a:cubicBezTo>
                  <a:cubicBezTo>
                    <a:pt x="12505" y="8037"/>
                    <a:pt x="12537" y="12087"/>
                    <a:pt x="12537" y="13726"/>
                  </a:cubicBezTo>
                  <a:cubicBezTo>
                    <a:pt x="12537" y="14208"/>
                    <a:pt x="12537" y="14498"/>
                    <a:pt x="12537" y="14498"/>
                  </a:cubicBezTo>
                  <a:lnTo>
                    <a:pt x="12505" y="14594"/>
                  </a:lnTo>
                  <a:cubicBezTo>
                    <a:pt x="12505" y="14594"/>
                    <a:pt x="12376" y="14851"/>
                    <a:pt x="12183" y="15301"/>
                  </a:cubicBezTo>
                  <a:cubicBezTo>
                    <a:pt x="12087" y="15430"/>
                    <a:pt x="12023" y="15623"/>
                    <a:pt x="11926" y="15815"/>
                  </a:cubicBezTo>
                  <a:lnTo>
                    <a:pt x="12087" y="17326"/>
                  </a:lnTo>
                  <a:lnTo>
                    <a:pt x="1" y="36999"/>
                  </a:lnTo>
                  <a:lnTo>
                    <a:pt x="7137" y="41499"/>
                  </a:lnTo>
                  <a:lnTo>
                    <a:pt x="16973" y="31534"/>
                  </a:lnTo>
                  <a:cubicBezTo>
                    <a:pt x="16941" y="31502"/>
                    <a:pt x="16941" y="31502"/>
                    <a:pt x="16941" y="31502"/>
                  </a:cubicBezTo>
                  <a:cubicBezTo>
                    <a:pt x="16362" y="30538"/>
                    <a:pt x="15976" y="29895"/>
                    <a:pt x="15944" y="29863"/>
                  </a:cubicBezTo>
                  <a:lnTo>
                    <a:pt x="20477" y="25877"/>
                  </a:lnTo>
                  <a:cubicBezTo>
                    <a:pt x="20316" y="24462"/>
                    <a:pt x="20219" y="23273"/>
                    <a:pt x="20219" y="22502"/>
                  </a:cubicBezTo>
                  <a:cubicBezTo>
                    <a:pt x="20219" y="22084"/>
                    <a:pt x="20252" y="21794"/>
                    <a:pt x="20316" y="21666"/>
                  </a:cubicBezTo>
                  <a:cubicBezTo>
                    <a:pt x="20412" y="21409"/>
                    <a:pt x="20444" y="21151"/>
                    <a:pt x="20444" y="20926"/>
                  </a:cubicBezTo>
                  <a:cubicBezTo>
                    <a:pt x="20477" y="19673"/>
                    <a:pt x="19223" y="18612"/>
                    <a:pt x="17680" y="17326"/>
                  </a:cubicBezTo>
                  <a:cubicBezTo>
                    <a:pt x="16651" y="16458"/>
                    <a:pt x="16426" y="15462"/>
                    <a:pt x="16426" y="14723"/>
                  </a:cubicBezTo>
                  <a:cubicBezTo>
                    <a:pt x="16426" y="14144"/>
                    <a:pt x="16555" y="13758"/>
                    <a:pt x="16555" y="13758"/>
                  </a:cubicBezTo>
                  <a:lnTo>
                    <a:pt x="14112" y="11122"/>
                  </a:lnTo>
                  <a:cubicBezTo>
                    <a:pt x="14112" y="11122"/>
                    <a:pt x="14176" y="7329"/>
                    <a:pt x="14176" y="3793"/>
                  </a:cubicBezTo>
                  <a:cubicBezTo>
                    <a:pt x="14176" y="2411"/>
                    <a:pt x="14176" y="1061"/>
                    <a:pt x="14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62"/>
            <p:cNvSpPr/>
            <p:nvPr/>
          </p:nvSpPr>
          <p:spPr>
            <a:xfrm>
              <a:off x="1655500" y="2517150"/>
              <a:ext cx="716850" cy="1242100"/>
            </a:xfrm>
            <a:custGeom>
              <a:avLst/>
              <a:gdLst/>
              <a:ahLst/>
              <a:cxnLst/>
              <a:rect l="l" t="t" r="r" b="b"/>
              <a:pathLst>
                <a:path w="28674" h="49684" extrusionOk="0">
                  <a:moveTo>
                    <a:pt x="18741" y="547"/>
                  </a:moveTo>
                  <a:cubicBezTo>
                    <a:pt x="19062" y="547"/>
                    <a:pt x="19319" y="579"/>
                    <a:pt x="19608" y="612"/>
                  </a:cubicBezTo>
                  <a:cubicBezTo>
                    <a:pt x="20155" y="740"/>
                    <a:pt x="20476" y="837"/>
                    <a:pt x="20605" y="901"/>
                  </a:cubicBezTo>
                  <a:lnTo>
                    <a:pt x="20680" y="926"/>
                  </a:lnTo>
                  <a:lnTo>
                    <a:pt x="20680" y="926"/>
                  </a:lnTo>
                  <a:cubicBezTo>
                    <a:pt x="20746" y="1266"/>
                    <a:pt x="21097" y="3063"/>
                    <a:pt x="21473" y="4887"/>
                  </a:cubicBezTo>
                  <a:cubicBezTo>
                    <a:pt x="21666" y="5915"/>
                    <a:pt x="21859" y="6944"/>
                    <a:pt x="22019" y="7748"/>
                  </a:cubicBezTo>
                  <a:cubicBezTo>
                    <a:pt x="22116" y="8133"/>
                    <a:pt x="22180" y="8487"/>
                    <a:pt x="22244" y="8744"/>
                  </a:cubicBezTo>
                  <a:cubicBezTo>
                    <a:pt x="22276" y="9001"/>
                    <a:pt x="22309" y="9162"/>
                    <a:pt x="22341" y="9226"/>
                  </a:cubicBezTo>
                  <a:cubicBezTo>
                    <a:pt x="22341" y="9226"/>
                    <a:pt x="22341" y="9323"/>
                    <a:pt x="22373" y="9419"/>
                  </a:cubicBezTo>
                  <a:cubicBezTo>
                    <a:pt x="22469" y="10319"/>
                    <a:pt x="22694" y="13469"/>
                    <a:pt x="22887" y="16362"/>
                  </a:cubicBezTo>
                  <a:cubicBezTo>
                    <a:pt x="22984" y="17809"/>
                    <a:pt x="23080" y="19191"/>
                    <a:pt x="23177" y="20220"/>
                  </a:cubicBezTo>
                  <a:cubicBezTo>
                    <a:pt x="23241" y="21248"/>
                    <a:pt x="23273" y="21923"/>
                    <a:pt x="23273" y="21923"/>
                  </a:cubicBezTo>
                  <a:cubicBezTo>
                    <a:pt x="23273" y="21988"/>
                    <a:pt x="23305" y="22052"/>
                    <a:pt x="23369" y="22084"/>
                  </a:cubicBezTo>
                  <a:cubicBezTo>
                    <a:pt x="23369" y="22084"/>
                    <a:pt x="23659" y="22373"/>
                    <a:pt x="24077" y="22856"/>
                  </a:cubicBezTo>
                  <a:cubicBezTo>
                    <a:pt x="24752" y="23563"/>
                    <a:pt x="25748" y="24656"/>
                    <a:pt x="26584" y="25620"/>
                  </a:cubicBezTo>
                  <a:cubicBezTo>
                    <a:pt x="27034" y="26134"/>
                    <a:pt x="27387" y="26584"/>
                    <a:pt x="27677" y="26970"/>
                  </a:cubicBezTo>
                  <a:cubicBezTo>
                    <a:pt x="27837" y="27163"/>
                    <a:pt x="27934" y="27324"/>
                    <a:pt x="28030" y="27452"/>
                  </a:cubicBezTo>
                  <a:cubicBezTo>
                    <a:pt x="28080" y="27576"/>
                    <a:pt x="28129" y="27662"/>
                    <a:pt x="28150" y="27709"/>
                  </a:cubicBezTo>
                  <a:lnTo>
                    <a:pt x="28127" y="27709"/>
                  </a:lnTo>
                  <a:cubicBezTo>
                    <a:pt x="28127" y="27742"/>
                    <a:pt x="28062" y="27870"/>
                    <a:pt x="27998" y="28031"/>
                  </a:cubicBezTo>
                  <a:cubicBezTo>
                    <a:pt x="27645" y="28706"/>
                    <a:pt x="26777" y="29992"/>
                    <a:pt x="25652" y="31535"/>
                  </a:cubicBezTo>
                  <a:cubicBezTo>
                    <a:pt x="23948" y="33849"/>
                    <a:pt x="21698" y="36806"/>
                    <a:pt x="19705" y="39281"/>
                  </a:cubicBezTo>
                  <a:cubicBezTo>
                    <a:pt x="18708" y="40535"/>
                    <a:pt x="17776" y="41660"/>
                    <a:pt x="17037" y="42560"/>
                  </a:cubicBezTo>
                  <a:cubicBezTo>
                    <a:pt x="16298" y="43428"/>
                    <a:pt x="15719" y="44039"/>
                    <a:pt x="15462" y="44264"/>
                  </a:cubicBezTo>
                  <a:cubicBezTo>
                    <a:pt x="13957" y="45541"/>
                    <a:pt x="11024" y="48423"/>
                    <a:pt x="10359" y="49079"/>
                  </a:cubicBezTo>
                  <a:lnTo>
                    <a:pt x="10359" y="49079"/>
                  </a:lnTo>
                  <a:lnTo>
                    <a:pt x="627" y="43690"/>
                  </a:lnTo>
                  <a:lnTo>
                    <a:pt x="627" y="43690"/>
                  </a:lnTo>
                  <a:cubicBezTo>
                    <a:pt x="1267" y="42712"/>
                    <a:pt x="3940" y="38627"/>
                    <a:pt x="6686" y="34395"/>
                  </a:cubicBezTo>
                  <a:cubicBezTo>
                    <a:pt x="8262" y="31985"/>
                    <a:pt x="9869" y="29509"/>
                    <a:pt x="11090" y="27517"/>
                  </a:cubicBezTo>
                  <a:cubicBezTo>
                    <a:pt x="11733" y="26552"/>
                    <a:pt x="12247" y="25684"/>
                    <a:pt x="12665" y="25009"/>
                  </a:cubicBezTo>
                  <a:cubicBezTo>
                    <a:pt x="13051" y="24366"/>
                    <a:pt x="13308" y="23916"/>
                    <a:pt x="13437" y="23691"/>
                  </a:cubicBezTo>
                  <a:cubicBezTo>
                    <a:pt x="13758" y="22920"/>
                    <a:pt x="14433" y="21441"/>
                    <a:pt x="15012" y="20188"/>
                  </a:cubicBezTo>
                  <a:cubicBezTo>
                    <a:pt x="15301" y="19545"/>
                    <a:pt x="15590" y="18966"/>
                    <a:pt x="15783" y="18548"/>
                  </a:cubicBezTo>
                  <a:cubicBezTo>
                    <a:pt x="15976" y="18098"/>
                    <a:pt x="16105" y="17841"/>
                    <a:pt x="16105" y="17841"/>
                  </a:cubicBezTo>
                  <a:lnTo>
                    <a:pt x="16137" y="17745"/>
                  </a:lnTo>
                  <a:cubicBezTo>
                    <a:pt x="16137" y="17745"/>
                    <a:pt x="16137" y="17455"/>
                    <a:pt x="16137" y="16973"/>
                  </a:cubicBezTo>
                  <a:cubicBezTo>
                    <a:pt x="16137" y="15334"/>
                    <a:pt x="16105" y="11284"/>
                    <a:pt x="15880" y="7973"/>
                  </a:cubicBezTo>
                  <a:cubicBezTo>
                    <a:pt x="15815" y="7008"/>
                    <a:pt x="15815" y="6173"/>
                    <a:pt x="15815" y="5433"/>
                  </a:cubicBezTo>
                  <a:cubicBezTo>
                    <a:pt x="15815" y="2958"/>
                    <a:pt x="16105" y="1737"/>
                    <a:pt x="16265" y="1287"/>
                  </a:cubicBezTo>
                  <a:cubicBezTo>
                    <a:pt x="16265" y="1254"/>
                    <a:pt x="16330" y="1158"/>
                    <a:pt x="16490" y="1062"/>
                  </a:cubicBezTo>
                  <a:cubicBezTo>
                    <a:pt x="16683" y="933"/>
                    <a:pt x="17037" y="804"/>
                    <a:pt x="17455" y="708"/>
                  </a:cubicBezTo>
                  <a:cubicBezTo>
                    <a:pt x="17841" y="612"/>
                    <a:pt x="18291" y="547"/>
                    <a:pt x="18741" y="547"/>
                  </a:cubicBezTo>
                  <a:close/>
                  <a:moveTo>
                    <a:pt x="18741" y="1"/>
                  </a:moveTo>
                  <a:cubicBezTo>
                    <a:pt x="18098" y="1"/>
                    <a:pt x="17423" y="129"/>
                    <a:pt x="16908" y="290"/>
                  </a:cubicBezTo>
                  <a:cubicBezTo>
                    <a:pt x="16619" y="387"/>
                    <a:pt x="16394" y="483"/>
                    <a:pt x="16201" y="612"/>
                  </a:cubicBezTo>
                  <a:cubicBezTo>
                    <a:pt x="16008" y="772"/>
                    <a:pt x="15848" y="901"/>
                    <a:pt x="15751" y="1126"/>
                  </a:cubicBezTo>
                  <a:cubicBezTo>
                    <a:pt x="15558" y="1640"/>
                    <a:pt x="15269" y="2926"/>
                    <a:pt x="15269" y="5433"/>
                  </a:cubicBezTo>
                  <a:cubicBezTo>
                    <a:pt x="15269" y="6173"/>
                    <a:pt x="15301" y="7040"/>
                    <a:pt x="15365" y="8005"/>
                  </a:cubicBezTo>
                  <a:cubicBezTo>
                    <a:pt x="15558" y="11316"/>
                    <a:pt x="15590" y="15334"/>
                    <a:pt x="15590" y="16973"/>
                  </a:cubicBezTo>
                  <a:cubicBezTo>
                    <a:pt x="15590" y="17362"/>
                    <a:pt x="15590" y="17605"/>
                    <a:pt x="15590" y="17684"/>
                  </a:cubicBezTo>
                  <a:lnTo>
                    <a:pt x="15590" y="17684"/>
                  </a:lnTo>
                  <a:cubicBezTo>
                    <a:pt x="15329" y="18236"/>
                    <a:pt x="13547" y="22008"/>
                    <a:pt x="12922" y="23466"/>
                  </a:cubicBezTo>
                  <a:cubicBezTo>
                    <a:pt x="12858" y="23627"/>
                    <a:pt x="12601" y="24109"/>
                    <a:pt x="12215" y="24752"/>
                  </a:cubicBezTo>
                  <a:cubicBezTo>
                    <a:pt x="10801" y="27034"/>
                    <a:pt x="7779" y="31760"/>
                    <a:pt x="5079" y="35906"/>
                  </a:cubicBezTo>
                  <a:cubicBezTo>
                    <a:pt x="3729" y="37996"/>
                    <a:pt x="2476" y="39924"/>
                    <a:pt x="1543" y="41339"/>
                  </a:cubicBezTo>
                  <a:cubicBezTo>
                    <a:pt x="1093" y="42046"/>
                    <a:pt x="708" y="42624"/>
                    <a:pt x="450" y="43010"/>
                  </a:cubicBezTo>
                  <a:cubicBezTo>
                    <a:pt x="193" y="43396"/>
                    <a:pt x="33" y="43621"/>
                    <a:pt x="33" y="43621"/>
                  </a:cubicBezTo>
                  <a:cubicBezTo>
                    <a:pt x="0" y="43685"/>
                    <a:pt x="0" y="43782"/>
                    <a:pt x="0" y="43846"/>
                  </a:cubicBezTo>
                  <a:cubicBezTo>
                    <a:pt x="33" y="43910"/>
                    <a:pt x="65" y="43974"/>
                    <a:pt x="129" y="44007"/>
                  </a:cubicBezTo>
                  <a:lnTo>
                    <a:pt x="10287" y="49664"/>
                  </a:lnTo>
                  <a:cubicBezTo>
                    <a:pt x="10322" y="49676"/>
                    <a:pt x="10362" y="49683"/>
                    <a:pt x="10402" y="49683"/>
                  </a:cubicBezTo>
                  <a:cubicBezTo>
                    <a:pt x="10473" y="49683"/>
                    <a:pt x="10547" y="49661"/>
                    <a:pt x="10608" y="49600"/>
                  </a:cubicBezTo>
                  <a:cubicBezTo>
                    <a:pt x="10608" y="49600"/>
                    <a:pt x="10833" y="49375"/>
                    <a:pt x="11187" y="49021"/>
                  </a:cubicBezTo>
                  <a:cubicBezTo>
                    <a:pt x="12247" y="47993"/>
                    <a:pt x="14562" y="45742"/>
                    <a:pt x="15815" y="44682"/>
                  </a:cubicBezTo>
                  <a:cubicBezTo>
                    <a:pt x="16040" y="44489"/>
                    <a:pt x="16394" y="44103"/>
                    <a:pt x="16876" y="43557"/>
                  </a:cubicBezTo>
                  <a:cubicBezTo>
                    <a:pt x="18516" y="41724"/>
                    <a:pt x="21441" y="38028"/>
                    <a:pt x="23980" y="34685"/>
                  </a:cubicBezTo>
                  <a:cubicBezTo>
                    <a:pt x="25234" y="33013"/>
                    <a:pt x="26391" y="31406"/>
                    <a:pt x="27259" y="30184"/>
                  </a:cubicBezTo>
                  <a:cubicBezTo>
                    <a:pt x="27677" y="29574"/>
                    <a:pt x="28030" y="29027"/>
                    <a:pt x="28255" y="28642"/>
                  </a:cubicBezTo>
                  <a:cubicBezTo>
                    <a:pt x="28384" y="28417"/>
                    <a:pt x="28480" y="28256"/>
                    <a:pt x="28545" y="28095"/>
                  </a:cubicBezTo>
                  <a:cubicBezTo>
                    <a:pt x="28577" y="28031"/>
                    <a:pt x="28609" y="27967"/>
                    <a:pt x="28641" y="27902"/>
                  </a:cubicBezTo>
                  <a:cubicBezTo>
                    <a:pt x="28673" y="27838"/>
                    <a:pt x="28673" y="27774"/>
                    <a:pt x="28673" y="27709"/>
                  </a:cubicBezTo>
                  <a:lnTo>
                    <a:pt x="28673" y="27645"/>
                  </a:lnTo>
                  <a:cubicBezTo>
                    <a:pt x="28641" y="27452"/>
                    <a:pt x="28512" y="27259"/>
                    <a:pt x="28384" y="27034"/>
                  </a:cubicBezTo>
                  <a:cubicBezTo>
                    <a:pt x="27837" y="26231"/>
                    <a:pt x="26712" y="24913"/>
                    <a:pt x="25684" y="23788"/>
                  </a:cubicBezTo>
                  <a:cubicBezTo>
                    <a:pt x="24804" y="22826"/>
                    <a:pt x="24019" y="21982"/>
                    <a:pt x="23810" y="21757"/>
                  </a:cubicBezTo>
                  <a:lnTo>
                    <a:pt x="23810" y="21757"/>
                  </a:lnTo>
                  <a:cubicBezTo>
                    <a:pt x="23764" y="21131"/>
                    <a:pt x="23567" y="18418"/>
                    <a:pt x="23369" y="15655"/>
                  </a:cubicBezTo>
                  <a:cubicBezTo>
                    <a:pt x="23273" y="14080"/>
                    <a:pt x="23144" y="12505"/>
                    <a:pt x="23048" y="11284"/>
                  </a:cubicBezTo>
                  <a:cubicBezTo>
                    <a:pt x="23016" y="10673"/>
                    <a:pt x="22984" y="10158"/>
                    <a:pt x="22919" y="9805"/>
                  </a:cubicBezTo>
                  <a:cubicBezTo>
                    <a:pt x="22919" y="9612"/>
                    <a:pt x="22919" y="9451"/>
                    <a:pt x="22887" y="9355"/>
                  </a:cubicBezTo>
                  <a:cubicBezTo>
                    <a:pt x="22887" y="9291"/>
                    <a:pt x="22887" y="9226"/>
                    <a:pt x="22887" y="9194"/>
                  </a:cubicBezTo>
                  <a:lnTo>
                    <a:pt x="22855" y="9098"/>
                  </a:lnTo>
                  <a:cubicBezTo>
                    <a:pt x="22855" y="9066"/>
                    <a:pt x="22823" y="8873"/>
                    <a:pt x="22759" y="8648"/>
                  </a:cubicBezTo>
                  <a:cubicBezTo>
                    <a:pt x="22566" y="7748"/>
                    <a:pt x="22180" y="5787"/>
                    <a:pt x="21826" y="4019"/>
                  </a:cubicBezTo>
                  <a:cubicBezTo>
                    <a:pt x="21666" y="3151"/>
                    <a:pt x="21505" y="2347"/>
                    <a:pt x="21376" y="1737"/>
                  </a:cubicBezTo>
                  <a:cubicBezTo>
                    <a:pt x="21248" y="1126"/>
                    <a:pt x="21184" y="772"/>
                    <a:pt x="21184" y="772"/>
                  </a:cubicBezTo>
                  <a:lnTo>
                    <a:pt x="21182" y="772"/>
                  </a:lnTo>
                  <a:lnTo>
                    <a:pt x="21182" y="772"/>
                  </a:lnTo>
                  <a:cubicBezTo>
                    <a:pt x="21173" y="660"/>
                    <a:pt x="21114" y="577"/>
                    <a:pt x="21055" y="547"/>
                  </a:cubicBezTo>
                  <a:cubicBezTo>
                    <a:pt x="20959" y="451"/>
                    <a:pt x="20862" y="387"/>
                    <a:pt x="20637" y="322"/>
                  </a:cubicBezTo>
                  <a:cubicBezTo>
                    <a:pt x="20444" y="258"/>
                    <a:pt x="20155" y="194"/>
                    <a:pt x="19705" y="97"/>
                  </a:cubicBezTo>
                  <a:cubicBezTo>
                    <a:pt x="19383" y="33"/>
                    <a:pt x="19062" y="1"/>
                    <a:pt x="18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62"/>
            <p:cNvSpPr/>
            <p:nvPr/>
          </p:nvSpPr>
          <p:spPr>
            <a:xfrm>
              <a:off x="2159350" y="2939125"/>
              <a:ext cx="140675" cy="185600"/>
            </a:xfrm>
            <a:custGeom>
              <a:avLst/>
              <a:gdLst/>
              <a:ahLst/>
              <a:cxnLst/>
              <a:rect l="l" t="t" r="r" b="b"/>
              <a:pathLst>
                <a:path w="5627" h="7424" extrusionOk="0">
                  <a:moveTo>
                    <a:pt x="934" y="0"/>
                  </a:moveTo>
                  <a:cubicBezTo>
                    <a:pt x="442" y="0"/>
                    <a:pt x="1" y="126"/>
                    <a:pt x="1" y="126"/>
                  </a:cubicBezTo>
                  <a:cubicBezTo>
                    <a:pt x="1" y="126"/>
                    <a:pt x="1" y="2859"/>
                    <a:pt x="1319" y="4530"/>
                  </a:cubicBezTo>
                  <a:cubicBezTo>
                    <a:pt x="2637" y="6169"/>
                    <a:pt x="5626" y="7423"/>
                    <a:pt x="5626" y="7423"/>
                  </a:cubicBezTo>
                  <a:cubicBezTo>
                    <a:pt x="5626" y="7423"/>
                    <a:pt x="4726" y="5269"/>
                    <a:pt x="4598" y="4626"/>
                  </a:cubicBezTo>
                  <a:cubicBezTo>
                    <a:pt x="4469" y="3984"/>
                    <a:pt x="3569" y="3534"/>
                    <a:pt x="3055" y="2634"/>
                  </a:cubicBezTo>
                  <a:cubicBezTo>
                    <a:pt x="2540" y="1733"/>
                    <a:pt x="1962" y="319"/>
                    <a:pt x="1962" y="319"/>
                  </a:cubicBezTo>
                  <a:cubicBezTo>
                    <a:pt x="1700" y="71"/>
                    <a:pt x="1302" y="0"/>
                    <a:pt x="9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62"/>
            <p:cNvSpPr/>
            <p:nvPr/>
          </p:nvSpPr>
          <p:spPr>
            <a:xfrm>
              <a:off x="2152925" y="2932625"/>
              <a:ext cx="154325" cy="199000"/>
            </a:xfrm>
            <a:custGeom>
              <a:avLst/>
              <a:gdLst/>
              <a:ahLst/>
              <a:cxnLst/>
              <a:rect l="l" t="t" r="r" b="b"/>
              <a:pathLst>
                <a:path w="6173" h="7960" extrusionOk="0">
                  <a:moveTo>
                    <a:pt x="1158" y="547"/>
                  </a:moveTo>
                  <a:cubicBezTo>
                    <a:pt x="1459" y="547"/>
                    <a:pt x="1789" y="603"/>
                    <a:pt x="1988" y="769"/>
                  </a:cubicBezTo>
                  <a:lnTo>
                    <a:pt x="1988" y="769"/>
                  </a:lnTo>
                  <a:cubicBezTo>
                    <a:pt x="2106" y="1047"/>
                    <a:pt x="2609" y="2207"/>
                    <a:pt x="3087" y="3022"/>
                  </a:cubicBezTo>
                  <a:cubicBezTo>
                    <a:pt x="3376" y="3504"/>
                    <a:pt x="3730" y="3858"/>
                    <a:pt x="4051" y="4179"/>
                  </a:cubicBezTo>
                  <a:cubicBezTo>
                    <a:pt x="4212" y="4308"/>
                    <a:pt x="4340" y="4469"/>
                    <a:pt x="4437" y="4597"/>
                  </a:cubicBezTo>
                  <a:cubicBezTo>
                    <a:pt x="4533" y="4726"/>
                    <a:pt x="4597" y="4822"/>
                    <a:pt x="4597" y="4919"/>
                  </a:cubicBezTo>
                  <a:cubicBezTo>
                    <a:pt x="4630" y="5111"/>
                    <a:pt x="4726" y="5369"/>
                    <a:pt x="4822" y="5690"/>
                  </a:cubicBezTo>
                  <a:cubicBezTo>
                    <a:pt x="4999" y="6166"/>
                    <a:pt x="5223" y="6747"/>
                    <a:pt x="5390" y="7176"/>
                  </a:cubicBezTo>
                  <a:lnTo>
                    <a:pt x="5390" y="7176"/>
                  </a:lnTo>
                  <a:cubicBezTo>
                    <a:pt x="5028" y="6998"/>
                    <a:pt x="4537" y="6740"/>
                    <a:pt x="4019" y="6429"/>
                  </a:cubicBezTo>
                  <a:cubicBezTo>
                    <a:pt x="3183" y="5947"/>
                    <a:pt x="2315" y="5304"/>
                    <a:pt x="1769" y="4597"/>
                  </a:cubicBezTo>
                  <a:cubicBezTo>
                    <a:pt x="1190" y="3858"/>
                    <a:pt x="869" y="2829"/>
                    <a:pt x="708" y="1993"/>
                  </a:cubicBezTo>
                  <a:cubicBezTo>
                    <a:pt x="595" y="1385"/>
                    <a:pt x="562" y="871"/>
                    <a:pt x="552" y="596"/>
                  </a:cubicBezTo>
                  <a:lnTo>
                    <a:pt x="552" y="596"/>
                  </a:lnTo>
                  <a:cubicBezTo>
                    <a:pt x="704" y="570"/>
                    <a:pt x="925" y="547"/>
                    <a:pt x="1158" y="547"/>
                  </a:cubicBezTo>
                  <a:close/>
                  <a:moveTo>
                    <a:pt x="1158" y="1"/>
                  </a:moveTo>
                  <a:cubicBezTo>
                    <a:pt x="644" y="1"/>
                    <a:pt x="226" y="129"/>
                    <a:pt x="194" y="129"/>
                  </a:cubicBezTo>
                  <a:cubicBezTo>
                    <a:pt x="97" y="161"/>
                    <a:pt x="33" y="226"/>
                    <a:pt x="1" y="322"/>
                  </a:cubicBezTo>
                  <a:lnTo>
                    <a:pt x="1" y="386"/>
                  </a:lnTo>
                  <a:cubicBezTo>
                    <a:pt x="1" y="483"/>
                    <a:pt x="1" y="1190"/>
                    <a:pt x="162" y="2090"/>
                  </a:cubicBezTo>
                  <a:cubicBezTo>
                    <a:pt x="354" y="2990"/>
                    <a:pt x="676" y="4083"/>
                    <a:pt x="1351" y="4951"/>
                  </a:cubicBezTo>
                  <a:cubicBezTo>
                    <a:pt x="2058" y="5819"/>
                    <a:pt x="3151" y="6558"/>
                    <a:pt x="4083" y="7104"/>
                  </a:cubicBezTo>
                  <a:cubicBezTo>
                    <a:pt x="5015" y="7619"/>
                    <a:pt x="5787" y="7940"/>
                    <a:pt x="5787" y="7940"/>
                  </a:cubicBezTo>
                  <a:cubicBezTo>
                    <a:pt x="5822" y="7952"/>
                    <a:pt x="5857" y="7959"/>
                    <a:pt x="5893" y="7959"/>
                  </a:cubicBezTo>
                  <a:cubicBezTo>
                    <a:pt x="5954" y="7959"/>
                    <a:pt x="6015" y="7937"/>
                    <a:pt x="6076" y="7876"/>
                  </a:cubicBezTo>
                  <a:cubicBezTo>
                    <a:pt x="6140" y="7812"/>
                    <a:pt x="6173" y="7683"/>
                    <a:pt x="6140" y="7587"/>
                  </a:cubicBezTo>
                  <a:cubicBezTo>
                    <a:pt x="6140" y="7587"/>
                    <a:pt x="5915" y="7040"/>
                    <a:pt x="5690" y="6429"/>
                  </a:cubicBezTo>
                  <a:cubicBezTo>
                    <a:pt x="5562" y="6108"/>
                    <a:pt x="5433" y="5787"/>
                    <a:pt x="5337" y="5497"/>
                  </a:cubicBezTo>
                  <a:cubicBezTo>
                    <a:pt x="5240" y="5208"/>
                    <a:pt x="5144" y="4951"/>
                    <a:pt x="5144" y="4822"/>
                  </a:cubicBezTo>
                  <a:cubicBezTo>
                    <a:pt x="5080" y="4597"/>
                    <a:pt x="4983" y="4436"/>
                    <a:pt x="4855" y="4244"/>
                  </a:cubicBezTo>
                  <a:cubicBezTo>
                    <a:pt x="4469" y="3761"/>
                    <a:pt x="3890" y="3376"/>
                    <a:pt x="3537" y="2765"/>
                  </a:cubicBezTo>
                  <a:cubicBezTo>
                    <a:pt x="3280" y="2315"/>
                    <a:pt x="3022" y="1768"/>
                    <a:pt x="2829" y="1286"/>
                  </a:cubicBezTo>
                  <a:cubicBezTo>
                    <a:pt x="2701" y="1061"/>
                    <a:pt x="2637" y="868"/>
                    <a:pt x="2572" y="708"/>
                  </a:cubicBezTo>
                  <a:cubicBezTo>
                    <a:pt x="2508" y="579"/>
                    <a:pt x="2476" y="483"/>
                    <a:pt x="2476" y="483"/>
                  </a:cubicBezTo>
                  <a:lnTo>
                    <a:pt x="2412" y="386"/>
                  </a:lnTo>
                  <a:cubicBezTo>
                    <a:pt x="2026" y="65"/>
                    <a:pt x="1544" y="1"/>
                    <a:pt x="1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62"/>
            <p:cNvSpPr/>
            <p:nvPr/>
          </p:nvSpPr>
          <p:spPr>
            <a:xfrm>
              <a:off x="2144100" y="3174525"/>
              <a:ext cx="314225" cy="554975"/>
            </a:xfrm>
            <a:custGeom>
              <a:avLst/>
              <a:gdLst/>
              <a:ahLst/>
              <a:cxnLst/>
              <a:rect l="l" t="t" r="r" b="b"/>
              <a:pathLst>
                <a:path w="12569" h="22199" extrusionOk="0">
                  <a:moveTo>
                    <a:pt x="7683" y="0"/>
                  </a:moveTo>
                  <a:lnTo>
                    <a:pt x="0" y="6815"/>
                  </a:lnTo>
                  <a:cubicBezTo>
                    <a:pt x="0" y="6815"/>
                    <a:pt x="3118" y="11861"/>
                    <a:pt x="4565" y="14754"/>
                  </a:cubicBezTo>
                  <a:cubicBezTo>
                    <a:pt x="6043" y="17679"/>
                    <a:pt x="8004" y="21923"/>
                    <a:pt x="9676" y="22180"/>
                  </a:cubicBezTo>
                  <a:cubicBezTo>
                    <a:pt x="9758" y="22192"/>
                    <a:pt x="9839" y="22198"/>
                    <a:pt x="9918" y="22198"/>
                  </a:cubicBezTo>
                  <a:cubicBezTo>
                    <a:pt x="11474" y="22198"/>
                    <a:pt x="12380" y="19885"/>
                    <a:pt x="12472" y="18997"/>
                  </a:cubicBezTo>
                  <a:cubicBezTo>
                    <a:pt x="12569" y="18065"/>
                    <a:pt x="11186" y="16297"/>
                    <a:pt x="10640" y="12504"/>
                  </a:cubicBezTo>
                  <a:cubicBezTo>
                    <a:pt x="10061" y="8711"/>
                    <a:pt x="8872" y="1382"/>
                    <a:pt x="8872" y="1382"/>
                  </a:cubicBezTo>
                  <a:lnTo>
                    <a:pt x="76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62"/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0" y="3987"/>
                    <a:pt x="418" y="4662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62"/>
            <p:cNvSpPr/>
            <p:nvPr/>
          </p:nvSpPr>
          <p:spPr>
            <a:xfrm>
              <a:off x="2169800" y="3376225"/>
              <a:ext cx="141475" cy="243525"/>
            </a:xfrm>
            <a:custGeom>
              <a:avLst/>
              <a:gdLst/>
              <a:ahLst/>
              <a:cxnLst/>
              <a:rect l="l" t="t" r="r" b="b"/>
              <a:pathLst>
                <a:path w="5659" h="9741" extrusionOk="0">
                  <a:moveTo>
                    <a:pt x="5658" y="9740"/>
                  </a:moveTo>
                  <a:lnTo>
                    <a:pt x="387" y="0"/>
                  </a:lnTo>
                  <a:lnTo>
                    <a:pt x="1" y="418"/>
                  </a:lnTo>
                  <a:lnTo>
                    <a:pt x="1" y="418"/>
                  </a:lnTo>
                  <a:lnTo>
                    <a:pt x="387" y="0"/>
                  </a:lnTo>
                  <a:lnTo>
                    <a:pt x="5658" y="9740"/>
                  </a:lnTo>
                  <a:lnTo>
                    <a:pt x="5658" y="9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62"/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32" y="4019"/>
                    <a:pt x="418" y="4662"/>
                    <a:pt x="997" y="5626"/>
                  </a:cubicBezTo>
                  <a:cubicBezTo>
                    <a:pt x="997" y="5626"/>
                    <a:pt x="997" y="5626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62"/>
            <p:cNvSpPr/>
            <p:nvPr/>
          </p:nvSpPr>
          <p:spPr>
            <a:xfrm>
              <a:off x="2136850" y="3167975"/>
              <a:ext cx="325500" cy="568300"/>
            </a:xfrm>
            <a:custGeom>
              <a:avLst/>
              <a:gdLst/>
              <a:ahLst/>
              <a:cxnLst/>
              <a:rect l="l" t="t" r="r" b="b"/>
              <a:pathLst>
                <a:path w="13020" h="22732" extrusionOk="0">
                  <a:moveTo>
                    <a:pt x="7975" y="0"/>
                  </a:moveTo>
                  <a:cubicBezTo>
                    <a:pt x="7915" y="0"/>
                    <a:pt x="7857" y="24"/>
                    <a:pt x="7812" y="69"/>
                  </a:cubicBezTo>
                  <a:cubicBezTo>
                    <a:pt x="7683" y="166"/>
                    <a:pt x="7683" y="326"/>
                    <a:pt x="7780" y="455"/>
                  </a:cubicBezTo>
                  <a:lnTo>
                    <a:pt x="8920" y="1785"/>
                  </a:lnTo>
                  <a:lnTo>
                    <a:pt x="8920" y="1785"/>
                  </a:lnTo>
                  <a:cubicBezTo>
                    <a:pt x="8946" y="1967"/>
                    <a:pt x="9005" y="2366"/>
                    <a:pt x="9098" y="2898"/>
                  </a:cubicBezTo>
                  <a:cubicBezTo>
                    <a:pt x="9451" y="5148"/>
                    <a:pt x="10223" y="9970"/>
                    <a:pt x="10641" y="12798"/>
                  </a:cubicBezTo>
                  <a:cubicBezTo>
                    <a:pt x="10930" y="14663"/>
                    <a:pt x="11412" y="16045"/>
                    <a:pt x="11798" y="17074"/>
                  </a:cubicBezTo>
                  <a:cubicBezTo>
                    <a:pt x="11991" y="17588"/>
                    <a:pt x="12184" y="18038"/>
                    <a:pt x="12280" y="18359"/>
                  </a:cubicBezTo>
                  <a:cubicBezTo>
                    <a:pt x="12409" y="18713"/>
                    <a:pt x="12505" y="19002"/>
                    <a:pt x="12505" y="19163"/>
                  </a:cubicBezTo>
                  <a:lnTo>
                    <a:pt x="12473" y="19227"/>
                  </a:lnTo>
                  <a:cubicBezTo>
                    <a:pt x="12441" y="19613"/>
                    <a:pt x="12216" y="20384"/>
                    <a:pt x="11798" y="21060"/>
                  </a:cubicBezTo>
                  <a:cubicBezTo>
                    <a:pt x="11605" y="21381"/>
                    <a:pt x="11348" y="21670"/>
                    <a:pt x="11091" y="21863"/>
                  </a:cubicBezTo>
                  <a:cubicBezTo>
                    <a:pt x="10834" y="22088"/>
                    <a:pt x="10544" y="22185"/>
                    <a:pt x="10223" y="22185"/>
                  </a:cubicBezTo>
                  <a:lnTo>
                    <a:pt x="10030" y="22185"/>
                  </a:lnTo>
                  <a:cubicBezTo>
                    <a:pt x="9709" y="22152"/>
                    <a:pt x="9291" y="21863"/>
                    <a:pt x="8873" y="21413"/>
                  </a:cubicBezTo>
                  <a:cubicBezTo>
                    <a:pt x="8230" y="20706"/>
                    <a:pt x="7555" y="19645"/>
                    <a:pt x="6912" y="18456"/>
                  </a:cubicBezTo>
                  <a:cubicBezTo>
                    <a:pt x="6269" y="17266"/>
                    <a:pt x="5658" y="16013"/>
                    <a:pt x="5112" y="14920"/>
                  </a:cubicBezTo>
                  <a:cubicBezTo>
                    <a:pt x="3633" y="11963"/>
                    <a:pt x="547" y="6948"/>
                    <a:pt x="547" y="6948"/>
                  </a:cubicBezTo>
                  <a:cubicBezTo>
                    <a:pt x="483" y="6862"/>
                    <a:pt x="390" y="6819"/>
                    <a:pt x="297" y="6819"/>
                  </a:cubicBezTo>
                  <a:cubicBezTo>
                    <a:pt x="251" y="6819"/>
                    <a:pt x="204" y="6830"/>
                    <a:pt x="162" y="6852"/>
                  </a:cubicBezTo>
                  <a:cubicBezTo>
                    <a:pt x="33" y="6916"/>
                    <a:pt x="1" y="7109"/>
                    <a:pt x="65" y="7237"/>
                  </a:cubicBezTo>
                  <a:cubicBezTo>
                    <a:pt x="65" y="7237"/>
                    <a:pt x="258" y="7527"/>
                    <a:pt x="580" y="8041"/>
                  </a:cubicBezTo>
                  <a:cubicBezTo>
                    <a:pt x="1512" y="9616"/>
                    <a:pt x="3537" y="12991"/>
                    <a:pt x="4630" y="15145"/>
                  </a:cubicBezTo>
                  <a:cubicBezTo>
                    <a:pt x="5369" y="16591"/>
                    <a:pt x="6205" y="18392"/>
                    <a:pt x="7105" y="19870"/>
                  </a:cubicBezTo>
                  <a:cubicBezTo>
                    <a:pt x="7555" y="20609"/>
                    <a:pt x="8005" y="21285"/>
                    <a:pt x="8487" y="21767"/>
                  </a:cubicBezTo>
                  <a:cubicBezTo>
                    <a:pt x="8937" y="22281"/>
                    <a:pt x="9419" y="22635"/>
                    <a:pt x="9934" y="22699"/>
                  </a:cubicBezTo>
                  <a:cubicBezTo>
                    <a:pt x="10030" y="22731"/>
                    <a:pt x="10126" y="22731"/>
                    <a:pt x="10223" y="22731"/>
                  </a:cubicBezTo>
                  <a:cubicBezTo>
                    <a:pt x="10673" y="22731"/>
                    <a:pt x="11091" y="22570"/>
                    <a:pt x="11412" y="22313"/>
                  </a:cubicBezTo>
                  <a:cubicBezTo>
                    <a:pt x="11926" y="21895"/>
                    <a:pt x="12312" y="21349"/>
                    <a:pt x="12569" y="20770"/>
                  </a:cubicBezTo>
                  <a:cubicBezTo>
                    <a:pt x="12827" y="20192"/>
                    <a:pt x="12987" y="19645"/>
                    <a:pt x="13019" y="19292"/>
                  </a:cubicBezTo>
                  <a:lnTo>
                    <a:pt x="13019" y="19163"/>
                  </a:lnTo>
                  <a:cubicBezTo>
                    <a:pt x="13019" y="18874"/>
                    <a:pt x="12923" y="18552"/>
                    <a:pt x="12794" y="18199"/>
                  </a:cubicBezTo>
                  <a:cubicBezTo>
                    <a:pt x="12409" y="17074"/>
                    <a:pt x="11605" y="15434"/>
                    <a:pt x="11187" y="12734"/>
                  </a:cubicBezTo>
                  <a:cubicBezTo>
                    <a:pt x="10609" y="8941"/>
                    <a:pt x="9419" y="1612"/>
                    <a:pt x="9419" y="1612"/>
                  </a:cubicBezTo>
                  <a:cubicBezTo>
                    <a:pt x="9419" y="1548"/>
                    <a:pt x="9387" y="1516"/>
                    <a:pt x="9355" y="1484"/>
                  </a:cubicBezTo>
                  <a:lnTo>
                    <a:pt x="8166" y="101"/>
                  </a:lnTo>
                  <a:cubicBezTo>
                    <a:pt x="8114" y="32"/>
                    <a:pt x="8044" y="0"/>
                    <a:pt x="7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62"/>
            <p:cNvSpPr/>
            <p:nvPr/>
          </p:nvSpPr>
          <p:spPr>
            <a:xfrm>
              <a:off x="2314450" y="3589175"/>
              <a:ext cx="147900" cy="140325"/>
            </a:xfrm>
            <a:custGeom>
              <a:avLst/>
              <a:gdLst/>
              <a:ahLst/>
              <a:cxnLst/>
              <a:rect l="l" t="t" r="r" b="b"/>
              <a:pathLst>
                <a:path w="5916" h="5613" extrusionOk="0">
                  <a:moveTo>
                    <a:pt x="4983" y="1"/>
                  </a:moveTo>
                  <a:cubicBezTo>
                    <a:pt x="4501" y="547"/>
                    <a:pt x="3762" y="1158"/>
                    <a:pt x="2605" y="1672"/>
                  </a:cubicBezTo>
                  <a:cubicBezTo>
                    <a:pt x="1544" y="2154"/>
                    <a:pt x="644" y="2379"/>
                    <a:pt x="1" y="2476"/>
                  </a:cubicBezTo>
                  <a:cubicBezTo>
                    <a:pt x="965" y="4147"/>
                    <a:pt x="1962" y="5465"/>
                    <a:pt x="2862" y="5594"/>
                  </a:cubicBezTo>
                  <a:cubicBezTo>
                    <a:pt x="2944" y="5606"/>
                    <a:pt x="3025" y="5612"/>
                    <a:pt x="3104" y="5612"/>
                  </a:cubicBezTo>
                  <a:cubicBezTo>
                    <a:pt x="4660" y="5612"/>
                    <a:pt x="5566" y="3299"/>
                    <a:pt x="5658" y="2411"/>
                  </a:cubicBezTo>
                  <a:cubicBezTo>
                    <a:pt x="5690" y="1865"/>
                    <a:pt x="5915" y="290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62"/>
            <p:cNvSpPr/>
            <p:nvPr/>
          </p:nvSpPr>
          <p:spPr>
            <a:xfrm>
              <a:off x="2307225" y="3582450"/>
              <a:ext cx="156725" cy="153825"/>
            </a:xfrm>
            <a:custGeom>
              <a:avLst/>
              <a:gdLst/>
              <a:ahLst/>
              <a:cxnLst/>
              <a:rect l="l" t="t" r="r" b="b"/>
              <a:pathLst>
                <a:path w="6269" h="6153" extrusionOk="0">
                  <a:moveTo>
                    <a:pt x="5359" y="606"/>
                  </a:moveTo>
                  <a:cubicBezTo>
                    <a:pt x="5470" y="689"/>
                    <a:pt x="5548" y="817"/>
                    <a:pt x="5594" y="977"/>
                  </a:cubicBezTo>
                  <a:cubicBezTo>
                    <a:pt x="5690" y="1202"/>
                    <a:pt x="5722" y="1523"/>
                    <a:pt x="5722" y="1813"/>
                  </a:cubicBezTo>
                  <a:cubicBezTo>
                    <a:pt x="5722" y="2166"/>
                    <a:pt x="5690" y="2455"/>
                    <a:pt x="5658" y="2648"/>
                  </a:cubicBezTo>
                  <a:cubicBezTo>
                    <a:pt x="5626" y="3034"/>
                    <a:pt x="5401" y="3805"/>
                    <a:pt x="4983" y="4481"/>
                  </a:cubicBezTo>
                  <a:cubicBezTo>
                    <a:pt x="4790" y="4802"/>
                    <a:pt x="4533" y="5091"/>
                    <a:pt x="4276" y="5284"/>
                  </a:cubicBezTo>
                  <a:cubicBezTo>
                    <a:pt x="4019" y="5509"/>
                    <a:pt x="3729" y="5606"/>
                    <a:pt x="3408" y="5606"/>
                  </a:cubicBezTo>
                  <a:lnTo>
                    <a:pt x="3215" y="5606"/>
                  </a:lnTo>
                  <a:cubicBezTo>
                    <a:pt x="2861" y="5541"/>
                    <a:pt x="2411" y="5252"/>
                    <a:pt x="1929" y="4706"/>
                  </a:cubicBezTo>
                  <a:cubicBezTo>
                    <a:pt x="1540" y="4233"/>
                    <a:pt x="1126" y="3615"/>
                    <a:pt x="709" y="2936"/>
                  </a:cubicBezTo>
                  <a:lnTo>
                    <a:pt x="709" y="2936"/>
                  </a:lnTo>
                  <a:cubicBezTo>
                    <a:pt x="1328" y="2816"/>
                    <a:pt x="2094" y="2593"/>
                    <a:pt x="2990" y="2198"/>
                  </a:cubicBezTo>
                  <a:cubicBezTo>
                    <a:pt x="4077" y="1728"/>
                    <a:pt x="4842" y="1123"/>
                    <a:pt x="5359" y="606"/>
                  </a:cubicBezTo>
                  <a:close/>
                  <a:moveTo>
                    <a:pt x="5292" y="0"/>
                  </a:moveTo>
                  <a:cubicBezTo>
                    <a:pt x="5212" y="0"/>
                    <a:pt x="5128" y="37"/>
                    <a:pt x="5079" y="109"/>
                  </a:cubicBezTo>
                  <a:cubicBezTo>
                    <a:pt x="4629" y="591"/>
                    <a:pt x="3922" y="1202"/>
                    <a:pt x="2765" y="1716"/>
                  </a:cubicBezTo>
                  <a:cubicBezTo>
                    <a:pt x="1736" y="2166"/>
                    <a:pt x="868" y="2391"/>
                    <a:pt x="258" y="2488"/>
                  </a:cubicBezTo>
                  <a:cubicBezTo>
                    <a:pt x="161" y="2488"/>
                    <a:pt x="97" y="2552"/>
                    <a:pt x="33" y="2648"/>
                  </a:cubicBezTo>
                  <a:cubicBezTo>
                    <a:pt x="1" y="2713"/>
                    <a:pt x="1" y="2809"/>
                    <a:pt x="65" y="2873"/>
                  </a:cubicBezTo>
                  <a:cubicBezTo>
                    <a:pt x="547" y="3709"/>
                    <a:pt x="1029" y="4481"/>
                    <a:pt x="1543" y="5059"/>
                  </a:cubicBezTo>
                  <a:cubicBezTo>
                    <a:pt x="2026" y="5638"/>
                    <a:pt x="2540" y="6056"/>
                    <a:pt x="3119" y="6120"/>
                  </a:cubicBezTo>
                  <a:cubicBezTo>
                    <a:pt x="3215" y="6152"/>
                    <a:pt x="3311" y="6152"/>
                    <a:pt x="3408" y="6152"/>
                  </a:cubicBezTo>
                  <a:cubicBezTo>
                    <a:pt x="3858" y="6152"/>
                    <a:pt x="4276" y="5991"/>
                    <a:pt x="4597" y="5734"/>
                  </a:cubicBezTo>
                  <a:cubicBezTo>
                    <a:pt x="5111" y="5316"/>
                    <a:pt x="5497" y="4770"/>
                    <a:pt x="5754" y="4191"/>
                  </a:cubicBezTo>
                  <a:cubicBezTo>
                    <a:pt x="6012" y="3613"/>
                    <a:pt x="6172" y="3066"/>
                    <a:pt x="6204" y="2713"/>
                  </a:cubicBezTo>
                  <a:cubicBezTo>
                    <a:pt x="6237" y="2520"/>
                    <a:pt x="6269" y="2198"/>
                    <a:pt x="6269" y="1813"/>
                  </a:cubicBezTo>
                  <a:cubicBezTo>
                    <a:pt x="6269" y="1491"/>
                    <a:pt x="6237" y="1137"/>
                    <a:pt x="6108" y="784"/>
                  </a:cubicBezTo>
                  <a:cubicBezTo>
                    <a:pt x="5979" y="462"/>
                    <a:pt x="5754" y="141"/>
                    <a:pt x="5369" y="12"/>
                  </a:cubicBezTo>
                  <a:cubicBezTo>
                    <a:pt x="5345" y="4"/>
                    <a:pt x="5318" y="0"/>
                    <a:pt x="5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62"/>
            <p:cNvSpPr/>
            <p:nvPr/>
          </p:nvSpPr>
          <p:spPr>
            <a:xfrm>
              <a:off x="2013100" y="2523650"/>
              <a:ext cx="178425" cy="93975"/>
            </a:xfrm>
            <a:custGeom>
              <a:avLst/>
              <a:gdLst/>
              <a:ahLst/>
              <a:cxnLst/>
              <a:rect l="l" t="t" r="r" b="b"/>
              <a:pathLst>
                <a:path w="7137" h="3759" extrusionOk="0">
                  <a:moveTo>
                    <a:pt x="4044" y="1"/>
                  </a:moveTo>
                  <a:cubicBezTo>
                    <a:pt x="2559" y="1"/>
                    <a:pt x="781" y="285"/>
                    <a:pt x="611" y="769"/>
                  </a:cubicBezTo>
                  <a:cubicBezTo>
                    <a:pt x="483" y="1155"/>
                    <a:pt x="1" y="2312"/>
                    <a:pt x="1254" y="3759"/>
                  </a:cubicBezTo>
                  <a:cubicBezTo>
                    <a:pt x="2144" y="3303"/>
                    <a:pt x="3430" y="2832"/>
                    <a:pt x="4904" y="2832"/>
                  </a:cubicBezTo>
                  <a:cubicBezTo>
                    <a:pt x="5613" y="2832"/>
                    <a:pt x="6365" y="2941"/>
                    <a:pt x="7137" y="3212"/>
                  </a:cubicBezTo>
                  <a:cubicBezTo>
                    <a:pt x="6847" y="1734"/>
                    <a:pt x="6622" y="544"/>
                    <a:pt x="6622" y="544"/>
                  </a:cubicBezTo>
                  <a:cubicBezTo>
                    <a:pt x="6622" y="544"/>
                    <a:pt x="6783" y="384"/>
                    <a:pt x="5337" y="94"/>
                  </a:cubicBezTo>
                  <a:cubicBezTo>
                    <a:pt x="4981" y="31"/>
                    <a:pt x="4528" y="1"/>
                    <a:pt x="4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62"/>
            <p:cNvSpPr/>
            <p:nvPr/>
          </p:nvSpPr>
          <p:spPr>
            <a:xfrm>
              <a:off x="2013100" y="2524400"/>
              <a:ext cx="86025" cy="93225"/>
            </a:xfrm>
            <a:custGeom>
              <a:avLst/>
              <a:gdLst/>
              <a:ahLst/>
              <a:cxnLst/>
              <a:rect l="l" t="t" r="r" b="b"/>
              <a:pathLst>
                <a:path w="3441" h="3729" extrusionOk="0">
                  <a:moveTo>
                    <a:pt x="3440" y="0"/>
                  </a:moveTo>
                  <a:lnTo>
                    <a:pt x="3440" y="0"/>
                  </a:lnTo>
                  <a:cubicBezTo>
                    <a:pt x="2122" y="64"/>
                    <a:pt x="772" y="322"/>
                    <a:pt x="611" y="739"/>
                  </a:cubicBezTo>
                  <a:cubicBezTo>
                    <a:pt x="483" y="1125"/>
                    <a:pt x="1" y="2282"/>
                    <a:pt x="1254" y="3729"/>
                  </a:cubicBezTo>
                  <a:cubicBezTo>
                    <a:pt x="1833" y="3440"/>
                    <a:pt x="2572" y="3118"/>
                    <a:pt x="3440" y="2957"/>
                  </a:cubicBezTo>
                  <a:cubicBezTo>
                    <a:pt x="3440" y="2668"/>
                    <a:pt x="3408" y="2379"/>
                    <a:pt x="3408" y="2154"/>
                  </a:cubicBezTo>
                  <a:cubicBezTo>
                    <a:pt x="3376" y="1607"/>
                    <a:pt x="3408" y="868"/>
                    <a:pt x="3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62"/>
            <p:cNvSpPr/>
            <p:nvPr/>
          </p:nvSpPr>
          <p:spPr>
            <a:xfrm>
              <a:off x="2023550" y="2524400"/>
              <a:ext cx="75575" cy="93225"/>
            </a:xfrm>
            <a:custGeom>
              <a:avLst/>
              <a:gdLst/>
              <a:ahLst/>
              <a:cxnLst/>
              <a:rect l="l" t="t" r="r" b="b"/>
              <a:pathLst>
                <a:path w="3023" h="3729" extrusionOk="0">
                  <a:moveTo>
                    <a:pt x="3022" y="0"/>
                  </a:moveTo>
                  <a:lnTo>
                    <a:pt x="3022" y="0"/>
                  </a:lnTo>
                  <a:cubicBezTo>
                    <a:pt x="1704" y="64"/>
                    <a:pt x="386" y="322"/>
                    <a:pt x="193" y="739"/>
                  </a:cubicBezTo>
                  <a:cubicBezTo>
                    <a:pt x="129" y="932"/>
                    <a:pt x="1" y="1286"/>
                    <a:pt x="1" y="1736"/>
                  </a:cubicBezTo>
                  <a:cubicBezTo>
                    <a:pt x="1" y="2218"/>
                    <a:pt x="129" y="2797"/>
                    <a:pt x="611" y="3407"/>
                  </a:cubicBezTo>
                  <a:cubicBezTo>
                    <a:pt x="676" y="3504"/>
                    <a:pt x="772" y="3632"/>
                    <a:pt x="836" y="3729"/>
                  </a:cubicBezTo>
                  <a:cubicBezTo>
                    <a:pt x="1061" y="3632"/>
                    <a:pt x="1254" y="3536"/>
                    <a:pt x="1479" y="3440"/>
                  </a:cubicBezTo>
                  <a:lnTo>
                    <a:pt x="1511" y="3440"/>
                  </a:lnTo>
                  <a:cubicBezTo>
                    <a:pt x="1961" y="3247"/>
                    <a:pt x="2444" y="3086"/>
                    <a:pt x="3022" y="2957"/>
                  </a:cubicBezTo>
                  <a:cubicBezTo>
                    <a:pt x="3022" y="2668"/>
                    <a:pt x="2990" y="2379"/>
                    <a:pt x="2990" y="2154"/>
                  </a:cubicBezTo>
                  <a:cubicBezTo>
                    <a:pt x="2990" y="1961"/>
                    <a:pt x="2990" y="1736"/>
                    <a:pt x="2990" y="1511"/>
                  </a:cubicBezTo>
                  <a:cubicBezTo>
                    <a:pt x="2990" y="1093"/>
                    <a:pt x="2990" y="547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62"/>
            <p:cNvSpPr/>
            <p:nvPr/>
          </p:nvSpPr>
          <p:spPr>
            <a:xfrm>
              <a:off x="2016325" y="2517150"/>
              <a:ext cx="182450" cy="106975"/>
            </a:xfrm>
            <a:custGeom>
              <a:avLst/>
              <a:gdLst/>
              <a:ahLst/>
              <a:cxnLst/>
              <a:rect l="l" t="t" r="r" b="b"/>
              <a:pathLst>
                <a:path w="7298" h="4279" extrusionOk="0">
                  <a:moveTo>
                    <a:pt x="3922" y="515"/>
                  </a:moveTo>
                  <a:cubicBezTo>
                    <a:pt x="4404" y="515"/>
                    <a:pt x="4822" y="547"/>
                    <a:pt x="5175" y="612"/>
                  </a:cubicBezTo>
                  <a:cubicBezTo>
                    <a:pt x="5722" y="740"/>
                    <a:pt x="6043" y="837"/>
                    <a:pt x="6172" y="901"/>
                  </a:cubicBezTo>
                  <a:lnTo>
                    <a:pt x="6247" y="926"/>
                  </a:lnTo>
                  <a:lnTo>
                    <a:pt x="6247" y="926"/>
                  </a:lnTo>
                  <a:cubicBezTo>
                    <a:pt x="6289" y="1149"/>
                    <a:pt x="6451" y="1999"/>
                    <a:pt x="6660" y="3074"/>
                  </a:cubicBezTo>
                  <a:lnTo>
                    <a:pt x="6660" y="3074"/>
                  </a:lnTo>
                  <a:cubicBezTo>
                    <a:pt x="6008" y="2894"/>
                    <a:pt x="5367" y="2830"/>
                    <a:pt x="4790" y="2830"/>
                  </a:cubicBezTo>
                  <a:cubicBezTo>
                    <a:pt x="3359" y="2830"/>
                    <a:pt x="2121" y="3244"/>
                    <a:pt x="1231" y="3689"/>
                  </a:cubicBezTo>
                  <a:lnTo>
                    <a:pt x="1231" y="3689"/>
                  </a:lnTo>
                  <a:cubicBezTo>
                    <a:pt x="687" y="3040"/>
                    <a:pt x="547" y="2477"/>
                    <a:pt x="547" y="2026"/>
                  </a:cubicBezTo>
                  <a:cubicBezTo>
                    <a:pt x="547" y="1608"/>
                    <a:pt x="675" y="1319"/>
                    <a:pt x="740" y="1126"/>
                  </a:cubicBezTo>
                  <a:cubicBezTo>
                    <a:pt x="740" y="1094"/>
                    <a:pt x="868" y="997"/>
                    <a:pt x="1061" y="933"/>
                  </a:cubicBezTo>
                  <a:cubicBezTo>
                    <a:pt x="1350" y="804"/>
                    <a:pt x="1800" y="708"/>
                    <a:pt x="2315" y="644"/>
                  </a:cubicBezTo>
                  <a:cubicBezTo>
                    <a:pt x="2829" y="579"/>
                    <a:pt x="3375" y="515"/>
                    <a:pt x="3922" y="515"/>
                  </a:cubicBezTo>
                  <a:close/>
                  <a:moveTo>
                    <a:pt x="3922" y="1"/>
                  </a:moveTo>
                  <a:cubicBezTo>
                    <a:pt x="3150" y="1"/>
                    <a:pt x="2315" y="65"/>
                    <a:pt x="1640" y="194"/>
                  </a:cubicBezTo>
                  <a:cubicBezTo>
                    <a:pt x="1318" y="290"/>
                    <a:pt x="1029" y="354"/>
                    <a:pt x="772" y="483"/>
                  </a:cubicBezTo>
                  <a:cubicBezTo>
                    <a:pt x="643" y="515"/>
                    <a:pt x="547" y="579"/>
                    <a:pt x="450" y="644"/>
                  </a:cubicBezTo>
                  <a:cubicBezTo>
                    <a:pt x="354" y="740"/>
                    <a:pt x="290" y="837"/>
                    <a:pt x="225" y="933"/>
                  </a:cubicBezTo>
                  <a:cubicBezTo>
                    <a:pt x="161" y="1126"/>
                    <a:pt x="32" y="1512"/>
                    <a:pt x="32" y="2026"/>
                  </a:cubicBezTo>
                  <a:cubicBezTo>
                    <a:pt x="0" y="2637"/>
                    <a:pt x="225" y="3408"/>
                    <a:pt x="932" y="4212"/>
                  </a:cubicBezTo>
                  <a:cubicBezTo>
                    <a:pt x="992" y="4251"/>
                    <a:pt x="1064" y="4279"/>
                    <a:pt x="1133" y="4279"/>
                  </a:cubicBezTo>
                  <a:cubicBezTo>
                    <a:pt x="1176" y="4279"/>
                    <a:pt x="1217" y="4268"/>
                    <a:pt x="1254" y="4244"/>
                  </a:cubicBezTo>
                  <a:cubicBezTo>
                    <a:pt x="2122" y="3826"/>
                    <a:pt x="3343" y="3376"/>
                    <a:pt x="4790" y="3376"/>
                  </a:cubicBezTo>
                  <a:cubicBezTo>
                    <a:pt x="5465" y="3376"/>
                    <a:pt x="6172" y="3472"/>
                    <a:pt x="6943" y="3730"/>
                  </a:cubicBezTo>
                  <a:cubicBezTo>
                    <a:pt x="6961" y="3738"/>
                    <a:pt x="6983" y="3742"/>
                    <a:pt x="7006" y="3742"/>
                  </a:cubicBezTo>
                  <a:cubicBezTo>
                    <a:pt x="7072" y="3742"/>
                    <a:pt x="7154" y="3712"/>
                    <a:pt x="7201" y="3665"/>
                  </a:cubicBezTo>
                  <a:cubicBezTo>
                    <a:pt x="7265" y="3601"/>
                    <a:pt x="7297" y="3505"/>
                    <a:pt x="7265" y="3408"/>
                  </a:cubicBezTo>
                  <a:cubicBezTo>
                    <a:pt x="6976" y="1929"/>
                    <a:pt x="6751" y="772"/>
                    <a:pt x="6751" y="772"/>
                  </a:cubicBezTo>
                  <a:lnTo>
                    <a:pt x="6749" y="772"/>
                  </a:lnTo>
                  <a:lnTo>
                    <a:pt x="6749" y="772"/>
                  </a:lnTo>
                  <a:cubicBezTo>
                    <a:pt x="6740" y="660"/>
                    <a:pt x="6681" y="577"/>
                    <a:pt x="6622" y="547"/>
                  </a:cubicBezTo>
                  <a:cubicBezTo>
                    <a:pt x="6526" y="451"/>
                    <a:pt x="6429" y="387"/>
                    <a:pt x="6204" y="322"/>
                  </a:cubicBezTo>
                  <a:cubicBezTo>
                    <a:pt x="6011" y="258"/>
                    <a:pt x="5722" y="194"/>
                    <a:pt x="5272" y="97"/>
                  </a:cubicBezTo>
                  <a:cubicBezTo>
                    <a:pt x="4886" y="33"/>
                    <a:pt x="4404" y="1"/>
                    <a:pt x="3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62"/>
            <p:cNvSpPr/>
            <p:nvPr/>
          </p:nvSpPr>
          <p:spPr>
            <a:xfrm>
              <a:off x="2067750" y="3353725"/>
              <a:ext cx="137450" cy="96575"/>
            </a:xfrm>
            <a:custGeom>
              <a:avLst/>
              <a:gdLst/>
              <a:ahLst/>
              <a:cxnLst/>
              <a:rect l="l" t="t" r="r" b="b"/>
              <a:pathLst>
                <a:path w="5498" h="3863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515"/>
                  </a:cubicBezTo>
                  <a:cubicBezTo>
                    <a:pt x="1640" y="1318"/>
                    <a:pt x="2829" y="2122"/>
                    <a:pt x="3697" y="2765"/>
                  </a:cubicBezTo>
                  <a:cubicBezTo>
                    <a:pt x="4115" y="3054"/>
                    <a:pt x="4436" y="3311"/>
                    <a:pt x="4661" y="3504"/>
                  </a:cubicBezTo>
                  <a:cubicBezTo>
                    <a:pt x="4790" y="3600"/>
                    <a:pt x="4854" y="3665"/>
                    <a:pt x="4919" y="3729"/>
                  </a:cubicBezTo>
                  <a:cubicBezTo>
                    <a:pt x="4983" y="3761"/>
                    <a:pt x="5015" y="3793"/>
                    <a:pt x="5015" y="3793"/>
                  </a:cubicBezTo>
                  <a:cubicBezTo>
                    <a:pt x="5060" y="3838"/>
                    <a:pt x="5125" y="3862"/>
                    <a:pt x="5192" y="3862"/>
                  </a:cubicBezTo>
                  <a:cubicBezTo>
                    <a:pt x="5270" y="3862"/>
                    <a:pt x="5349" y="3830"/>
                    <a:pt x="5401" y="3761"/>
                  </a:cubicBezTo>
                  <a:cubicBezTo>
                    <a:pt x="5497" y="3665"/>
                    <a:pt x="5465" y="3472"/>
                    <a:pt x="5369" y="3375"/>
                  </a:cubicBezTo>
                  <a:cubicBezTo>
                    <a:pt x="5369" y="3375"/>
                    <a:pt x="3376" y="1672"/>
                    <a:pt x="451" y="32"/>
                  </a:cubicBezTo>
                  <a:cubicBezTo>
                    <a:pt x="408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62"/>
            <p:cNvSpPr/>
            <p:nvPr/>
          </p:nvSpPr>
          <p:spPr>
            <a:xfrm>
              <a:off x="2120800" y="2560950"/>
              <a:ext cx="365650" cy="417475"/>
            </a:xfrm>
            <a:custGeom>
              <a:avLst/>
              <a:gdLst/>
              <a:ahLst/>
              <a:cxnLst/>
              <a:rect l="l" t="t" r="r" b="b"/>
              <a:pathLst>
                <a:path w="14626" h="16699" extrusionOk="0">
                  <a:moveTo>
                    <a:pt x="9268" y="1"/>
                  </a:moveTo>
                  <a:cubicBezTo>
                    <a:pt x="8970" y="1"/>
                    <a:pt x="8666" y="38"/>
                    <a:pt x="8358" y="113"/>
                  </a:cubicBezTo>
                  <a:cubicBezTo>
                    <a:pt x="6011" y="660"/>
                    <a:pt x="6429" y="1978"/>
                    <a:pt x="6429" y="1978"/>
                  </a:cubicBezTo>
                  <a:cubicBezTo>
                    <a:pt x="6429" y="1978"/>
                    <a:pt x="6018" y="1876"/>
                    <a:pt x="5450" y="1876"/>
                  </a:cubicBezTo>
                  <a:cubicBezTo>
                    <a:pt x="4661" y="1876"/>
                    <a:pt x="3571" y="2072"/>
                    <a:pt x="2861" y="3006"/>
                  </a:cubicBezTo>
                  <a:cubicBezTo>
                    <a:pt x="1639" y="4613"/>
                    <a:pt x="2475" y="6221"/>
                    <a:pt x="2475" y="6221"/>
                  </a:cubicBezTo>
                  <a:cubicBezTo>
                    <a:pt x="2475" y="6221"/>
                    <a:pt x="868" y="7539"/>
                    <a:pt x="418" y="9821"/>
                  </a:cubicBezTo>
                  <a:cubicBezTo>
                    <a:pt x="0" y="12103"/>
                    <a:pt x="3279" y="16218"/>
                    <a:pt x="4050" y="16603"/>
                  </a:cubicBezTo>
                  <a:cubicBezTo>
                    <a:pt x="4169" y="16670"/>
                    <a:pt x="4292" y="16699"/>
                    <a:pt x="4414" y="16699"/>
                  </a:cubicBezTo>
                  <a:cubicBezTo>
                    <a:pt x="5055" y="16699"/>
                    <a:pt x="5690" y="15928"/>
                    <a:pt x="5690" y="15928"/>
                  </a:cubicBezTo>
                  <a:cubicBezTo>
                    <a:pt x="5690" y="15928"/>
                    <a:pt x="4982" y="13614"/>
                    <a:pt x="5561" y="13453"/>
                  </a:cubicBezTo>
                  <a:cubicBezTo>
                    <a:pt x="5599" y="13441"/>
                    <a:pt x="5638" y="13435"/>
                    <a:pt x="5680" y="13435"/>
                  </a:cubicBezTo>
                  <a:cubicBezTo>
                    <a:pt x="6269" y="13435"/>
                    <a:pt x="7168" y="14643"/>
                    <a:pt x="7168" y="14643"/>
                  </a:cubicBezTo>
                  <a:cubicBezTo>
                    <a:pt x="7168" y="14643"/>
                    <a:pt x="7303" y="14828"/>
                    <a:pt x="7499" y="14828"/>
                  </a:cubicBezTo>
                  <a:cubicBezTo>
                    <a:pt x="7686" y="14828"/>
                    <a:pt x="7929" y="14659"/>
                    <a:pt x="8165" y="14000"/>
                  </a:cubicBezTo>
                  <a:cubicBezTo>
                    <a:pt x="8647" y="12617"/>
                    <a:pt x="8679" y="11107"/>
                    <a:pt x="8679" y="11107"/>
                  </a:cubicBezTo>
                  <a:cubicBezTo>
                    <a:pt x="8679" y="11107"/>
                    <a:pt x="14626" y="8471"/>
                    <a:pt x="13726" y="4838"/>
                  </a:cubicBezTo>
                  <a:cubicBezTo>
                    <a:pt x="12970" y="1677"/>
                    <a:pt x="11265" y="1"/>
                    <a:pt x="9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62"/>
            <p:cNvSpPr/>
            <p:nvPr/>
          </p:nvSpPr>
          <p:spPr>
            <a:xfrm>
              <a:off x="2124000" y="2554125"/>
              <a:ext cx="348800" cy="430975"/>
            </a:xfrm>
            <a:custGeom>
              <a:avLst/>
              <a:gdLst/>
              <a:ahLst/>
              <a:cxnLst/>
              <a:rect l="l" t="t" r="r" b="b"/>
              <a:pathLst>
                <a:path w="13952" h="17239" extrusionOk="0">
                  <a:moveTo>
                    <a:pt x="9130" y="547"/>
                  </a:moveTo>
                  <a:cubicBezTo>
                    <a:pt x="10062" y="547"/>
                    <a:pt x="10898" y="933"/>
                    <a:pt x="11637" y="1672"/>
                  </a:cubicBezTo>
                  <a:cubicBezTo>
                    <a:pt x="12376" y="2443"/>
                    <a:pt x="12955" y="3601"/>
                    <a:pt x="13341" y="5176"/>
                  </a:cubicBezTo>
                  <a:cubicBezTo>
                    <a:pt x="13405" y="5401"/>
                    <a:pt x="13437" y="5626"/>
                    <a:pt x="13437" y="5851"/>
                  </a:cubicBezTo>
                  <a:cubicBezTo>
                    <a:pt x="13437" y="6590"/>
                    <a:pt x="13148" y="7297"/>
                    <a:pt x="12665" y="7940"/>
                  </a:cubicBezTo>
                  <a:cubicBezTo>
                    <a:pt x="11990" y="8872"/>
                    <a:pt x="10930" y="9708"/>
                    <a:pt x="10030" y="10255"/>
                  </a:cubicBezTo>
                  <a:cubicBezTo>
                    <a:pt x="9612" y="10544"/>
                    <a:pt x="9194" y="10769"/>
                    <a:pt x="8905" y="10897"/>
                  </a:cubicBezTo>
                  <a:cubicBezTo>
                    <a:pt x="8776" y="10994"/>
                    <a:pt x="8647" y="11026"/>
                    <a:pt x="8583" y="11090"/>
                  </a:cubicBezTo>
                  <a:cubicBezTo>
                    <a:pt x="8487" y="11122"/>
                    <a:pt x="8455" y="11122"/>
                    <a:pt x="8455" y="11122"/>
                  </a:cubicBezTo>
                  <a:cubicBezTo>
                    <a:pt x="8358" y="11187"/>
                    <a:pt x="8294" y="11251"/>
                    <a:pt x="8294" y="11380"/>
                  </a:cubicBezTo>
                  <a:lnTo>
                    <a:pt x="8294" y="11444"/>
                  </a:lnTo>
                  <a:cubicBezTo>
                    <a:pt x="8262" y="11733"/>
                    <a:pt x="8197" y="13019"/>
                    <a:pt x="7780" y="14176"/>
                  </a:cubicBezTo>
                  <a:cubicBezTo>
                    <a:pt x="7683" y="14498"/>
                    <a:pt x="7555" y="14658"/>
                    <a:pt x="7490" y="14755"/>
                  </a:cubicBezTo>
                  <a:cubicBezTo>
                    <a:pt x="7394" y="14851"/>
                    <a:pt x="7362" y="14851"/>
                    <a:pt x="7362" y="14851"/>
                  </a:cubicBezTo>
                  <a:lnTo>
                    <a:pt x="7297" y="14819"/>
                  </a:lnTo>
                  <a:lnTo>
                    <a:pt x="7265" y="14787"/>
                  </a:lnTo>
                  <a:cubicBezTo>
                    <a:pt x="7233" y="14755"/>
                    <a:pt x="7008" y="14465"/>
                    <a:pt x="6687" y="14112"/>
                  </a:cubicBezTo>
                  <a:cubicBezTo>
                    <a:pt x="6526" y="13951"/>
                    <a:pt x="6365" y="13790"/>
                    <a:pt x="6172" y="13662"/>
                  </a:cubicBezTo>
                  <a:cubicBezTo>
                    <a:pt x="5979" y="13533"/>
                    <a:pt x="5754" y="13437"/>
                    <a:pt x="5529" y="13437"/>
                  </a:cubicBezTo>
                  <a:cubicBezTo>
                    <a:pt x="5465" y="13437"/>
                    <a:pt x="5401" y="13437"/>
                    <a:pt x="5337" y="13469"/>
                  </a:cubicBezTo>
                  <a:cubicBezTo>
                    <a:pt x="5240" y="13501"/>
                    <a:pt x="5176" y="13533"/>
                    <a:pt x="5112" y="13598"/>
                  </a:cubicBezTo>
                  <a:cubicBezTo>
                    <a:pt x="5015" y="13694"/>
                    <a:pt x="4983" y="13823"/>
                    <a:pt x="4951" y="13919"/>
                  </a:cubicBezTo>
                  <a:cubicBezTo>
                    <a:pt x="4951" y="14048"/>
                    <a:pt x="4919" y="14176"/>
                    <a:pt x="4919" y="14305"/>
                  </a:cubicBezTo>
                  <a:cubicBezTo>
                    <a:pt x="4919" y="14690"/>
                    <a:pt x="5015" y="15173"/>
                    <a:pt x="5112" y="15591"/>
                  </a:cubicBezTo>
                  <a:cubicBezTo>
                    <a:pt x="5169" y="15821"/>
                    <a:pt x="5227" y="16016"/>
                    <a:pt x="5264" y="16137"/>
                  </a:cubicBezTo>
                  <a:lnTo>
                    <a:pt x="5264" y="16137"/>
                  </a:lnTo>
                  <a:cubicBezTo>
                    <a:pt x="5196" y="16208"/>
                    <a:pt x="5085" y="16312"/>
                    <a:pt x="4951" y="16426"/>
                  </a:cubicBezTo>
                  <a:cubicBezTo>
                    <a:pt x="4726" y="16587"/>
                    <a:pt x="4469" y="16716"/>
                    <a:pt x="4276" y="16716"/>
                  </a:cubicBezTo>
                  <a:cubicBezTo>
                    <a:pt x="4179" y="16716"/>
                    <a:pt x="4115" y="16683"/>
                    <a:pt x="4019" y="16651"/>
                  </a:cubicBezTo>
                  <a:cubicBezTo>
                    <a:pt x="3986" y="16619"/>
                    <a:pt x="3858" y="16555"/>
                    <a:pt x="3729" y="16426"/>
                  </a:cubicBezTo>
                  <a:cubicBezTo>
                    <a:pt x="3247" y="15944"/>
                    <a:pt x="2411" y="14948"/>
                    <a:pt x="1736" y="13823"/>
                  </a:cubicBezTo>
                  <a:cubicBezTo>
                    <a:pt x="1061" y="12730"/>
                    <a:pt x="515" y="11476"/>
                    <a:pt x="547" y="10544"/>
                  </a:cubicBezTo>
                  <a:cubicBezTo>
                    <a:pt x="547" y="10415"/>
                    <a:pt x="547" y="10287"/>
                    <a:pt x="579" y="10158"/>
                  </a:cubicBezTo>
                  <a:cubicBezTo>
                    <a:pt x="772" y="9065"/>
                    <a:pt x="1254" y="8197"/>
                    <a:pt x="1704" y="7587"/>
                  </a:cubicBezTo>
                  <a:cubicBezTo>
                    <a:pt x="1929" y="7297"/>
                    <a:pt x="2122" y="7072"/>
                    <a:pt x="2283" y="6912"/>
                  </a:cubicBezTo>
                  <a:cubicBezTo>
                    <a:pt x="2379" y="6847"/>
                    <a:pt x="2444" y="6783"/>
                    <a:pt x="2476" y="6751"/>
                  </a:cubicBezTo>
                  <a:lnTo>
                    <a:pt x="2508" y="6687"/>
                  </a:lnTo>
                  <a:lnTo>
                    <a:pt x="2540" y="6687"/>
                  </a:lnTo>
                  <a:cubicBezTo>
                    <a:pt x="2636" y="6622"/>
                    <a:pt x="2669" y="6461"/>
                    <a:pt x="2604" y="6365"/>
                  </a:cubicBezTo>
                  <a:cubicBezTo>
                    <a:pt x="2572" y="6301"/>
                    <a:pt x="2347" y="5851"/>
                    <a:pt x="2347" y="5176"/>
                  </a:cubicBezTo>
                  <a:cubicBezTo>
                    <a:pt x="2347" y="4661"/>
                    <a:pt x="2476" y="4083"/>
                    <a:pt x="2958" y="3440"/>
                  </a:cubicBezTo>
                  <a:cubicBezTo>
                    <a:pt x="3247" y="3022"/>
                    <a:pt x="3665" y="2765"/>
                    <a:pt x="4083" y="2604"/>
                  </a:cubicBezTo>
                  <a:cubicBezTo>
                    <a:pt x="4501" y="2476"/>
                    <a:pt x="4951" y="2411"/>
                    <a:pt x="5304" y="2411"/>
                  </a:cubicBezTo>
                  <a:cubicBezTo>
                    <a:pt x="5594" y="2411"/>
                    <a:pt x="5819" y="2443"/>
                    <a:pt x="5979" y="2476"/>
                  </a:cubicBezTo>
                  <a:cubicBezTo>
                    <a:pt x="6076" y="2476"/>
                    <a:pt x="6140" y="2476"/>
                    <a:pt x="6172" y="2508"/>
                  </a:cubicBezTo>
                  <a:lnTo>
                    <a:pt x="6237" y="2508"/>
                  </a:lnTo>
                  <a:cubicBezTo>
                    <a:pt x="6262" y="2516"/>
                    <a:pt x="6288" y="2520"/>
                    <a:pt x="6314" y="2520"/>
                  </a:cubicBezTo>
                  <a:cubicBezTo>
                    <a:pt x="6382" y="2520"/>
                    <a:pt x="6447" y="2490"/>
                    <a:pt x="6494" y="2443"/>
                  </a:cubicBezTo>
                  <a:cubicBezTo>
                    <a:pt x="6558" y="2347"/>
                    <a:pt x="6590" y="2251"/>
                    <a:pt x="6558" y="2154"/>
                  </a:cubicBezTo>
                  <a:cubicBezTo>
                    <a:pt x="6558" y="2154"/>
                    <a:pt x="6526" y="2090"/>
                    <a:pt x="6526" y="2026"/>
                  </a:cubicBezTo>
                  <a:cubicBezTo>
                    <a:pt x="6526" y="1865"/>
                    <a:pt x="6590" y="1640"/>
                    <a:pt x="6815" y="1383"/>
                  </a:cubicBezTo>
                  <a:cubicBezTo>
                    <a:pt x="7040" y="1126"/>
                    <a:pt x="7458" y="836"/>
                    <a:pt x="8294" y="643"/>
                  </a:cubicBezTo>
                  <a:cubicBezTo>
                    <a:pt x="8583" y="579"/>
                    <a:pt x="8872" y="547"/>
                    <a:pt x="9130" y="547"/>
                  </a:cubicBezTo>
                  <a:close/>
                  <a:moveTo>
                    <a:pt x="9130" y="0"/>
                  </a:moveTo>
                  <a:cubicBezTo>
                    <a:pt x="8840" y="0"/>
                    <a:pt x="8519" y="33"/>
                    <a:pt x="8197" y="129"/>
                  </a:cubicBezTo>
                  <a:cubicBezTo>
                    <a:pt x="7265" y="322"/>
                    <a:pt x="6719" y="675"/>
                    <a:pt x="6397" y="1029"/>
                  </a:cubicBezTo>
                  <a:cubicBezTo>
                    <a:pt x="6117" y="1338"/>
                    <a:pt x="6032" y="1670"/>
                    <a:pt x="6015" y="1921"/>
                  </a:cubicBezTo>
                  <a:lnTo>
                    <a:pt x="6015" y="1921"/>
                  </a:lnTo>
                  <a:cubicBezTo>
                    <a:pt x="5831" y="1892"/>
                    <a:pt x="5584" y="1865"/>
                    <a:pt x="5304" y="1865"/>
                  </a:cubicBezTo>
                  <a:cubicBezTo>
                    <a:pt x="4887" y="1865"/>
                    <a:pt x="4404" y="1929"/>
                    <a:pt x="3890" y="2122"/>
                  </a:cubicBezTo>
                  <a:cubicBezTo>
                    <a:pt x="3408" y="2283"/>
                    <a:pt x="2894" y="2604"/>
                    <a:pt x="2508" y="3118"/>
                  </a:cubicBezTo>
                  <a:cubicBezTo>
                    <a:pt x="1961" y="3858"/>
                    <a:pt x="1801" y="4597"/>
                    <a:pt x="1801" y="5176"/>
                  </a:cubicBezTo>
                  <a:cubicBezTo>
                    <a:pt x="1801" y="5724"/>
                    <a:pt x="1939" y="6162"/>
                    <a:pt x="2034" y="6407"/>
                  </a:cubicBezTo>
                  <a:lnTo>
                    <a:pt x="2034" y="6407"/>
                  </a:lnTo>
                  <a:cubicBezTo>
                    <a:pt x="1607" y="6815"/>
                    <a:pt x="404" y="8099"/>
                    <a:pt x="33" y="10062"/>
                  </a:cubicBezTo>
                  <a:cubicBezTo>
                    <a:pt x="1" y="10222"/>
                    <a:pt x="1" y="10383"/>
                    <a:pt x="1" y="10544"/>
                  </a:cubicBezTo>
                  <a:cubicBezTo>
                    <a:pt x="1" y="11187"/>
                    <a:pt x="193" y="11862"/>
                    <a:pt x="483" y="12569"/>
                  </a:cubicBezTo>
                  <a:cubicBezTo>
                    <a:pt x="933" y="13598"/>
                    <a:pt x="1608" y="14658"/>
                    <a:pt x="2219" y="15494"/>
                  </a:cubicBezTo>
                  <a:cubicBezTo>
                    <a:pt x="2540" y="15912"/>
                    <a:pt x="2861" y="16266"/>
                    <a:pt x="3119" y="16555"/>
                  </a:cubicBezTo>
                  <a:cubicBezTo>
                    <a:pt x="3376" y="16844"/>
                    <a:pt x="3601" y="17037"/>
                    <a:pt x="3794" y="17133"/>
                  </a:cubicBezTo>
                  <a:cubicBezTo>
                    <a:pt x="3899" y="17186"/>
                    <a:pt x="4046" y="17238"/>
                    <a:pt x="4185" y="17238"/>
                  </a:cubicBezTo>
                  <a:cubicBezTo>
                    <a:pt x="4216" y="17238"/>
                    <a:pt x="4246" y="17236"/>
                    <a:pt x="4276" y="17230"/>
                  </a:cubicBezTo>
                  <a:cubicBezTo>
                    <a:pt x="4694" y="17230"/>
                    <a:pt x="5047" y="17005"/>
                    <a:pt x="5337" y="16812"/>
                  </a:cubicBezTo>
                  <a:cubicBezTo>
                    <a:pt x="5594" y="16587"/>
                    <a:pt x="5754" y="16394"/>
                    <a:pt x="5754" y="16362"/>
                  </a:cubicBezTo>
                  <a:cubicBezTo>
                    <a:pt x="5819" y="16298"/>
                    <a:pt x="5851" y="16201"/>
                    <a:pt x="5819" y="16105"/>
                  </a:cubicBezTo>
                  <a:cubicBezTo>
                    <a:pt x="5819" y="16105"/>
                    <a:pt x="5787" y="16041"/>
                    <a:pt x="5754" y="15944"/>
                  </a:cubicBezTo>
                  <a:cubicBezTo>
                    <a:pt x="5658" y="15591"/>
                    <a:pt x="5465" y="14787"/>
                    <a:pt x="5465" y="14305"/>
                  </a:cubicBezTo>
                  <a:cubicBezTo>
                    <a:pt x="5465" y="14144"/>
                    <a:pt x="5465" y="14048"/>
                    <a:pt x="5497" y="14015"/>
                  </a:cubicBezTo>
                  <a:lnTo>
                    <a:pt x="5513" y="13983"/>
                  </a:lnTo>
                  <a:lnTo>
                    <a:pt x="5529" y="13983"/>
                  </a:lnTo>
                  <a:cubicBezTo>
                    <a:pt x="5541" y="13978"/>
                    <a:pt x="5554" y="13975"/>
                    <a:pt x="5569" y="13975"/>
                  </a:cubicBezTo>
                  <a:cubicBezTo>
                    <a:pt x="5639" y="13975"/>
                    <a:pt x="5745" y="14033"/>
                    <a:pt x="5851" y="14112"/>
                  </a:cubicBezTo>
                  <a:cubicBezTo>
                    <a:pt x="6076" y="14273"/>
                    <a:pt x="6333" y="14498"/>
                    <a:pt x="6526" y="14723"/>
                  </a:cubicBezTo>
                  <a:cubicBezTo>
                    <a:pt x="6622" y="14819"/>
                    <a:pt x="6687" y="14916"/>
                    <a:pt x="6751" y="14980"/>
                  </a:cubicBezTo>
                  <a:lnTo>
                    <a:pt x="6815" y="15076"/>
                  </a:lnTo>
                  <a:cubicBezTo>
                    <a:pt x="6815" y="15108"/>
                    <a:pt x="6879" y="15173"/>
                    <a:pt x="6976" y="15237"/>
                  </a:cubicBezTo>
                  <a:cubicBezTo>
                    <a:pt x="7040" y="15301"/>
                    <a:pt x="7169" y="15366"/>
                    <a:pt x="7362" y="15366"/>
                  </a:cubicBezTo>
                  <a:cubicBezTo>
                    <a:pt x="7555" y="15366"/>
                    <a:pt x="7747" y="15301"/>
                    <a:pt x="7876" y="15108"/>
                  </a:cubicBezTo>
                  <a:cubicBezTo>
                    <a:pt x="8037" y="14948"/>
                    <a:pt x="8165" y="14723"/>
                    <a:pt x="8294" y="14369"/>
                  </a:cubicBezTo>
                  <a:cubicBezTo>
                    <a:pt x="8714" y="13188"/>
                    <a:pt x="8791" y="11964"/>
                    <a:pt x="8822" y="11537"/>
                  </a:cubicBezTo>
                  <a:lnTo>
                    <a:pt x="8822" y="11537"/>
                  </a:lnTo>
                  <a:cubicBezTo>
                    <a:pt x="9193" y="11358"/>
                    <a:pt x="10228" y="10828"/>
                    <a:pt x="11283" y="10030"/>
                  </a:cubicBezTo>
                  <a:cubicBezTo>
                    <a:pt x="11958" y="9547"/>
                    <a:pt x="12601" y="8937"/>
                    <a:pt x="13116" y="8229"/>
                  </a:cubicBezTo>
                  <a:cubicBezTo>
                    <a:pt x="13598" y="7522"/>
                    <a:pt x="13951" y="6719"/>
                    <a:pt x="13951" y="5851"/>
                  </a:cubicBezTo>
                  <a:cubicBezTo>
                    <a:pt x="13951" y="5594"/>
                    <a:pt x="13919" y="5304"/>
                    <a:pt x="13855" y="5047"/>
                  </a:cubicBezTo>
                  <a:cubicBezTo>
                    <a:pt x="13469" y="3408"/>
                    <a:pt x="12826" y="2186"/>
                    <a:pt x="12023" y="1318"/>
                  </a:cubicBezTo>
                  <a:cubicBezTo>
                    <a:pt x="11219" y="450"/>
                    <a:pt x="10223" y="0"/>
                    <a:pt x="9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62"/>
            <p:cNvSpPr/>
            <p:nvPr/>
          </p:nvSpPr>
          <p:spPr>
            <a:xfrm>
              <a:off x="2203550" y="2655875"/>
              <a:ext cx="254775" cy="296875"/>
            </a:xfrm>
            <a:custGeom>
              <a:avLst/>
              <a:gdLst/>
              <a:ahLst/>
              <a:cxnLst/>
              <a:rect l="l" t="t" r="r" b="b"/>
              <a:pathLst>
                <a:path w="10191" h="11875" extrusionOk="0">
                  <a:moveTo>
                    <a:pt x="9689" y="0"/>
                  </a:moveTo>
                  <a:cubicBezTo>
                    <a:pt x="9641" y="0"/>
                    <a:pt x="9591" y="16"/>
                    <a:pt x="9548" y="45"/>
                  </a:cubicBezTo>
                  <a:cubicBezTo>
                    <a:pt x="9451" y="109"/>
                    <a:pt x="9451" y="238"/>
                    <a:pt x="9516" y="334"/>
                  </a:cubicBezTo>
                  <a:cubicBezTo>
                    <a:pt x="9548" y="366"/>
                    <a:pt x="9805" y="752"/>
                    <a:pt x="9805" y="1363"/>
                  </a:cubicBezTo>
                  <a:cubicBezTo>
                    <a:pt x="9805" y="1909"/>
                    <a:pt x="9580" y="2649"/>
                    <a:pt x="8712" y="3549"/>
                  </a:cubicBezTo>
                  <a:cubicBezTo>
                    <a:pt x="7780" y="4481"/>
                    <a:pt x="6173" y="5188"/>
                    <a:pt x="4662" y="5799"/>
                  </a:cubicBezTo>
                  <a:cubicBezTo>
                    <a:pt x="3923" y="6120"/>
                    <a:pt x="3183" y="6410"/>
                    <a:pt x="2572" y="6667"/>
                  </a:cubicBezTo>
                  <a:cubicBezTo>
                    <a:pt x="1962" y="6956"/>
                    <a:pt x="1447" y="7245"/>
                    <a:pt x="1126" y="7567"/>
                  </a:cubicBezTo>
                  <a:cubicBezTo>
                    <a:pt x="547" y="8178"/>
                    <a:pt x="290" y="9110"/>
                    <a:pt x="129" y="9945"/>
                  </a:cubicBezTo>
                  <a:cubicBezTo>
                    <a:pt x="1" y="10813"/>
                    <a:pt x="1" y="11521"/>
                    <a:pt x="1" y="11649"/>
                  </a:cubicBezTo>
                  <a:lnTo>
                    <a:pt x="1" y="11681"/>
                  </a:lnTo>
                  <a:cubicBezTo>
                    <a:pt x="1" y="11778"/>
                    <a:pt x="97" y="11874"/>
                    <a:pt x="226" y="11874"/>
                  </a:cubicBezTo>
                  <a:cubicBezTo>
                    <a:pt x="322" y="11842"/>
                    <a:pt x="419" y="11746"/>
                    <a:pt x="387" y="11649"/>
                  </a:cubicBezTo>
                  <a:cubicBezTo>
                    <a:pt x="387" y="11521"/>
                    <a:pt x="387" y="10813"/>
                    <a:pt x="547" y="10010"/>
                  </a:cubicBezTo>
                  <a:cubicBezTo>
                    <a:pt x="676" y="9206"/>
                    <a:pt x="933" y="8338"/>
                    <a:pt x="1415" y="7824"/>
                  </a:cubicBezTo>
                  <a:cubicBezTo>
                    <a:pt x="1672" y="7599"/>
                    <a:pt x="2122" y="7310"/>
                    <a:pt x="2733" y="7052"/>
                  </a:cubicBezTo>
                  <a:cubicBezTo>
                    <a:pt x="3633" y="6635"/>
                    <a:pt x="4823" y="6217"/>
                    <a:pt x="5980" y="5702"/>
                  </a:cubicBezTo>
                  <a:cubicBezTo>
                    <a:pt x="7105" y="5188"/>
                    <a:pt x="8230" y="4577"/>
                    <a:pt x="9001" y="3838"/>
                  </a:cubicBezTo>
                  <a:cubicBezTo>
                    <a:pt x="9934" y="2906"/>
                    <a:pt x="10191" y="2006"/>
                    <a:pt x="10191" y="1363"/>
                  </a:cubicBezTo>
                  <a:cubicBezTo>
                    <a:pt x="10191" y="591"/>
                    <a:pt x="9837" y="109"/>
                    <a:pt x="9837" y="77"/>
                  </a:cubicBezTo>
                  <a:cubicBezTo>
                    <a:pt x="9802" y="24"/>
                    <a:pt x="9747" y="0"/>
                    <a:pt x="96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62"/>
            <p:cNvSpPr/>
            <p:nvPr/>
          </p:nvSpPr>
          <p:spPr>
            <a:xfrm>
              <a:off x="2254175" y="2833475"/>
              <a:ext cx="89250" cy="68800"/>
            </a:xfrm>
            <a:custGeom>
              <a:avLst/>
              <a:gdLst/>
              <a:ahLst/>
              <a:cxnLst/>
              <a:rect l="l" t="t" r="r" b="b"/>
              <a:pathLst>
                <a:path w="3570" h="2752" extrusionOk="0">
                  <a:moveTo>
                    <a:pt x="3356" y="1"/>
                  </a:moveTo>
                  <a:cubicBezTo>
                    <a:pt x="3330" y="1"/>
                    <a:pt x="3304" y="5"/>
                    <a:pt x="3280" y="13"/>
                  </a:cubicBezTo>
                  <a:cubicBezTo>
                    <a:pt x="3280" y="13"/>
                    <a:pt x="2540" y="334"/>
                    <a:pt x="1769" y="784"/>
                  </a:cubicBezTo>
                  <a:cubicBezTo>
                    <a:pt x="1383" y="1009"/>
                    <a:pt x="997" y="1266"/>
                    <a:pt x="676" y="1556"/>
                  </a:cubicBezTo>
                  <a:cubicBezTo>
                    <a:pt x="355" y="1845"/>
                    <a:pt x="97" y="2134"/>
                    <a:pt x="1" y="2488"/>
                  </a:cubicBezTo>
                  <a:cubicBezTo>
                    <a:pt x="1" y="2616"/>
                    <a:pt x="65" y="2713"/>
                    <a:pt x="162" y="2745"/>
                  </a:cubicBezTo>
                  <a:cubicBezTo>
                    <a:pt x="179" y="2749"/>
                    <a:pt x="196" y="2751"/>
                    <a:pt x="212" y="2751"/>
                  </a:cubicBezTo>
                  <a:cubicBezTo>
                    <a:pt x="315" y="2751"/>
                    <a:pt x="391" y="2668"/>
                    <a:pt x="419" y="2584"/>
                  </a:cubicBezTo>
                  <a:cubicBezTo>
                    <a:pt x="451" y="2391"/>
                    <a:pt x="644" y="2102"/>
                    <a:pt x="933" y="1845"/>
                  </a:cubicBezTo>
                  <a:cubicBezTo>
                    <a:pt x="1383" y="1459"/>
                    <a:pt x="1994" y="1106"/>
                    <a:pt x="2508" y="816"/>
                  </a:cubicBezTo>
                  <a:cubicBezTo>
                    <a:pt x="2765" y="688"/>
                    <a:pt x="2990" y="591"/>
                    <a:pt x="3151" y="495"/>
                  </a:cubicBezTo>
                  <a:cubicBezTo>
                    <a:pt x="3344" y="431"/>
                    <a:pt x="3440" y="398"/>
                    <a:pt x="3440" y="398"/>
                  </a:cubicBezTo>
                  <a:cubicBezTo>
                    <a:pt x="3537" y="334"/>
                    <a:pt x="3569" y="238"/>
                    <a:pt x="3537" y="109"/>
                  </a:cubicBezTo>
                  <a:cubicBezTo>
                    <a:pt x="3513" y="37"/>
                    <a:pt x="3434" y="1"/>
                    <a:pt x="3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62"/>
            <p:cNvSpPr/>
            <p:nvPr/>
          </p:nvSpPr>
          <p:spPr>
            <a:xfrm>
              <a:off x="1974675" y="4962550"/>
              <a:ext cx="249000" cy="116775"/>
            </a:xfrm>
            <a:custGeom>
              <a:avLst/>
              <a:gdLst/>
              <a:ahLst/>
              <a:cxnLst/>
              <a:rect l="l" t="t" r="r" b="b"/>
              <a:pathLst>
                <a:path w="9960" h="4671" extrusionOk="0">
                  <a:moveTo>
                    <a:pt x="3691" y="1"/>
                  </a:moveTo>
                  <a:lnTo>
                    <a:pt x="413" y="804"/>
                  </a:lnTo>
                  <a:lnTo>
                    <a:pt x="91" y="3311"/>
                  </a:lnTo>
                  <a:cubicBezTo>
                    <a:pt x="1" y="4033"/>
                    <a:pt x="558" y="4671"/>
                    <a:pt x="1288" y="4671"/>
                  </a:cubicBezTo>
                  <a:cubicBezTo>
                    <a:pt x="1339" y="4671"/>
                    <a:pt x="1390" y="4668"/>
                    <a:pt x="1441" y="4661"/>
                  </a:cubicBezTo>
                  <a:lnTo>
                    <a:pt x="9509" y="3890"/>
                  </a:lnTo>
                  <a:cubicBezTo>
                    <a:pt x="9863" y="3858"/>
                    <a:pt x="9959" y="3344"/>
                    <a:pt x="9638" y="3183"/>
                  </a:cubicBezTo>
                  <a:lnTo>
                    <a:pt x="36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62"/>
            <p:cNvSpPr/>
            <p:nvPr/>
          </p:nvSpPr>
          <p:spPr>
            <a:xfrm>
              <a:off x="1969700" y="4955525"/>
              <a:ext cx="258000" cy="130800"/>
            </a:xfrm>
            <a:custGeom>
              <a:avLst/>
              <a:gdLst/>
              <a:ahLst/>
              <a:cxnLst/>
              <a:rect l="l" t="t" r="r" b="b"/>
              <a:pathLst>
                <a:path w="10320" h="5232" extrusionOk="0">
                  <a:moveTo>
                    <a:pt x="3864" y="561"/>
                  </a:moveTo>
                  <a:lnTo>
                    <a:pt x="9708" y="3689"/>
                  </a:lnTo>
                  <a:lnTo>
                    <a:pt x="9773" y="3785"/>
                  </a:lnTo>
                  <a:lnTo>
                    <a:pt x="9741" y="3882"/>
                  </a:lnTo>
                  <a:lnTo>
                    <a:pt x="9676" y="3914"/>
                  </a:lnTo>
                  <a:lnTo>
                    <a:pt x="1608" y="4685"/>
                  </a:lnTo>
                  <a:lnTo>
                    <a:pt x="1512" y="4685"/>
                  </a:lnTo>
                  <a:cubicBezTo>
                    <a:pt x="1255" y="4685"/>
                    <a:pt x="997" y="4589"/>
                    <a:pt x="837" y="4396"/>
                  </a:cubicBezTo>
                  <a:cubicBezTo>
                    <a:pt x="644" y="4235"/>
                    <a:pt x="547" y="4010"/>
                    <a:pt x="547" y="3753"/>
                  </a:cubicBezTo>
                  <a:lnTo>
                    <a:pt x="547" y="3625"/>
                  </a:lnTo>
                  <a:lnTo>
                    <a:pt x="869" y="1310"/>
                  </a:lnTo>
                  <a:lnTo>
                    <a:pt x="3864" y="561"/>
                  </a:lnTo>
                  <a:close/>
                  <a:moveTo>
                    <a:pt x="3922" y="0"/>
                  </a:moveTo>
                  <a:cubicBezTo>
                    <a:pt x="3890" y="0"/>
                    <a:pt x="3858" y="8"/>
                    <a:pt x="3826" y="24"/>
                  </a:cubicBezTo>
                  <a:lnTo>
                    <a:pt x="547" y="828"/>
                  </a:lnTo>
                  <a:cubicBezTo>
                    <a:pt x="451" y="860"/>
                    <a:pt x="354" y="924"/>
                    <a:pt x="354" y="1053"/>
                  </a:cubicBezTo>
                  <a:lnTo>
                    <a:pt x="33" y="3528"/>
                  </a:lnTo>
                  <a:cubicBezTo>
                    <a:pt x="33" y="3592"/>
                    <a:pt x="1" y="3689"/>
                    <a:pt x="1" y="3753"/>
                  </a:cubicBezTo>
                  <a:cubicBezTo>
                    <a:pt x="1" y="4557"/>
                    <a:pt x="676" y="5232"/>
                    <a:pt x="1512" y="5232"/>
                  </a:cubicBezTo>
                  <a:lnTo>
                    <a:pt x="1640" y="5232"/>
                  </a:lnTo>
                  <a:lnTo>
                    <a:pt x="9708" y="4428"/>
                  </a:lnTo>
                  <a:cubicBezTo>
                    <a:pt x="9901" y="4428"/>
                    <a:pt x="10062" y="4332"/>
                    <a:pt x="10158" y="4203"/>
                  </a:cubicBezTo>
                  <a:cubicBezTo>
                    <a:pt x="10255" y="4107"/>
                    <a:pt x="10319" y="3946"/>
                    <a:pt x="10319" y="3785"/>
                  </a:cubicBezTo>
                  <a:cubicBezTo>
                    <a:pt x="10319" y="3592"/>
                    <a:pt x="10191" y="3335"/>
                    <a:pt x="9966" y="3239"/>
                  </a:cubicBezTo>
                  <a:lnTo>
                    <a:pt x="4019" y="24"/>
                  </a:lnTo>
                  <a:cubicBezTo>
                    <a:pt x="3987" y="8"/>
                    <a:pt x="3955" y="0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62"/>
            <p:cNvSpPr/>
            <p:nvPr/>
          </p:nvSpPr>
          <p:spPr>
            <a:xfrm>
              <a:off x="1977750" y="5042900"/>
              <a:ext cx="245925" cy="36350"/>
            </a:xfrm>
            <a:custGeom>
              <a:avLst/>
              <a:gdLst/>
              <a:ahLst/>
              <a:cxnLst/>
              <a:rect l="l" t="t" r="r" b="b"/>
              <a:pathLst>
                <a:path w="9837" h="1454" extrusionOk="0">
                  <a:moveTo>
                    <a:pt x="9579" y="1"/>
                  </a:moveTo>
                  <a:lnTo>
                    <a:pt x="9579" y="1"/>
                  </a:lnTo>
                  <a:cubicBezTo>
                    <a:pt x="7683" y="226"/>
                    <a:pt x="4758" y="33"/>
                    <a:pt x="2733" y="355"/>
                  </a:cubicBezTo>
                  <a:cubicBezTo>
                    <a:pt x="1924" y="502"/>
                    <a:pt x="1305" y="554"/>
                    <a:pt x="833" y="554"/>
                  </a:cubicBezTo>
                  <a:cubicBezTo>
                    <a:pt x="479" y="554"/>
                    <a:pt x="207" y="524"/>
                    <a:pt x="0" y="483"/>
                  </a:cubicBezTo>
                  <a:lnTo>
                    <a:pt x="0" y="483"/>
                  </a:lnTo>
                  <a:cubicBezTo>
                    <a:pt x="120" y="1052"/>
                    <a:pt x="603" y="1454"/>
                    <a:pt x="1188" y="1454"/>
                  </a:cubicBezTo>
                  <a:cubicBezTo>
                    <a:pt x="1231" y="1454"/>
                    <a:pt x="1274" y="1452"/>
                    <a:pt x="1318" y="1447"/>
                  </a:cubicBezTo>
                  <a:lnTo>
                    <a:pt x="9386" y="676"/>
                  </a:lnTo>
                  <a:cubicBezTo>
                    <a:pt x="9740" y="644"/>
                    <a:pt x="9836" y="194"/>
                    <a:pt x="9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62"/>
            <p:cNvSpPr/>
            <p:nvPr/>
          </p:nvSpPr>
          <p:spPr>
            <a:xfrm>
              <a:off x="1970525" y="5036475"/>
              <a:ext cx="257175" cy="49850"/>
            </a:xfrm>
            <a:custGeom>
              <a:avLst/>
              <a:gdLst/>
              <a:ahLst/>
              <a:cxnLst/>
              <a:rect l="l" t="t" r="r" b="b"/>
              <a:pathLst>
                <a:path w="10287" h="1994" extrusionOk="0">
                  <a:moveTo>
                    <a:pt x="9732" y="532"/>
                  </a:moveTo>
                  <a:lnTo>
                    <a:pt x="9740" y="547"/>
                  </a:lnTo>
                  <a:lnTo>
                    <a:pt x="9708" y="644"/>
                  </a:lnTo>
                  <a:lnTo>
                    <a:pt x="9643" y="676"/>
                  </a:lnTo>
                  <a:lnTo>
                    <a:pt x="1575" y="1447"/>
                  </a:lnTo>
                  <a:lnTo>
                    <a:pt x="1479" y="1447"/>
                  </a:lnTo>
                  <a:cubicBezTo>
                    <a:pt x="1176" y="1447"/>
                    <a:pt x="903" y="1302"/>
                    <a:pt x="727" y="1081"/>
                  </a:cubicBezTo>
                  <a:lnTo>
                    <a:pt x="727" y="1081"/>
                  </a:lnTo>
                  <a:cubicBezTo>
                    <a:pt x="840" y="1089"/>
                    <a:pt x="962" y="1094"/>
                    <a:pt x="1093" y="1094"/>
                  </a:cubicBezTo>
                  <a:cubicBezTo>
                    <a:pt x="1607" y="1094"/>
                    <a:pt x="2250" y="1029"/>
                    <a:pt x="3086" y="901"/>
                  </a:cubicBezTo>
                  <a:cubicBezTo>
                    <a:pt x="4050" y="740"/>
                    <a:pt x="5272" y="676"/>
                    <a:pt x="6493" y="676"/>
                  </a:cubicBezTo>
                  <a:cubicBezTo>
                    <a:pt x="7658" y="645"/>
                    <a:pt x="8793" y="644"/>
                    <a:pt x="9732" y="532"/>
                  </a:cubicBezTo>
                  <a:close/>
                  <a:moveTo>
                    <a:pt x="9836" y="1"/>
                  </a:moveTo>
                  <a:cubicBezTo>
                    <a:pt x="8904" y="97"/>
                    <a:pt x="7715" y="97"/>
                    <a:pt x="6493" y="129"/>
                  </a:cubicBezTo>
                  <a:cubicBezTo>
                    <a:pt x="5272" y="162"/>
                    <a:pt x="4018" y="194"/>
                    <a:pt x="2989" y="354"/>
                  </a:cubicBezTo>
                  <a:cubicBezTo>
                    <a:pt x="2186" y="483"/>
                    <a:pt x="1543" y="547"/>
                    <a:pt x="1093" y="547"/>
                  </a:cubicBezTo>
                  <a:cubicBezTo>
                    <a:pt x="771" y="547"/>
                    <a:pt x="514" y="515"/>
                    <a:pt x="321" y="483"/>
                  </a:cubicBezTo>
                  <a:cubicBezTo>
                    <a:pt x="257" y="483"/>
                    <a:pt x="161" y="483"/>
                    <a:pt x="96" y="547"/>
                  </a:cubicBezTo>
                  <a:cubicBezTo>
                    <a:pt x="32" y="612"/>
                    <a:pt x="0" y="708"/>
                    <a:pt x="32" y="804"/>
                  </a:cubicBezTo>
                  <a:cubicBezTo>
                    <a:pt x="161" y="1479"/>
                    <a:pt x="739" y="1994"/>
                    <a:pt x="1479" y="1994"/>
                  </a:cubicBezTo>
                  <a:lnTo>
                    <a:pt x="1607" y="1994"/>
                  </a:lnTo>
                  <a:lnTo>
                    <a:pt x="9675" y="1190"/>
                  </a:lnTo>
                  <a:cubicBezTo>
                    <a:pt x="9868" y="1190"/>
                    <a:pt x="10029" y="1094"/>
                    <a:pt x="10125" y="965"/>
                  </a:cubicBezTo>
                  <a:cubicBezTo>
                    <a:pt x="10222" y="869"/>
                    <a:pt x="10286" y="708"/>
                    <a:pt x="10286" y="547"/>
                  </a:cubicBezTo>
                  <a:cubicBezTo>
                    <a:pt x="10286" y="387"/>
                    <a:pt x="10190" y="162"/>
                    <a:pt x="10029" y="33"/>
                  </a:cubicBezTo>
                  <a:cubicBezTo>
                    <a:pt x="9965" y="1"/>
                    <a:pt x="9900" y="1"/>
                    <a:pt x="9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62"/>
            <p:cNvSpPr/>
            <p:nvPr/>
          </p:nvSpPr>
          <p:spPr>
            <a:xfrm>
              <a:off x="1259325" y="4948900"/>
              <a:ext cx="232650" cy="183350"/>
            </a:xfrm>
            <a:custGeom>
              <a:avLst/>
              <a:gdLst/>
              <a:ahLst/>
              <a:cxnLst/>
              <a:rect l="l" t="t" r="r" b="b"/>
              <a:pathLst>
                <a:path w="9306" h="7334" extrusionOk="0">
                  <a:moveTo>
                    <a:pt x="2379" y="0"/>
                  </a:moveTo>
                  <a:lnTo>
                    <a:pt x="450" y="1929"/>
                  </a:lnTo>
                  <a:cubicBezTo>
                    <a:pt x="0" y="2379"/>
                    <a:pt x="0" y="3086"/>
                    <a:pt x="450" y="3536"/>
                  </a:cubicBezTo>
                  <a:lnTo>
                    <a:pt x="4018" y="6943"/>
                  </a:lnTo>
                  <a:lnTo>
                    <a:pt x="8390" y="7329"/>
                  </a:lnTo>
                  <a:cubicBezTo>
                    <a:pt x="8415" y="7332"/>
                    <a:pt x="8439" y="7333"/>
                    <a:pt x="8463" y="7333"/>
                  </a:cubicBezTo>
                  <a:cubicBezTo>
                    <a:pt x="8997" y="7333"/>
                    <a:pt x="9306" y="6667"/>
                    <a:pt x="8936" y="6236"/>
                  </a:cubicBezTo>
                  <a:lnTo>
                    <a:pt x="6461" y="3279"/>
                  </a:lnTo>
                  <a:lnTo>
                    <a:pt x="5465" y="1157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62"/>
            <p:cNvSpPr/>
            <p:nvPr/>
          </p:nvSpPr>
          <p:spPr>
            <a:xfrm>
              <a:off x="1255300" y="4942425"/>
              <a:ext cx="238700" cy="196150"/>
            </a:xfrm>
            <a:custGeom>
              <a:avLst/>
              <a:gdLst/>
              <a:ahLst/>
              <a:cxnLst/>
              <a:rect l="l" t="t" r="r" b="b"/>
              <a:pathLst>
                <a:path w="9548" h="7846" extrusionOk="0">
                  <a:moveTo>
                    <a:pt x="2607" y="578"/>
                  </a:moveTo>
                  <a:lnTo>
                    <a:pt x="5433" y="1641"/>
                  </a:lnTo>
                  <a:lnTo>
                    <a:pt x="6397" y="3634"/>
                  </a:lnTo>
                  <a:lnTo>
                    <a:pt x="6429" y="3699"/>
                  </a:lnTo>
                  <a:lnTo>
                    <a:pt x="8905" y="6688"/>
                  </a:lnTo>
                  <a:cubicBezTo>
                    <a:pt x="8969" y="6752"/>
                    <a:pt x="9001" y="6849"/>
                    <a:pt x="9001" y="6913"/>
                  </a:cubicBezTo>
                  <a:cubicBezTo>
                    <a:pt x="9001" y="7009"/>
                    <a:pt x="8969" y="7138"/>
                    <a:pt x="8872" y="7202"/>
                  </a:cubicBezTo>
                  <a:cubicBezTo>
                    <a:pt x="8808" y="7267"/>
                    <a:pt x="8712" y="7331"/>
                    <a:pt x="8615" y="7331"/>
                  </a:cubicBezTo>
                  <a:lnTo>
                    <a:pt x="8583" y="7331"/>
                  </a:lnTo>
                  <a:lnTo>
                    <a:pt x="4308" y="6945"/>
                  </a:lnTo>
                  <a:lnTo>
                    <a:pt x="804" y="3602"/>
                  </a:lnTo>
                  <a:cubicBezTo>
                    <a:pt x="643" y="3409"/>
                    <a:pt x="547" y="3216"/>
                    <a:pt x="547" y="2991"/>
                  </a:cubicBezTo>
                  <a:cubicBezTo>
                    <a:pt x="547" y="2766"/>
                    <a:pt x="643" y="2573"/>
                    <a:pt x="804" y="2381"/>
                  </a:cubicBezTo>
                  <a:lnTo>
                    <a:pt x="2607" y="578"/>
                  </a:lnTo>
                  <a:close/>
                  <a:moveTo>
                    <a:pt x="2526" y="1"/>
                  </a:moveTo>
                  <a:cubicBezTo>
                    <a:pt x="2457" y="1"/>
                    <a:pt x="2389" y="36"/>
                    <a:pt x="2347" y="98"/>
                  </a:cubicBezTo>
                  <a:lnTo>
                    <a:pt x="418" y="2027"/>
                  </a:lnTo>
                  <a:cubicBezTo>
                    <a:pt x="161" y="2284"/>
                    <a:pt x="1" y="2638"/>
                    <a:pt x="1" y="2991"/>
                  </a:cubicBezTo>
                  <a:cubicBezTo>
                    <a:pt x="1" y="3345"/>
                    <a:pt x="161" y="3699"/>
                    <a:pt x="451" y="3988"/>
                  </a:cubicBezTo>
                  <a:lnTo>
                    <a:pt x="3986" y="7395"/>
                  </a:lnTo>
                  <a:cubicBezTo>
                    <a:pt x="4051" y="7427"/>
                    <a:pt x="4083" y="7459"/>
                    <a:pt x="4147" y="7459"/>
                  </a:cubicBezTo>
                  <a:lnTo>
                    <a:pt x="8519" y="7845"/>
                  </a:lnTo>
                  <a:lnTo>
                    <a:pt x="8615" y="7845"/>
                  </a:lnTo>
                  <a:cubicBezTo>
                    <a:pt x="8872" y="7845"/>
                    <a:pt x="9130" y="7749"/>
                    <a:pt x="9290" y="7556"/>
                  </a:cubicBezTo>
                  <a:cubicBezTo>
                    <a:pt x="9451" y="7395"/>
                    <a:pt x="9547" y="7170"/>
                    <a:pt x="9547" y="6913"/>
                  </a:cubicBezTo>
                  <a:cubicBezTo>
                    <a:pt x="9547" y="6720"/>
                    <a:pt x="9451" y="6495"/>
                    <a:pt x="9322" y="6334"/>
                  </a:cubicBezTo>
                  <a:lnTo>
                    <a:pt x="6847" y="3377"/>
                  </a:lnTo>
                  <a:lnTo>
                    <a:pt x="5851" y="1320"/>
                  </a:lnTo>
                  <a:cubicBezTo>
                    <a:pt x="5819" y="1256"/>
                    <a:pt x="5787" y="1191"/>
                    <a:pt x="5722" y="1191"/>
                  </a:cubicBezTo>
                  <a:lnTo>
                    <a:pt x="2636" y="34"/>
                  </a:lnTo>
                  <a:cubicBezTo>
                    <a:pt x="2602" y="11"/>
                    <a:pt x="2564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62"/>
            <p:cNvSpPr/>
            <p:nvPr/>
          </p:nvSpPr>
          <p:spPr>
            <a:xfrm>
              <a:off x="1259325" y="4995500"/>
              <a:ext cx="227450" cy="136700"/>
            </a:xfrm>
            <a:custGeom>
              <a:avLst/>
              <a:gdLst/>
              <a:ahLst/>
              <a:cxnLst/>
              <a:rect l="l" t="t" r="r" b="b"/>
              <a:pathLst>
                <a:path w="9098" h="5468" extrusionOk="0">
                  <a:moveTo>
                    <a:pt x="515" y="0"/>
                  </a:moveTo>
                  <a:lnTo>
                    <a:pt x="450" y="65"/>
                  </a:lnTo>
                  <a:cubicBezTo>
                    <a:pt x="0" y="515"/>
                    <a:pt x="0" y="1222"/>
                    <a:pt x="450" y="1672"/>
                  </a:cubicBezTo>
                  <a:lnTo>
                    <a:pt x="4018" y="5079"/>
                  </a:lnTo>
                  <a:lnTo>
                    <a:pt x="8390" y="5465"/>
                  </a:lnTo>
                  <a:cubicBezTo>
                    <a:pt x="8410" y="5467"/>
                    <a:pt x="8430" y="5468"/>
                    <a:pt x="8450" y="5468"/>
                  </a:cubicBezTo>
                  <a:cubicBezTo>
                    <a:pt x="8776" y="5468"/>
                    <a:pt x="9036" y="5224"/>
                    <a:pt x="9097" y="4951"/>
                  </a:cubicBezTo>
                  <a:cubicBezTo>
                    <a:pt x="7554" y="4565"/>
                    <a:pt x="5175" y="4019"/>
                    <a:pt x="4533" y="3954"/>
                  </a:cubicBezTo>
                  <a:cubicBezTo>
                    <a:pt x="3761" y="3858"/>
                    <a:pt x="1382" y="1029"/>
                    <a:pt x="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62"/>
            <p:cNvSpPr/>
            <p:nvPr/>
          </p:nvSpPr>
          <p:spPr>
            <a:xfrm>
              <a:off x="1255300" y="4989075"/>
              <a:ext cx="238700" cy="149500"/>
            </a:xfrm>
            <a:custGeom>
              <a:avLst/>
              <a:gdLst/>
              <a:ahLst/>
              <a:cxnLst/>
              <a:rect l="l" t="t" r="r" b="b"/>
              <a:pathLst>
                <a:path w="9548" h="5980" extrusionOk="0">
                  <a:moveTo>
                    <a:pt x="689" y="671"/>
                  </a:moveTo>
                  <a:cubicBezTo>
                    <a:pt x="1135" y="1219"/>
                    <a:pt x="1826" y="2051"/>
                    <a:pt x="2540" y="2765"/>
                  </a:cubicBezTo>
                  <a:cubicBezTo>
                    <a:pt x="2926" y="3183"/>
                    <a:pt x="3344" y="3600"/>
                    <a:pt x="3697" y="3890"/>
                  </a:cubicBezTo>
                  <a:cubicBezTo>
                    <a:pt x="3858" y="4051"/>
                    <a:pt x="4051" y="4179"/>
                    <a:pt x="4211" y="4276"/>
                  </a:cubicBezTo>
                  <a:cubicBezTo>
                    <a:pt x="4372" y="4372"/>
                    <a:pt x="4501" y="4436"/>
                    <a:pt x="4661" y="4468"/>
                  </a:cubicBezTo>
                  <a:cubicBezTo>
                    <a:pt x="4951" y="4501"/>
                    <a:pt x="5722" y="4661"/>
                    <a:pt x="6590" y="4854"/>
                  </a:cubicBezTo>
                  <a:cubicBezTo>
                    <a:pt x="7330" y="5019"/>
                    <a:pt x="8140" y="5206"/>
                    <a:pt x="8841" y="5378"/>
                  </a:cubicBezTo>
                  <a:lnTo>
                    <a:pt x="8841" y="5378"/>
                  </a:lnTo>
                  <a:cubicBezTo>
                    <a:pt x="8780" y="5431"/>
                    <a:pt x="8704" y="5465"/>
                    <a:pt x="8615" y="5465"/>
                  </a:cubicBezTo>
                  <a:lnTo>
                    <a:pt x="8583" y="5465"/>
                  </a:lnTo>
                  <a:lnTo>
                    <a:pt x="4308" y="5079"/>
                  </a:lnTo>
                  <a:lnTo>
                    <a:pt x="804" y="1736"/>
                  </a:lnTo>
                  <a:cubicBezTo>
                    <a:pt x="643" y="1543"/>
                    <a:pt x="547" y="1350"/>
                    <a:pt x="547" y="1125"/>
                  </a:cubicBezTo>
                  <a:cubicBezTo>
                    <a:pt x="547" y="961"/>
                    <a:pt x="598" y="814"/>
                    <a:pt x="689" y="671"/>
                  </a:cubicBezTo>
                  <a:close/>
                  <a:moveTo>
                    <a:pt x="708" y="0"/>
                  </a:moveTo>
                  <a:cubicBezTo>
                    <a:pt x="611" y="0"/>
                    <a:pt x="547" y="0"/>
                    <a:pt x="483" y="65"/>
                  </a:cubicBezTo>
                  <a:lnTo>
                    <a:pt x="418" y="161"/>
                  </a:lnTo>
                  <a:cubicBezTo>
                    <a:pt x="161" y="418"/>
                    <a:pt x="1" y="772"/>
                    <a:pt x="1" y="1125"/>
                  </a:cubicBezTo>
                  <a:cubicBezTo>
                    <a:pt x="1" y="1479"/>
                    <a:pt x="161" y="1833"/>
                    <a:pt x="451" y="2122"/>
                  </a:cubicBezTo>
                  <a:lnTo>
                    <a:pt x="3986" y="5529"/>
                  </a:lnTo>
                  <a:cubicBezTo>
                    <a:pt x="4051" y="5561"/>
                    <a:pt x="4083" y="5593"/>
                    <a:pt x="4147" y="5593"/>
                  </a:cubicBezTo>
                  <a:lnTo>
                    <a:pt x="8519" y="5979"/>
                  </a:lnTo>
                  <a:lnTo>
                    <a:pt x="8615" y="5979"/>
                  </a:lnTo>
                  <a:cubicBezTo>
                    <a:pt x="9065" y="5979"/>
                    <a:pt x="9419" y="5658"/>
                    <a:pt x="9515" y="5272"/>
                  </a:cubicBezTo>
                  <a:cubicBezTo>
                    <a:pt x="9547" y="5111"/>
                    <a:pt x="9451" y="4983"/>
                    <a:pt x="9322" y="4951"/>
                  </a:cubicBezTo>
                  <a:cubicBezTo>
                    <a:pt x="8551" y="4758"/>
                    <a:pt x="7554" y="4533"/>
                    <a:pt x="6687" y="4340"/>
                  </a:cubicBezTo>
                  <a:cubicBezTo>
                    <a:pt x="5819" y="4147"/>
                    <a:pt x="5079" y="3986"/>
                    <a:pt x="4726" y="3954"/>
                  </a:cubicBezTo>
                  <a:cubicBezTo>
                    <a:pt x="4694" y="3922"/>
                    <a:pt x="4597" y="3890"/>
                    <a:pt x="4469" y="3825"/>
                  </a:cubicBezTo>
                  <a:cubicBezTo>
                    <a:pt x="4051" y="3536"/>
                    <a:pt x="3311" y="2829"/>
                    <a:pt x="2604" y="2090"/>
                  </a:cubicBezTo>
                  <a:cubicBezTo>
                    <a:pt x="1929" y="1318"/>
                    <a:pt x="1254" y="547"/>
                    <a:pt x="901" y="97"/>
                  </a:cubicBezTo>
                  <a:cubicBezTo>
                    <a:pt x="836" y="32"/>
                    <a:pt x="772" y="0"/>
                    <a:pt x="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62"/>
            <p:cNvSpPr/>
            <p:nvPr/>
          </p:nvSpPr>
          <p:spPr>
            <a:xfrm>
              <a:off x="1608075" y="3506400"/>
              <a:ext cx="458900" cy="1476275"/>
            </a:xfrm>
            <a:custGeom>
              <a:avLst/>
              <a:gdLst/>
              <a:ahLst/>
              <a:cxnLst/>
              <a:rect l="l" t="t" r="r" b="b"/>
              <a:pathLst>
                <a:path w="18356" h="59051" extrusionOk="0">
                  <a:moveTo>
                    <a:pt x="4983" y="1"/>
                  </a:moveTo>
                  <a:cubicBezTo>
                    <a:pt x="4983" y="1"/>
                    <a:pt x="740" y="4822"/>
                    <a:pt x="354" y="7490"/>
                  </a:cubicBezTo>
                  <a:cubicBezTo>
                    <a:pt x="322" y="7812"/>
                    <a:pt x="290" y="8133"/>
                    <a:pt x="258" y="8455"/>
                  </a:cubicBezTo>
                  <a:cubicBezTo>
                    <a:pt x="1" y="11637"/>
                    <a:pt x="644" y="14851"/>
                    <a:pt x="1994" y="17777"/>
                  </a:cubicBezTo>
                  <a:lnTo>
                    <a:pt x="9966" y="35006"/>
                  </a:lnTo>
                  <a:lnTo>
                    <a:pt x="15077" y="59050"/>
                  </a:lnTo>
                  <a:lnTo>
                    <a:pt x="18355" y="58247"/>
                  </a:lnTo>
                  <a:lnTo>
                    <a:pt x="17295" y="32692"/>
                  </a:lnTo>
                  <a:lnTo>
                    <a:pt x="11123" y="13084"/>
                  </a:lnTo>
                  <a:lnTo>
                    <a:pt x="14787" y="6912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62"/>
            <p:cNvSpPr/>
            <p:nvPr/>
          </p:nvSpPr>
          <p:spPr>
            <a:xfrm>
              <a:off x="1606475" y="3499650"/>
              <a:ext cx="466925" cy="1489450"/>
            </a:xfrm>
            <a:custGeom>
              <a:avLst/>
              <a:gdLst/>
              <a:ahLst/>
              <a:cxnLst/>
              <a:rect l="l" t="t" r="r" b="b"/>
              <a:pathLst>
                <a:path w="18677" h="59578" extrusionOk="0">
                  <a:moveTo>
                    <a:pt x="5084" y="635"/>
                  </a:moveTo>
                  <a:lnTo>
                    <a:pt x="14497" y="7270"/>
                  </a:lnTo>
                  <a:lnTo>
                    <a:pt x="14497" y="7270"/>
                  </a:lnTo>
                  <a:lnTo>
                    <a:pt x="10962" y="13225"/>
                  </a:lnTo>
                  <a:cubicBezTo>
                    <a:pt x="10930" y="13289"/>
                    <a:pt x="10898" y="13354"/>
                    <a:pt x="10930" y="13418"/>
                  </a:cubicBezTo>
                  <a:lnTo>
                    <a:pt x="17069" y="33026"/>
                  </a:lnTo>
                  <a:lnTo>
                    <a:pt x="18130" y="58292"/>
                  </a:lnTo>
                  <a:lnTo>
                    <a:pt x="15366" y="58999"/>
                  </a:lnTo>
                  <a:lnTo>
                    <a:pt x="10287" y="35212"/>
                  </a:lnTo>
                  <a:lnTo>
                    <a:pt x="10287" y="35180"/>
                  </a:lnTo>
                  <a:lnTo>
                    <a:pt x="2283" y="17918"/>
                  </a:lnTo>
                  <a:cubicBezTo>
                    <a:pt x="1158" y="15475"/>
                    <a:pt x="515" y="12775"/>
                    <a:pt x="515" y="10075"/>
                  </a:cubicBezTo>
                  <a:cubicBezTo>
                    <a:pt x="515" y="9625"/>
                    <a:pt x="547" y="9175"/>
                    <a:pt x="579" y="8725"/>
                  </a:cubicBezTo>
                  <a:cubicBezTo>
                    <a:pt x="611" y="8403"/>
                    <a:pt x="644" y="8114"/>
                    <a:pt x="676" y="7825"/>
                  </a:cubicBezTo>
                  <a:cubicBezTo>
                    <a:pt x="772" y="7182"/>
                    <a:pt x="1094" y="6410"/>
                    <a:pt x="1544" y="5607"/>
                  </a:cubicBezTo>
                  <a:cubicBezTo>
                    <a:pt x="2186" y="4353"/>
                    <a:pt x="3119" y="3067"/>
                    <a:pt x="3890" y="2103"/>
                  </a:cubicBezTo>
                  <a:cubicBezTo>
                    <a:pt x="4276" y="1621"/>
                    <a:pt x="4597" y="1203"/>
                    <a:pt x="4854" y="914"/>
                  </a:cubicBezTo>
                  <a:cubicBezTo>
                    <a:pt x="4926" y="794"/>
                    <a:pt x="5016" y="710"/>
                    <a:pt x="5084" y="635"/>
                  </a:cubicBezTo>
                  <a:close/>
                  <a:moveTo>
                    <a:pt x="5019" y="1"/>
                  </a:moveTo>
                  <a:cubicBezTo>
                    <a:pt x="4948" y="1"/>
                    <a:pt x="4875" y="25"/>
                    <a:pt x="4822" y="78"/>
                  </a:cubicBezTo>
                  <a:cubicBezTo>
                    <a:pt x="4822" y="110"/>
                    <a:pt x="3762" y="1299"/>
                    <a:pt x="2636" y="2842"/>
                  </a:cubicBezTo>
                  <a:cubicBezTo>
                    <a:pt x="2090" y="3646"/>
                    <a:pt x="1511" y="4482"/>
                    <a:pt x="1061" y="5350"/>
                  </a:cubicBezTo>
                  <a:cubicBezTo>
                    <a:pt x="611" y="6185"/>
                    <a:pt x="258" y="7021"/>
                    <a:pt x="161" y="7728"/>
                  </a:cubicBezTo>
                  <a:cubicBezTo>
                    <a:pt x="97" y="8050"/>
                    <a:pt x="65" y="8371"/>
                    <a:pt x="33" y="8693"/>
                  </a:cubicBezTo>
                  <a:cubicBezTo>
                    <a:pt x="1" y="9143"/>
                    <a:pt x="1" y="9625"/>
                    <a:pt x="1" y="10075"/>
                  </a:cubicBezTo>
                  <a:cubicBezTo>
                    <a:pt x="1" y="12871"/>
                    <a:pt x="644" y="15604"/>
                    <a:pt x="1801" y="18143"/>
                  </a:cubicBezTo>
                  <a:lnTo>
                    <a:pt x="9773" y="35372"/>
                  </a:lnTo>
                  <a:lnTo>
                    <a:pt x="14883" y="59384"/>
                  </a:lnTo>
                  <a:cubicBezTo>
                    <a:pt x="14916" y="59449"/>
                    <a:pt x="14948" y="59513"/>
                    <a:pt x="15012" y="59545"/>
                  </a:cubicBezTo>
                  <a:cubicBezTo>
                    <a:pt x="15076" y="59577"/>
                    <a:pt x="15141" y="59577"/>
                    <a:pt x="15205" y="59577"/>
                  </a:cubicBezTo>
                  <a:lnTo>
                    <a:pt x="18484" y="58774"/>
                  </a:lnTo>
                  <a:cubicBezTo>
                    <a:pt x="18612" y="58742"/>
                    <a:pt x="18676" y="58613"/>
                    <a:pt x="18676" y="58484"/>
                  </a:cubicBezTo>
                  <a:lnTo>
                    <a:pt x="17616" y="32962"/>
                  </a:lnTo>
                  <a:lnTo>
                    <a:pt x="17616" y="32897"/>
                  </a:lnTo>
                  <a:lnTo>
                    <a:pt x="11476" y="13386"/>
                  </a:lnTo>
                  <a:lnTo>
                    <a:pt x="15076" y="7342"/>
                  </a:lnTo>
                  <a:cubicBezTo>
                    <a:pt x="15141" y="7214"/>
                    <a:pt x="15108" y="7053"/>
                    <a:pt x="15012" y="6989"/>
                  </a:cubicBezTo>
                  <a:lnTo>
                    <a:pt x="5176" y="46"/>
                  </a:lnTo>
                  <a:cubicBezTo>
                    <a:pt x="5133" y="17"/>
                    <a:pt x="5076" y="1"/>
                    <a:pt x="5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62"/>
            <p:cNvSpPr/>
            <p:nvPr/>
          </p:nvSpPr>
          <p:spPr>
            <a:xfrm>
              <a:off x="1318775" y="3717750"/>
              <a:ext cx="634875" cy="1260100"/>
            </a:xfrm>
            <a:custGeom>
              <a:avLst/>
              <a:gdLst/>
              <a:ahLst/>
              <a:cxnLst/>
              <a:rect l="l" t="t" r="r" b="b"/>
              <a:pathLst>
                <a:path w="25395" h="50404" extrusionOk="0">
                  <a:moveTo>
                    <a:pt x="25395" y="1"/>
                  </a:moveTo>
                  <a:lnTo>
                    <a:pt x="14048" y="4822"/>
                  </a:lnTo>
                  <a:lnTo>
                    <a:pt x="15398" y="7330"/>
                  </a:lnTo>
                  <a:lnTo>
                    <a:pt x="12505" y="26938"/>
                  </a:lnTo>
                  <a:lnTo>
                    <a:pt x="1" y="49246"/>
                  </a:lnTo>
                  <a:lnTo>
                    <a:pt x="3087" y="50403"/>
                  </a:lnTo>
                  <a:lnTo>
                    <a:pt x="19995" y="29252"/>
                  </a:lnTo>
                  <a:lnTo>
                    <a:pt x="24045" y="5787"/>
                  </a:lnTo>
                  <a:lnTo>
                    <a:pt x="253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62"/>
            <p:cNvSpPr/>
            <p:nvPr/>
          </p:nvSpPr>
          <p:spPr>
            <a:xfrm>
              <a:off x="1311550" y="3711175"/>
              <a:ext cx="649350" cy="1273425"/>
            </a:xfrm>
            <a:custGeom>
              <a:avLst/>
              <a:gdLst/>
              <a:ahLst/>
              <a:cxnLst/>
              <a:rect l="l" t="t" r="r" b="b"/>
              <a:pathLst>
                <a:path w="25974" h="50937" extrusionOk="0">
                  <a:moveTo>
                    <a:pt x="25687" y="0"/>
                  </a:moveTo>
                  <a:cubicBezTo>
                    <a:pt x="25555" y="0"/>
                    <a:pt x="25455" y="88"/>
                    <a:pt x="25427" y="199"/>
                  </a:cubicBezTo>
                  <a:lnTo>
                    <a:pt x="24077" y="5985"/>
                  </a:lnTo>
                  <a:lnTo>
                    <a:pt x="20027" y="29387"/>
                  </a:lnTo>
                  <a:lnTo>
                    <a:pt x="3279" y="50345"/>
                  </a:lnTo>
                  <a:lnTo>
                    <a:pt x="676" y="49380"/>
                  </a:lnTo>
                  <a:lnTo>
                    <a:pt x="13019" y="27329"/>
                  </a:lnTo>
                  <a:lnTo>
                    <a:pt x="13051" y="27233"/>
                  </a:lnTo>
                  <a:lnTo>
                    <a:pt x="15944" y="7625"/>
                  </a:lnTo>
                  <a:cubicBezTo>
                    <a:pt x="15944" y="7560"/>
                    <a:pt x="15944" y="7496"/>
                    <a:pt x="15912" y="7464"/>
                  </a:cubicBezTo>
                  <a:lnTo>
                    <a:pt x="14562" y="4957"/>
                  </a:lnTo>
                  <a:cubicBezTo>
                    <a:pt x="14519" y="4871"/>
                    <a:pt x="14433" y="4814"/>
                    <a:pt x="14343" y="4814"/>
                  </a:cubicBezTo>
                  <a:cubicBezTo>
                    <a:pt x="14298" y="4814"/>
                    <a:pt x="14251" y="4828"/>
                    <a:pt x="14208" y="4860"/>
                  </a:cubicBezTo>
                  <a:cubicBezTo>
                    <a:pt x="14080" y="4925"/>
                    <a:pt x="14016" y="5085"/>
                    <a:pt x="14080" y="5214"/>
                  </a:cubicBezTo>
                  <a:lnTo>
                    <a:pt x="15398" y="7625"/>
                  </a:lnTo>
                  <a:lnTo>
                    <a:pt x="12537" y="27104"/>
                  </a:lnTo>
                  <a:lnTo>
                    <a:pt x="65" y="49380"/>
                  </a:lnTo>
                  <a:cubicBezTo>
                    <a:pt x="1" y="49445"/>
                    <a:pt x="1" y="49541"/>
                    <a:pt x="33" y="49606"/>
                  </a:cubicBezTo>
                  <a:cubicBezTo>
                    <a:pt x="65" y="49702"/>
                    <a:pt x="129" y="49734"/>
                    <a:pt x="193" y="49766"/>
                  </a:cubicBezTo>
                  <a:lnTo>
                    <a:pt x="3279" y="50923"/>
                  </a:lnTo>
                  <a:cubicBezTo>
                    <a:pt x="3305" y="50932"/>
                    <a:pt x="3333" y="50936"/>
                    <a:pt x="3362" y="50936"/>
                  </a:cubicBezTo>
                  <a:cubicBezTo>
                    <a:pt x="3440" y="50936"/>
                    <a:pt x="3522" y="50906"/>
                    <a:pt x="3569" y="50859"/>
                  </a:cubicBezTo>
                  <a:lnTo>
                    <a:pt x="20509" y="29676"/>
                  </a:lnTo>
                  <a:lnTo>
                    <a:pt x="20541" y="29547"/>
                  </a:lnTo>
                  <a:lnTo>
                    <a:pt x="24591" y="6082"/>
                  </a:lnTo>
                  <a:lnTo>
                    <a:pt x="25941" y="328"/>
                  </a:lnTo>
                  <a:cubicBezTo>
                    <a:pt x="25973" y="199"/>
                    <a:pt x="25877" y="39"/>
                    <a:pt x="25748" y="7"/>
                  </a:cubicBezTo>
                  <a:cubicBezTo>
                    <a:pt x="25727" y="2"/>
                    <a:pt x="25707" y="0"/>
                    <a:pt x="25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62"/>
            <p:cNvSpPr/>
            <p:nvPr/>
          </p:nvSpPr>
          <p:spPr>
            <a:xfrm>
              <a:off x="1848375" y="3941000"/>
              <a:ext cx="67525" cy="394925"/>
            </a:xfrm>
            <a:custGeom>
              <a:avLst/>
              <a:gdLst/>
              <a:ahLst/>
              <a:cxnLst/>
              <a:rect l="l" t="t" r="r" b="b"/>
              <a:pathLst>
                <a:path w="2701" h="15797" extrusionOk="0">
                  <a:moveTo>
                    <a:pt x="2490" y="1"/>
                  </a:moveTo>
                  <a:cubicBezTo>
                    <a:pt x="2387" y="1"/>
                    <a:pt x="2314" y="84"/>
                    <a:pt x="2314" y="168"/>
                  </a:cubicBezTo>
                  <a:lnTo>
                    <a:pt x="32" y="15565"/>
                  </a:lnTo>
                  <a:cubicBezTo>
                    <a:pt x="0" y="15661"/>
                    <a:pt x="97" y="15790"/>
                    <a:pt x="193" y="15790"/>
                  </a:cubicBezTo>
                  <a:cubicBezTo>
                    <a:pt x="206" y="15794"/>
                    <a:pt x="219" y="15796"/>
                    <a:pt x="233" y="15796"/>
                  </a:cubicBezTo>
                  <a:cubicBezTo>
                    <a:pt x="322" y="15796"/>
                    <a:pt x="418" y="15713"/>
                    <a:pt x="418" y="15629"/>
                  </a:cubicBezTo>
                  <a:lnTo>
                    <a:pt x="2700" y="232"/>
                  </a:lnTo>
                  <a:cubicBezTo>
                    <a:pt x="2700" y="135"/>
                    <a:pt x="2636" y="7"/>
                    <a:pt x="2539" y="7"/>
                  </a:cubicBezTo>
                  <a:cubicBezTo>
                    <a:pt x="2522" y="3"/>
                    <a:pt x="2506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62"/>
            <p:cNvSpPr/>
            <p:nvPr/>
          </p:nvSpPr>
          <p:spPr>
            <a:xfrm>
              <a:off x="1633800" y="3761650"/>
              <a:ext cx="54675" cy="233375"/>
            </a:xfrm>
            <a:custGeom>
              <a:avLst/>
              <a:gdLst/>
              <a:ahLst/>
              <a:cxnLst/>
              <a:rect l="l" t="t" r="r" b="b"/>
              <a:pathLst>
                <a:path w="2187" h="9335" extrusionOk="0">
                  <a:moveTo>
                    <a:pt x="238" y="1"/>
                  </a:moveTo>
                  <a:cubicBezTo>
                    <a:pt x="211" y="1"/>
                    <a:pt x="185" y="5"/>
                    <a:pt x="161" y="13"/>
                  </a:cubicBezTo>
                  <a:cubicBezTo>
                    <a:pt x="65" y="77"/>
                    <a:pt x="1" y="173"/>
                    <a:pt x="65" y="270"/>
                  </a:cubicBezTo>
                  <a:lnTo>
                    <a:pt x="1768" y="4095"/>
                  </a:lnTo>
                  <a:lnTo>
                    <a:pt x="1608" y="9110"/>
                  </a:lnTo>
                  <a:cubicBezTo>
                    <a:pt x="1608" y="9238"/>
                    <a:pt x="1704" y="9335"/>
                    <a:pt x="1801" y="9335"/>
                  </a:cubicBezTo>
                  <a:cubicBezTo>
                    <a:pt x="1929" y="9335"/>
                    <a:pt x="1993" y="9238"/>
                    <a:pt x="2026" y="9142"/>
                  </a:cubicBezTo>
                  <a:lnTo>
                    <a:pt x="2186" y="4063"/>
                  </a:lnTo>
                  <a:lnTo>
                    <a:pt x="2154" y="3966"/>
                  </a:lnTo>
                  <a:lnTo>
                    <a:pt x="418" y="109"/>
                  </a:lnTo>
                  <a:cubicBezTo>
                    <a:pt x="394" y="37"/>
                    <a:pt x="316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62"/>
            <p:cNvSpPr/>
            <p:nvPr/>
          </p:nvSpPr>
          <p:spPr>
            <a:xfrm>
              <a:off x="1827475" y="3665300"/>
              <a:ext cx="123775" cy="93475"/>
            </a:xfrm>
            <a:custGeom>
              <a:avLst/>
              <a:gdLst/>
              <a:ahLst/>
              <a:cxnLst/>
              <a:rect l="l" t="t" r="r" b="b"/>
              <a:pathLst>
                <a:path w="4951" h="3739" extrusionOk="0">
                  <a:moveTo>
                    <a:pt x="4757" y="1"/>
                  </a:moveTo>
                  <a:cubicBezTo>
                    <a:pt x="4660" y="1"/>
                    <a:pt x="4586" y="59"/>
                    <a:pt x="4533" y="138"/>
                  </a:cubicBezTo>
                  <a:lnTo>
                    <a:pt x="4533" y="170"/>
                  </a:lnTo>
                  <a:cubicBezTo>
                    <a:pt x="4468" y="331"/>
                    <a:pt x="4083" y="1134"/>
                    <a:pt x="3343" y="1874"/>
                  </a:cubicBezTo>
                  <a:cubicBezTo>
                    <a:pt x="2636" y="2645"/>
                    <a:pt x="1575" y="3320"/>
                    <a:pt x="193" y="3320"/>
                  </a:cubicBezTo>
                  <a:cubicBezTo>
                    <a:pt x="65" y="3320"/>
                    <a:pt x="0" y="3417"/>
                    <a:pt x="0" y="3545"/>
                  </a:cubicBezTo>
                  <a:cubicBezTo>
                    <a:pt x="0" y="3642"/>
                    <a:pt x="65" y="3738"/>
                    <a:pt x="193" y="3738"/>
                  </a:cubicBezTo>
                  <a:cubicBezTo>
                    <a:pt x="1833" y="3738"/>
                    <a:pt x="3022" y="2870"/>
                    <a:pt x="3793" y="2002"/>
                  </a:cubicBezTo>
                  <a:cubicBezTo>
                    <a:pt x="4565" y="1134"/>
                    <a:pt x="4918" y="299"/>
                    <a:pt x="4918" y="299"/>
                  </a:cubicBezTo>
                  <a:cubicBezTo>
                    <a:pt x="4951" y="170"/>
                    <a:pt x="4918" y="74"/>
                    <a:pt x="4822" y="9"/>
                  </a:cubicBezTo>
                  <a:cubicBezTo>
                    <a:pt x="4799" y="4"/>
                    <a:pt x="4777" y="1"/>
                    <a:pt x="47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62"/>
            <p:cNvSpPr/>
            <p:nvPr/>
          </p:nvSpPr>
          <p:spPr>
            <a:xfrm>
              <a:off x="1726225" y="3634675"/>
              <a:ext cx="181625" cy="758150"/>
            </a:xfrm>
            <a:custGeom>
              <a:avLst/>
              <a:gdLst/>
              <a:ahLst/>
              <a:cxnLst/>
              <a:rect l="l" t="t" r="r" b="b"/>
              <a:pathLst>
                <a:path w="7265" h="30326" extrusionOk="0">
                  <a:moveTo>
                    <a:pt x="7025" y="0"/>
                  </a:moveTo>
                  <a:cubicBezTo>
                    <a:pt x="6982" y="0"/>
                    <a:pt x="6940" y="16"/>
                    <a:pt x="6911" y="45"/>
                  </a:cubicBezTo>
                  <a:lnTo>
                    <a:pt x="5143" y="1620"/>
                  </a:lnTo>
                  <a:cubicBezTo>
                    <a:pt x="5111" y="1684"/>
                    <a:pt x="5079" y="1716"/>
                    <a:pt x="5079" y="1781"/>
                  </a:cubicBezTo>
                  <a:lnTo>
                    <a:pt x="5079" y="2938"/>
                  </a:lnTo>
                  <a:lnTo>
                    <a:pt x="2893" y="2456"/>
                  </a:lnTo>
                  <a:cubicBezTo>
                    <a:pt x="2797" y="2456"/>
                    <a:pt x="2732" y="2456"/>
                    <a:pt x="2700" y="2520"/>
                  </a:cubicBezTo>
                  <a:cubicBezTo>
                    <a:pt x="2636" y="2584"/>
                    <a:pt x="2636" y="2649"/>
                    <a:pt x="2636" y="2713"/>
                  </a:cubicBezTo>
                  <a:lnTo>
                    <a:pt x="3857" y="6185"/>
                  </a:lnTo>
                  <a:lnTo>
                    <a:pt x="0" y="30100"/>
                  </a:lnTo>
                  <a:cubicBezTo>
                    <a:pt x="0" y="30196"/>
                    <a:pt x="64" y="30293"/>
                    <a:pt x="193" y="30325"/>
                  </a:cubicBezTo>
                  <a:cubicBezTo>
                    <a:pt x="289" y="30325"/>
                    <a:pt x="386" y="30261"/>
                    <a:pt x="418" y="30164"/>
                  </a:cubicBezTo>
                  <a:lnTo>
                    <a:pt x="4243" y="6185"/>
                  </a:lnTo>
                  <a:lnTo>
                    <a:pt x="4243" y="6088"/>
                  </a:lnTo>
                  <a:lnTo>
                    <a:pt x="3150" y="2938"/>
                  </a:lnTo>
                  <a:lnTo>
                    <a:pt x="5240" y="3388"/>
                  </a:lnTo>
                  <a:cubicBezTo>
                    <a:pt x="5304" y="3388"/>
                    <a:pt x="5368" y="3388"/>
                    <a:pt x="5400" y="3324"/>
                  </a:cubicBezTo>
                  <a:cubicBezTo>
                    <a:pt x="5465" y="3292"/>
                    <a:pt x="5497" y="3259"/>
                    <a:pt x="5497" y="3195"/>
                  </a:cubicBezTo>
                  <a:lnTo>
                    <a:pt x="5497" y="1877"/>
                  </a:lnTo>
                  <a:lnTo>
                    <a:pt x="7168" y="366"/>
                  </a:lnTo>
                  <a:cubicBezTo>
                    <a:pt x="7265" y="270"/>
                    <a:pt x="7265" y="141"/>
                    <a:pt x="7168" y="77"/>
                  </a:cubicBezTo>
                  <a:cubicBezTo>
                    <a:pt x="7133" y="24"/>
                    <a:pt x="7078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62"/>
            <p:cNvSpPr/>
            <p:nvPr/>
          </p:nvSpPr>
          <p:spPr>
            <a:xfrm>
              <a:off x="1690850" y="4417675"/>
              <a:ext cx="32975" cy="40550"/>
            </a:xfrm>
            <a:custGeom>
              <a:avLst/>
              <a:gdLst/>
              <a:ahLst/>
              <a:cxnLst/>
              <a:rect l="l" t="t" r="r" b="b"/>
              <a:pathLst>
                <a:path w="1319" h="1622" extrusionOk="0">
                  <a:moveTo>
                    <a:pt x="1112" y="0"/>
                  </a:moveTo>
                  <a:cubicBezTo>
                    <a:pt x="1043" y="0"/>
                    <a:pt x="974" y="36"/>
                    <a:pt x="933" y="98"/>
                  </a:cubicBezTo>
                  <a:lnTo>
                    <a:pt x="65" y="1319"/>
                  </a:lnTo>
                  <a:cubicBezTo>
                    <a:pt x="1" y="1384"/>
                    <a:pt x="33" y="1512"/>
                    <a:pt x="97" y="1577"/>
                  </a:cubicBezTo>
                  <a:cubicBezTo>
                    <a:pt x="141" y="1606"/>
                    <a:pt x="190" y="1621"/>
                    <a:pt x="238" y="1621"/>
                  </a:cubicBezTo>
                  <a:cubicBezTo>
                    <a:pt x="296" y="1621"/>
                    <a:pt x="351" y="1598"/>
                    <a:pt x="387" y="1544"/>
                  </a:cubicBezTo>
                  <a:lnTo>
                    <a:pt x="1254" y="323"/>
                  </a:lnTo>
                  <a:cubicBezTo>
                    <a:pt x="1319" y="227"/>
                    <a:pt x="1319" y="98"/>
                    <a:pt x="1222" y="34"/>
                  </a:cubicBezTo>
                  <a:cubicBezTo>
                    <a:pt x="1188" y="11"/>
                    <a:pt x="1150" y="0"/>
                    <a:pt x="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8D32D5B-6CC6-47BD-C436-93545044F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6" y="1066521"/>
            <a:ext cx="3608740" cy="267363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AC20F63-DD91-F551-36E3-6CEA434B0397}"/>
              </a:ext>
            </a:extLst>
          </p:cNvPr>
          <p:cNvGrpSpPr/>
          <p:nvPr/>
        </p:nvGrpSpPr>
        <p:grpSpPr>
          <a:xfrm>
            <a:off x="506893" y="403307"/>
            <a:ext cx="2671206" cy="2168443"/>
            <a:chOff x="3093975" y="1970400"/>
            <a:chExt cx="2130238" cy="1718213"/>
          </a:xfrm>
        </p:grpSpPr>
        <p:grpSp>
          <p:nvGrpSpPr>
            <p:cNvPr id="4" name="Google Shape;4437;p95">
              <a:extLst>
                <a:ext uri="{FF2B5EF4-FFF2-40B4-BE49-F238E27FC236}">
                  <a16:creationId xmlns:a16="http://schemas.microsoft.com/office/drawing/2014/main" id="{9EEBF15C-8A7D-AFCC-8CB7-D546A3DF5F55}"/>
                </a:ext>
              </a:extLst>
            </p:cNvPr>
            <p:cNvGrpSpPr/>
            <p:nvPr/>
          </p:nvGrpSpPr>
          <p:grpSpPr>
            <a:xfrm>
              <a:off x="3093975" y="1970400"/>
              <a:ext cx="1880425" cy="1530050"/>
              <a:chOff x="3731950" y="1806725"/>
              <a:chExt cx="1880425" cy="1530050"/>
            </a:xfrm>
          </p:grpSpPr>
          <p:sp>
            <p:nvSpPr>
              <p:cNvPr id="23" name="Google Shape;4438;p95">
                <a:extLst>
                  <a:ext uri="{FF2B5EF4-FFF2-40B4-BE49-F238E27FC236}">
                    <a16:creationId xmlns:a16="http://schemas.microsoft.com/office/drawing/2014/main" id="{7757106A-B81B-4A0C-A45C-1DBB560EC112}"/>
                  </a:ext>
                </a:extLst>
              </p:cNvPr>
              <p:cNvSpPr/>
              <p:nvPr/>
            </p:nvSpPr>
            <p:spPr>
              <a:xfrm>
                <a:off x="3736650" y="1810125"/>
                <a:ext cx="1872325" cy="1526650"/>
              </a:xfrm>
              <a:custGeom>
                <a:avLst/>
                <a:gdLst/>
                <a:ahLst/>
                <a:cxnLst/>
                <a:rect l="l" t="t" r="r" b="b"/>
                <a:pathLst>
                  <a:path w="74893" h="61066" extrusionOk="0">
                    <a:moveTo>
                      <a:pt x="4613" y="1"/>
                    </a:moveTo>
                    <a:cubicBezTo>
                      <a:pt x="2067" y="1"/>
                      <a:pt x="1" y="2065"/>
                      <a:pt x="1" y="4618"/>
                    </a:cubicBezTo>
                    <a:lnTo>
                      <a:pt x="1" y="56448"/>
                    </a:lnTo>
                    <a:cubicBezTo>
                      <a:pt x="1" y="59000"/>
                      <a:pt x="2067" y="61065"/>
                      <a:pt x="4613" y="61065"/>
                    </a:cubicBezTo>
                    <a:lnTo>
                      <a:pt x="70281" y="61065"/>
                    </a:lnTo>
                    <a:cubicBezTo>
                      <a:pt x="72827" y="61065"/>
                      <a:pt x="74893" y="59000"/>
                      <a:pt x="74893" y="56448"/>
                    </a:cubicBezTo>
                    <a:lnTo>
                      <a:pt x="74893" y="4618"/>
                    </a:lnTo>
                    <a:cubicBezTo>
                      <a:pt x="74893" y="2065"/>
                      <a:pt x="72827" y="1"/>
                      <a:pt x="70281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solidFill>
                  <a:schemeClr val="dk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439;p95">
                <a:extLst>
                  <a:ext uri="{FF2B5EF4-FFF2-40B4-BE49-F238E27FC236}">
                    <a16:creationId xmlns:a16="http://schemas.microsoft.com/office/drawing/2014/main" id="{16F6605F-D1A9-5E87-2B8D-C3EDA727F1ED}"/>
                  </a:ext>
                </a:extLst>
              </p:cNvPr>
              <p:cNvSpPr/>
              <p:nvPr/>
            </p:nvSpPr>
            <p:spPr>
              <a:xfrm>
                <a:off x="3822150" y="2364575"/>
                <a:ext cx="1037575" cy="724700"/>
              </a:xfrm>
              <a:custGeom>
                <a:avLst/>
                <a:gdLst/>
                <a:ahLst/>
                <a:cxnLst/>
                <a:rect l="l" t="t" r="r" b="b"/>
                <a:pathLst>
                  <a:path w="41503" h="28988" extrusionOk="0">
                    <a:moveTo>
                      <a:pt x="2967" y="0"/>
                    </a:moveTo>
                    <a:cubicBezTo>
                      <a:pt x="1329" y="0"/>
                      <a:pt x="1" y="1329"/>
                      <a:pt x="1" y="2966"/>
                    </a:cubicBezTo>
                    <a:lnTo>
                      <a:pt x="1" y="26028"/>
                    </a:lnTo>
                    <a:cubicBezTo>
                      <a:pt x="1" y="27664"/>
                      <a:pt x="1329" y="28987"/>
                      <a:pt x="2967" y="28987"/>
                    </a:cubicBezTo>
                    <a:lnTo>
                      <a:pt x="38542" y="28987"/>
                    </a:lnTo>
                    <a:cubicBezTo>
                      <a:pt x="40180" y="28987"/>
                      <a:pt x="41503" y="27664"/>
                      <a:pt x="41503" y="26028"/>
                    </a:cubicBezTo>
                    <a:lnTo>
                      <a:pt x="41503" y="2966"/>
                    </a:lnTo>
                    <a:cubicBezTo>
                      <a:pt x="41503" y="1329"/>
                      <a:pt x="40180" y="0"/>
                      <a:pt x="3854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67000"/>
                    </a:schemeClr>
                  </a:gs>
                  <a:gs pos="48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dk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440;p95">
                <a:extLst>
                  <a:ext uri="{FF2B5EF4-FFF2-40B4-BE49-F238E27FC236}">
                    <a16:creationId xmlns:a16="http://schemas.microsoft.com/office/drawing/2014/main" id="{F528353C-5C10-4730-265B-BCE5DEE02DF0}"/>
                  </a:ext>
                </a:extLst>
              </p:cNvPr>
              <p:cNvSpPr/>
              <p:nvPr/>
            </p:nvSpPr>
            <p:spPr>
              <a:xfrm>
                <a:off x="4260900" y="2480025"/>
                <a:ext cx="513050" cy="513050"/>
              </a:xfrm>
              <a:custGeom>
                <a:avLst/>
                <a:gdLst/>
                <a:ahLst/>
                <a:cxnLst/>
                <a:rect l="l" t="t" r="r" b="b"/>
                <a:pathLst>
                  <a:path w="20522" h="20522" extrusionOk="0">
                    <a:moveTo>
                      <a:pt x="10261" y="1"/>
                    </a:moveTo>
                    <a:cubicBezTo>
                      <a:pt x="4593" y="1"/>
                      <a:pt x="1" y="4597"/>
                      <a:pt x="1" y="10261"/>
                    </a:cubicBezTo>
                    <a:cubicBezTo>
                      <a:pt x="1" y="15929"/>
                      <a:pt x="4593" y="20521"/>
                      <a:pt x="10261" y="20521"/>
                    </a:cubicBezTo>
                    <a:cubicBezTo>
                      <a:pt x="15925" y="20521"/>
                      <a:pt x="20521" y="15929"/>
                      <a:pt x="20521" y="10261"/>
                    </a:cubicBezTo>
                    <a:cubicBezTo>
                      <a:pt x="20521" y="4597"/>
                      <a:pt x="15925" y="1"/>
                      <a:pt x="10261" y="1"/>
                    </a:cubicBezTo>
                    <a:close/>
                  </a:path>
                </a:pathLst>
              </a:custGeom>
              <a:solidFill>
                <a:srgbClr val="EDE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441;p95">
                <a:extLst>
                  <a:ext uri="{FF2B5EF4-FFF2-40B4-BE49-F238E27FC236}">
                    <a16:creationId xmlns:a16="http://schemas.microsoft.com/office/drawing/2014/main" id="{B1334477-DD33-B431-9350-9A1E69FA89AF}"/>
                  </a:ext>
                </a:extLst>
              </p:cNvPr>
              <p:cNvSpPr/>
              <p:nvPr/>
            </p:nvSpPr>
            <p:spPr>
              <a:xfrm>
                <a:off x="4277375" y="2468275"/>
                <a:ext cx="416300" cy="513025"/>
              </a:xfrm>
              <a:custGeom>
                <a:avLst/>
                <a:gdLst/>
                <a:ahLst/>
                <a:cxnLst/>
                <a:rect l="l" t="t" r="r" b="b"/>
                <a:pathLst>
                  <a:path w="16652" h="20521" extrusionOk="0">
                    <a:moveTo>
                      <a:pt x="10261" y="0"/>
                    </a:moveTo>
                    <a:cubicBezTo>
                      <a:pt x="4598" y="0"/>
                      <a:pt x="1" y="4596"/>
                      <a:pt x="1" y="10260"/>
                    </a:cubicBezTo>
                    <a:cubicBezTo>
                      <a:pt x="1" y="15928"/>
                      <a:pt x="4598" y="20521"/>
                      <a:pt x="10261" y="20521"/>
                    </a:cubicBezTo>
                    <a:cubicBezTo>
                      <a:pt x="12677" y="20521"/>
                      <a:pt x="14900" y="19683"/>
                      <a:pt x="16652" y="18282"/>
                    </a:cubicBezTo>
                    <a:lnTo>
                      <a:pt x="10261" y="10260"/>
                    </a:lnTo>
                    <a:lnTo>
                      <a:pt x="10261" y="0"/>
                    </a:lnTo>
                    <a:close/>
                  </a:path>
                </a:pathLst>
              </a:cu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442;p95">
                <a:extLst>
                  <a:ext uri="{FF2B5EF4-FFF2-40B4-BE49-F238E27FC236}">
                    <a16:creationId xmlns:a16="http://schemas.microsoft.com/office/drawing/2014/main" id="{DF38DED6-40DE-F998-7DDC-0FBB2BAC9598}"/>
                  </a:ext>
                </a:extLst>
              </p:cNvPr>
              <p:cNvSpPr/>
              <p:nvPr/>
            </p:nvSpPr>
            <p:spPr>
              <a:xfrm>
                <a:off x="4533900" y="2468275"/>
                <a:ext cx="204500" cy="256525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10261" extrusionOk="0">
                    <a:moveTo>
                      <a:pt x="0" y="0"/>
                    </a:moveTo>
                    <a:lnTo>
                      <a:pt x="0" y="10260"/>
                    </a:lnTo>
                    <a:lnTo>
                      <a:pt x="8179" y="4063"/>
                    </a:lnTo>
                    <a:cubicBezTo>
                      <a:pt x="6302" y="1594"/>
                      <a:pt x="3337" y="0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443;p95">
                <a:extLst>
                  <a:ext uri="{FF2B5EF4-FFF2-40B4-BE49-F238E27FC236}">
                    <a16:creationId xmlns:a16="http://schemas.microsoft.com/office/drawing/2014/main" id="{9C5ED69F-CF1B-5163-4CA2-2DD353F92DAA}"/>
                  </a:ext>
                </a:extLst>
              </p:cNvPr>
              <p:cNvSpPr/>
              <p:nvPr/>
            </p:nvSpPr>
            <p:spPr>
              <a:xfrm>
                <a:off x="4533900" y="2569825"/>
                <a:ext cx="256525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0261" h="14220" extrusionOk="0">
                    <a:moveTo>
                      <a:pt x="8179" y="1"/>
                    </a:moveTo>
                    <a:lnTo>
                      <a:pt x="0" y="6198"/>
                    </a:lnTo>
                    <a:lnTo>
                      <a:pt x="6391" y="14220"/>
                    </a:lnTo>
                    <a:cubicBezTo>
                      <a:pt x="8749" y="12342"/>
                      <a:pt x="10260" y="9445"/>
                      <a:pt x="10260" y="6198"/>
                    </a:cubicBezTo>
                    <a:cubicBezTo>
                      <a:pt x="10260" y="3870"/>
                      <a:pt x="9482" y="1721"/>
                      <a:pt x="81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444;p95">
                <a:extLst>
                  <a:ext uri="{FF2B5EF4-FFF2-40B4-BE49-F238E27FC236}">
                    <a16:creationId xmlns:a16="http://schemas.microsoft.com/office/drawing/2014/main" id="{8393423E-4A7C-8642-62D3-2166C932D2F6}"/>
                  </a:ext>
                </a:extLst>
              </p:cNvPr>
              <p:cNvSpPr/>
              <p:nvPr/>
            </p:nvSpPr>
            <p:spPr>
              <a:xfrm>
                <a:off x="3863350" y="2450075"/>
                <a:ext cx="4363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17452" h="660" extrusionOk="0">
                    <a:moveTo>
                      <a:pt x="267" y="0"/>
                    </a:moveTo>
                    <a:cubicBezTo>
                      <a:pt x="120" y="0"/>
                      <a:pt x="1" y="121"/>
                      <a:pt x="1" y="262"/>
                    </a:cubicBezTo>
                    <a:lnTo>
                      <a:pt x="1" y="398"/>
                    </a:lnTo>
                    <a:cubicBezTo>
                      <a:pt x="1" y="545"/>
                      <a:pt x="120" y="659"/>
                      <a:pt x="267" y="659"/>
                    </a:cubicBezTo>
                    <a:lnTo>
                      <a:pt x="17189" y="659"/>
                    </a:lnTo>
                    <a:cubicBezTo>
                      <a:pt x="17336" y="659"/>
                      <a:pt x="17452" y="545"/>
                      <a:pt x="17452" y="398"/>
                    </a:cubicBezTo>
                    <a:lnTo>
                      <a:pt x="17452" y="262"/>
                    </a:lnTo>
                    <a:cubicBezTo>
                      <a:pt x="17452" y="121"/>
                      <a:pt x="17336" y="0"/>
                      <a:pt x="171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445;p95">
                <a:extLst>
                  <a:ext uri="{FF2B5EF4-FFF2-40B4-BE49-F238E27FC236}">
                    <a16:creationId xmlns:a16="http://schemas.microsoft.com/office/drawing/2014/main" id="{2B746981-4F5A-0445-8F4B-D958C9479D87}"/>
                  </a:ext>
                </a:extLst>
              </p:cNvPr>
              <p:cNvSpPr/>
              <p:nvPr/>
            </p:nvSpPr>
            <p:spPr>
              <a:xfrm>
                <a:off x="3863350" y="2508775"/>
                <a:ext cx="436300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17452" h="665" extrusionOk="0">
                    <a:moveTo>
                      <a:pt x="267" y="0"/>
                    </a:moveTo>
                    <a:cubicBezTo>
                      <a:pt x="120" y="0"/>
                      <a:pt x="1" y="121"/>
                      <a:pt x="1" y="268"/>
                    </a:cubicBezTo>
                    <a:lnTo>
                      <a:pt x="1" y="398"/>
                    </a:lnTo>
                    <a:cubicBezTo>
                      <a:pt x="1" y="545"/>
                      <a:pt x="120" y="664"/>
                      <a:pt x="267" y="664"/>
                    </a:cubicBezTo>
                    <a:lnTo>
                      <a:pt x="17189" y="664"/>
                    </a:lnTo>
                    <a:cubicBezTo>
                      <a:pt x="17336" y="664"/>
                      <a:pt x="17452" y="545"/>
                      <a:pt x="17452" y="398"/>
                    </a:cubicBezTo>
                    <a:lnTo>
                      <a:pt x="17452" y="268"/>
                    </a:lnTo>
                    <a:cubicBezTo>
                      <a:pt x="17452" y="121"/>
                      <a:pt x="17336" y="0"/>
                      <a:pt x="171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446;p95">
                <a:extLst>
                  <a:ext uri="{FF2B5EF4-FFF2-40B4-BE49-F238E27FC236}">
                    <a16:creationId xmlns:a16="http://schemas.microsoft.com/office/drawing/2014/main" id="{87CB4F4F-A77A-AD75-096E-DF2990F5F8FB}"/>
                  </a:ext>
                </a:extLst>
              </p:cNvPr>
              <p:cNvSpPr/>
              <p:nvPr/>
            </p:nvSpPr>
            <p:spPr>
              <a:xfrm>
                <a:off x="3863350" y="2567600"/>
                <a:ext cx="27732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11093" h="660" extrusionOk="0">
                    <a:moveTo>
                      <a:pt x="267" y="1"/>
                    </a:moveTo>
                    <a:cubicBezTo>
                      <a:pt x="120" y="1"/>
                      <a:pt x="1" y="116"/>
                      <a:pt x="1" y="263"/>
                    </a:cubicBezTo>
                    <a:lnTo>
                      <a:pt x="1" y="399"/>
                    </a:lnTo>
                    <a:cubicBezTo>
                      <a:pt x="1" y="545"/>
                      <a:pt x="120" y="660"/>
                      <a:pt x="267" y="660"/>
                    </a:cubicBezTo>
                    <a:lnTo>
                      <a:pt x="10826" y="660"/>
                    </a:lnTo>
                    <a:cubicBezTo>
                      <a:pt x="10972" y="660"/>
                      <a:pt x="11092" y="545"/>
                      <a:pt x="11092" y="399"/>
                    </a:cubicBezTo>
                    <a:lnTo>
                      <a:pt x="11092" y="263"/>
                    </a:lnTo>
                    <a:cubicBezTo>
                      <a:pt x="11092" y="116"/>
                      <a:pt x="10972" y="1"/>
                      <a:pt x="108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447;p95">
                <a:extLst>
                  <a:ext uri="{FF2B5EF4-FFF2-40B4-BE49-F238E27FC236}">
                    <a16:creationId xmlns:a16="http://schemas.microsoft.com/office/drawing/2014/main" id="{C6C60664-FF18-D4EE-5E47-704732842B32}"/>
                  </a:ext>
                </a:extLst>
              </p:cNvPr>
              <p:cNvSpPr/>
              <p:nvPr/>
            </p:nvSpPr>
            <p:spPr>
              <a:xfrm>
                <a:off x="3863350" y="2626300"/>
                <a:ext cx="27732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11093" h="660" extrusionOk="0">
                    <a:moveTo>
                      <a:pt x="267" y="1"/>
                    </a:moveTo>
                    <a:cubicBezTo>
                      <a:pt x="120" y="1"/>
                      <a:pt x="1" y="121"/>
                      <a:pt x="1" y="262"/>
                    </a:cubicBezTo>
                    <a:lnTo>
                      <a:pt x="1" y="399"/>
                    </a:lnTo>
                    <a:cubicBezTo>
                      <a:pt x="1" y="544"/>
                      <a:pt x="120" y="660"/>
                      <a:pt x="267" y="660"/>
                    </a:cubicBezTo>
                    <a:lnTo>
                      <a:pt x="10826" y="660"/>
                    </a:lnTo>
                    <a:cubicBezTo>
                      <a:pt x="10972" y="660"/>
                      <a:pt x="11092" y="544"/>
                      <a:pt x="11092" y="399"/>
                    </a:cubicBezTo>
                    <a:lnTo>
                      <a:pt x="11092" y="262"/>
                    </a:lnTo>
                    <a:cubicBezTo>
                      <a:pt x="11092" y="121"/>
                      <a:pt x="10972" y="1"/>
                      <a:pt x="108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448;p95">
                <a:extLst>
                  <a:ext uri="{FF2B5EF4-FFF2-40B4-BE49-F238E27FC236}">
                    <a16:creationId xmlns:a16="http://schemas.microsoft.com/office/drawing/2014/main" id="{5E258A04-2AAE-21B8-9A36-3354EAFC9C57}"/>
                  </a:ext>
                </a:extLst>
              </p:cNvPr>
              <p:cNvSpPr/>
              <p:nvPr/>
            </p:nvSpPr>
            <p:spPr>
              <a:xfrm>
                <a:off x="3731950" y="1806725"/>
                <a:ext cx="1880425" cy="114825"/>
              </a:xfrm>
              <a:custGeom>
                <a:avLst/>
                <a:gdLst/>
                <a:ahLst/>
                <a:cxnLst/>
                <a:rect l="l" t="t" r="r" b="b"/>
                <a:pathLst>
                  <a:path w="75217" h="4593" extrusionOk="0">
                    <a:moveTo>
                      <a:pt x="3394" y="0"/>
                    </a:moveTo>
                    <a:cubicBezTo>
                      <a:pt x="1523" y="0"/>
                      <a:pt x="1" y="1522"/>
                      <a:pt x="1" y="3394"/>
                    </a:cubicBezTo>
                    <a:lnTo>
                      <a:pt x="1" y="4592"/>
                    </a:lnTo>
                    <a:lnTo>
                      <a:pt x="75217" y="4592"/>
                    </a:lnTo>
                    <a:lnTo>
                      <a:pt x="75217" y="3394"/>
                    </a:lnTo>
                    <a:cubicBezTo>
                      <a:pt x="75217" y="1522"/>
                      <a:pt x="73700" y="0"/>
                      <a:pt x="71823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449;p95">
                <a:extLst>
                  <a:ext uri="{FF2B5EF4-FFF2-40B4-BE49-F238E27FC236}">
                    <a16:creationId xmlns:a16="http://schemas.microsoft.com/office/drawing/2014/main" id="{B762D7EF-C233-82AE-DA6F-2E8C0CC02E2A}"/>
                  </a:ext>
                </a:extLst>
              </p:cNvPr>
              <p:cNvSpPr/>
              <p:nvPr/>
            </p:nvSpPr>
            <p:spPr>
              <a:xfrm>
                <a:off x="3827000" y="1990275"/>
                <a:ext cx="311050" cy="311050"/>
              </a:xfrm>
              <a:custGeom>
                <a:avLst/>
                <a:gdLst/>
                <a:ahLst/>
                <a:cxnLst/>
                <a:rect l="l" t="t" r="r" b="b"/>
                <a:pathLst>
                  <a:path w="12442" h="12442" extrusionOk="0">
                    <a:moveTo>
                      <a:pt x="1323" y="0"/>
                    </a:moveTo>
                    <a:cubicBezTo>
                      <a:pt x="591" y="0"/>
                      <a:pt x="0" y="591"/>
                      <a:pt x="0" y="1318"/>
                    </a:cubicBezTo>
                    <a:lnTo>
                      <a:pt x="0" y="11124"/>
                    </a:lnTo>
                    <a:cubicBezTo>
                      <a:pt x="0" y="11851"/>
                      <a:pt x="591" y="12442"/>
                      <a:pt x="1323" y="12442"/>
                    </a:cubicBezTo>
                    <a:lnTo>
                      <a:pt x="11124" y="12442"/>
                    </a:lnTo>
                    <a:cubicBezTo>
                      <a:pt x="11851" y="12442"/>
                      <a:pt x="12442" y="11851"/>
                      <a:pt x="12442" y="11124"/>
                    </a:cubicBezTo>
                    <a:lnTo>
                      <a:pt x="12442" y="1318"/>
                    </a:lnTo>
                    <a:cubicBezTo>
                      <a:pt x="12442" y="591"/>
                      <a:pt x="11851" y="0"/>
                      <a:pt x="1112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67000"/>
                    </a:schemeClr>
                  </a:gs>
                  <a:gs pos="48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dk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450;p95">
                <a:extLst>
                  <a:ext uri="{FF2B5EF4-FFF2-40B4-BE49-F238E27FC236}">
                    <a16:creationId xmlns:a16="http://schemas.microsoft.com/office/drawing/2014/main" id="{D0D71843-C0F7-303D-BF50-05161D448760}"/>
                  </a:ext>
                </a:extLst>
              </p:cNvPr>
              <p:cNvSpPr/>
              <p:nvPr/>
            </p:nvSpPr>
            <p:spPr>
              <a:xfrm>
                <a:off x="3844375" y="2082675"/>
                <a:ext cx="268950" cy="164775"/>
              </a:xfrm>
              <a:custGeom>
                <a:avLst/>
                <a:gdLst/>
                <a:ahLst/>
                <a:cxnLst/>
                <a:rect l="l" t="t" r="r" b="b"/>
                <a:pathLst>
                  <a:path w="10758" h="6591" extrusionOk="0">
                    <a:moveTo>
                      <a:pt x="7481" y="1"/>
                    </a:moveTo>
                    <a:cubicBezTo>
                      <a:pt x="7351" y="1"/>
                      <a:pt x="7221" y="64"/>
                      <a:pt x="7145" y="195"/>
                    </a:cubicBezTo>
                    <a:lnTo>
                      <a:pt x="4854" y="4008"/>
                    </a:lnTo>
                    <a:lnTo>
                      <a:pt x="3186" y="2282"/>
                    </a:lnTo>
                    <a:cubicBezTo>
                      <a:pt x="3108" y="2200"/>
                      <a:pt x="3005" y="2161"/>
                      <a:pt x="2903" y="2161"/>
                    </a:cubicBezTo>
                    <a:cubicBezTo>
                      <a:pt x="2771" y="2161"/>
                      <a:pt x="2640" y="2226"/>
                      <a:pt x="2563" y="2350"/>
                    </a:cubicBezTo>
                    <a:lnTo>
                      <a:pt x="1" y="6591"/>
                    </a:lnTo>
                    <a:lnTo>
                      <a:pt x="10758" y="6591"/>
                    </a:lnTo>
                    <a:lnTo>
                      <a:pt x="7840" y="231"/>
                    </a:lnTo>
                    <a:cubicBezTo>
                      <a:pt x="7771" y="80"/>
                      <a:pt x="7626" y="1"/>
                      <a:pt x="748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451;p95">
                <a:extLst>
                  <a:ext uri="{FF2B5EF4-FFF2-40B4-BE49-F238E27FC236}">
                    <a16:creationId xmlns:a16="http://schemas.microsoft.com/office/drawing/2014/main" id="{83671511-72EB-F244-D62A-37592FACE56B}"/>
                  </a:ext>
                </a:extLst>
              </p:cNvPr>
              <p:cNvSpPr/>
              <p:nvPr/>
            </p:nvSpPr>
            <p:spPr>
              <a:xfrm>
                <a:off x="3926625" y="2051575"/>
                <a:ext cx="48525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941" extrusionOk="0">
                    <a:moveTo>
                      <a:pt x="973" y="1"/>
                    </a:moveTo>
                    <a:cubicBezTo>
                      <a:pt x="434" y="1"/>
                      <a:pt x="0" y="435"/>
                      <a:pt x="0" y="968"/>
                    </a:cubicBezTo>
                    <a:cubicBezTo>
                      <a:pt x="0" y="1507"/>
                      <a:pt x="434" y="1941"/>
                      <a:pt x="973" y="1941"/>
                    </a:cubicBezTo>
                    <a:cubicBezTo>
                      <a:pt x="1506" y="1941"/>
                      <a:pt x="1941" y="1507"/>
                      <a:pt x="1941" y="968"/>
                    </a:cubicBezTo>
                    <a:cubicBezTo>
                      <a:pt x="1941" y="435"/>
                      <a:pt x="1506" y="1"/>
                      <a:pt x="97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452;p95">
                <a:extLst>
                  <a:ext uri="{FF2B5EF4-FFF2-40B4-BE49-F238E27FC236}">
                    <a16:creationId xmlns:a16="http://schemas.microsoft.com/office/drawing/2014/main" id="{57C58E5D-8551-20CD-AAAF-98B0E5691054}"/>
                  </a:ext>
                </a:extLst>
              </p:cNvPr>
              <p:cNvSpPr/>
              <p:nvPr/>
            </p:nvSpPr>
            <p:spPr>
              <a:xfrm>
                <a:off x="4185475" y="1990275"/>
                <a:ext cx="311075" cy="311050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2442" extrusionOk="0">
                    <a:moveTo>
                      <a:pt x="1323" y="0"/>
                    </a:moveTo>
                    <a:cubicBezTo>
                      <a:pt x="592" y="0"/>
                      <a:pt x="1" y="591"/>
                      <a:pt x="1" y="1318"/>
                    </a:cubicBezTo>
                    <a:lnTo>
                      <a:pt x="1" y="11124"/>
                    </a:lnTo>
                    <a:cubicBezTo>
                      <a:pt x="1" y="11851"/>
                      <a:pt x="592" y="12442"/>
                      <a:pt x="1323" y="12442"/>
                    </a:cubicBezTo>
                    <a:lnTo>
                      <a:pt x="11124" y="12442"/>
                    </a:lnTo>
                    <a:cubicBezTo>
                      <a:pt x="11851" y="12442"/>
                      <a:pt x="12442" y="11851"/>
                      <a:pt x="12442" y="11124"/>
                    </a:cubicBezTo>
                    <a:lnTo>
                      <a:pt x="12442" y="1318"/>
                    </a:lnTo>
                    <a:cubicBezTo>
                      <a:pt x="12442" y="591"/>
                      <a:pt x="11851" y="0"/>
                      <a:pt x="1112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67000"/>
                    </a:schemeClr>
                  </a:gs>
                  <a:gs pos="48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dk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453;p95">
                <a:extLst>
                  <a:ext uri="{FF2B5EF4-FFF2-40B4-BE49-F238E27FC236}">
                    <a16:creationId xmlns:a16="http://schemas.microsoft.com/office/drawing/2014/main" id="{DF55C25A-53ED-6713-B4A7-6D15CA36D963}"/>
                  </a:ext>
                </a:extLst>
              </p:cNvPr>
              <p:cNvSpPr/>
              <p:nvPr/>
            </p:nvSpPr>
            <p:spPr>
              <a:xfrm>
                <a:off x="4278950" y="2230300"/>
                <a:ext cx="124250" cy="31025"/>
              </a:xfrm>
              <a:custGeom>
                <a:avLst/>
                <a:gdLst/>
                <a:ahLst/>
                <a:cxnLst/>
                <a:rect l="l" t="t" r="r" b="b"/>
                <a:pathLst>
                  <a:path w="4970" h="1241" extrusionOk="0">
                    <a:moveTo>
                      <a:pt x="2486" y="1"/>
                    </a:moveTo>
                    <a:cubicBezTo>
                      <a:pt x="1110" y="1"/>
                      <a:pt x="0" y="278"/>
                      <a:pt x="0" y="618"/>
                    </a:cubicBezTo>
                    <a:cubicBezTo>
                      <a:pt x="0" y="963"/>
                      <a:pt x="1110" y="1241"/>
                      <a:pt x="2486" y="1241"/>
                    </a:cubicBezTo>
                    <a:cubicBezTo>
                      <a:pt x="3855" y="1241"/>
                      <a:pt x="4969" y="963"/>
                      <a:pt x="4969" y="618"/>
                    </a:cubicBezTo>
                    <a:cubicBezTo>
                      <a:pt x="4969" y="278"/>
                      <a:pt x="3855" y="1"/>
                      <a:pt x="24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454;p95">
                <a:extLst>
                  <a:ext uri="{FF2B5EF4-FFF2-40B4-BE49-F238E27FC236}">
                    <a16:creationId xmlns:a16="http://schemas.microsoft.com/office/drawing/2014/main" id="{D39C4191-19D5-8CB9-E797-E4BB21C6FB6C}"/>
                  </a:ext>
                </a:extLst>
              </p:cNvPr>
              <p:cNvSpPr/>
              <p:nvPr/>
            </p:nvSpPr>
            <p:spPr>
              <a:xfrm>
                <a:off x="4257925" y="2055900"/>
                <a:ext cx="166325" cy="184375"/>
              </a:xfrm>
              <a:custGeom>
                <a:avLst/>
                <a:gdLst/>
                <a:ahLst/>
                <a:cxnLst/>
                <a:rect l="l" t="t" r="r" b="b"/>
                <a:pathLst>
                  <a:path w="6653" h="7375" extrusionOk="0">
                    <a:moveTo>
                      <a:pt x="3289" y="1078"/>
                    </a:moveTo>
                    <a:cubicBezTo>
                      <a:pt x="4387" y="1078"/>
                      <a:pt x="5277" y="1925"/>
                      <a:pt x="5277" y="2965"/>
                    </a:cubicBezTo>
                    <a:cubicBezTo>
                      <a:pt x="5277" y="4012"/>
                      <a:pt x="4387" y="4854"/>
                      <a:pt x="3289" y="4854"/>
                    </a:cubicBezTo>
                    <a:cubicBezTo>
                      <a:pt x="2191" y="4854"/>
                      <a:pt x="1302" y="4012"/>
                      <a:pt x="1302" y="2965"/>
                    </a:cubicBezTo>
                    <a:cubicBezTo>
                      <a:pt x="1302" y="1925"/>
                      <a:pt x="2191" y="1078"/>
                      <a:pt x="3289" y="1078"/>
                    </a:cubicBezTo>
                    <a:close/>
                    <a:moveTo>
                      <a:pt x="3324" y="0"/>
                    </a:moveTo>
                    <a:cubicBezTo>
                      <a:pt x="2548" y="0"/>
                      <a:pt x="1773" y="298"/>
                      <a:pt x="1182" y="894"/>
                    </a:cubicBezTo>
                    <a:cubicBezTo>
                      <a:pt x="1" y="2087"/>
                      <a:pt x="1" y="4022"/>
                      <a:pt x="1182" y="5214"/>
                    </a:cubicBezTo>
                    <a:lnTo>
                      <a:pt x="3327" y="7374"/>
                    </a:lnTo>
                    <a:lnTo>
                      <a:pt x="5470" y="5214"/>
                    </a:lnTo>
                    <a:cubicBezTo>
                      <a:pt x="6653" y="4022"/>
                      <a:pt x="6653" y="2087"/>
                      <a:pt x="5470" y="894"/>
                    </a:cubicBezTo>
                    <a:cubicBezTo>
                      <a:pt x="4877" y="298"/>
                      <a:pt x="4100" y="0"/>
                      <a:pt x="332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4455;p95">
              <a:extLst>
                <a:ext uri="{FF2B5EF4-FFF2-40B4-BE49-F238E27FC236}">
                  <a16:creationId xmlns:a16="http://schemas.microsoft.com/office/drawing/2014/main" id="{F017A6DB-A3BC-C1C4-0F2B-06E588FB3D39}"/>
                </a:ext>
              </a:extLst>
            </p:cNvPr>
            <p:cNvGrpSpPr/>
            <p:nvPr/>
          </p:nvGrpSpPr>
          <p:grpSpPr>
            <a:xfrm>
              <a:off x="4305763" y="2158338"/>
              <a:ext cx="918450" cy="1530275"/>
              <a:chOff x="5816625" y="1806613"/>
              <a:chExt cx="918450" cy="1530275"/>
            </a:xfrm>
          </p:grpSpPr>
          <p:sp>
            <p:nvSpPr>
              <p:cNvPr id="6" name="Google Shape;4456;p95">
                <a:extLst>
                  <a:ext uri="{FF2B5EF4-FFF2-40B4-BE49-F238E27FC236}">
                    <a16:creationId xmlns:a16="http://schemas.microsoft.com/office/drawing/2014/main" id="{243CB748-82F0-44E2-CFF8-B0850F25A8C9}"/>
                  </a:ext>
                </a:extLst>
              </p:cNvPr>
              <p:cNvSpPr/>
              <p:nvPr/>
            </p:nvSpPr>
            <p:spPr>
              <a:xfrm>
                <a:off x="5816625" y="1806613"/>
                <a:ext cx="918450" cy="1530275"/>
              </a:xfrm>
              <a:custGeom>
                <a:avLst/>
                <a:gdLst/>
                <a:ahLst/>
                <a:cxnLst/>
                <a:rect l="l" t="t" r="r" b="b"/>
                <a:pathLst>
                  <a:path w="36738" h="61211" extrusionOk="0">
                    <a:moveTo>
                      <a:pt x="3044" y="1"/>
                    </a:moveTo>
                    <a:cubicBezTo>
                      <a:pt x="1361" y="1"/>
                      <a:pt x="0" y="1365"/>
                      <a:pt x="0" y="3044"/>
                    </a:cubicBezTo>
                    <a:lnTo>
                      <a:pt x="0" y="58167"/>
                    </a:lnTo>
                    <a:cubicBezTo>
                      <a:pt x="0" y="59847"/>
                      <a:pt x="1361" y="61211"/>
                      <a:pt x="3044" y="61211"/>
                    </a:cubicBezTo>
                    <a:lnTo>
                      <a:pt x="33694" y="61211"/>
                    </a:lnTo>
                    <a:cubicBezTo>
                      <a:pt x="35379" y="61211"/>
                      <a:pt x="36738" y="59847"/>
                      <a:pt x="36738" y="58167"/>
                    </a:cubicBezTo>
                    <a:lnTo>
                      <a:pt x="36738" y="3044"/>
                    </a:lnTo>
                    <a:cubicBezTo>
                      <a:pt x="36738" y="1365"/>
                      <a:pt x="35379" y="1"/>
                      <a:pt x="33694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89000"/>
                    </a:schemeClr>
                  </a:gs>
                  <a:gs pos="23000">
                    <a:schemeClr val="accent1">
                      <a:lumMod val="89000"/>
                    </a:schemeClr>
                  </a:gs>
                  <a:gs pos="69000">
                    <a:schemeClr val="accent1">
                      <a:lumMod val="75000"/>
                    </a:schemeClr>
                  </a:gs>
                  <a:gs pos="97000">
                    <a:schemeClr val="accent1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dk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457;p95">
                <a:extLst>
                  <a:ext uri="{FF2B5EF4-FFF2-40B4-BE49-F238E27FC236}">
                    <a16:creationId xmlns:a16="http://schemas.microsoft.com/office/drawing/2014/main" id="{02E70A72-01FB-FE44-2E53-52238DC11EC0}"/>
                  </a:ext>
                </a:extLst>
              </p:cNvPr>
              <p:cNvSpPr/>
              <p:nvPr/>
            </p:nvSpPr>
            <p:spPr>
              <a:xfrm>
                <a:off x="5856625" y="1853413"/>
                <a:ext cx="838450" cy="1338900"/>
              </a:xfrm>
              <a:custGeom>
                <a:avLst/>
                <a:gdLst/>
                <a:ahLst/>
                <a:cxnLst/>
                <a:rect l="l" t="t" r="r" b="b"/>
                <a:pathLst>
                  <a:path w="33538" h="53556" extrusionOk="0">
                    <a:moveTo>
                      <a:pt x="2020" y="0"/>
                    </a:moveTo>
                    <a:cubicBezTo>
                      <a:pt x="905" y="0"/>
                      <a:pt x="1" y="905"/>
                      <a:pt x="1" y="2020"/>
                    </a:cubicBezTo>
                    <a:lnTo>
                      <a:pt x="1" y="51537"/>
                    </a:lnTo>
                    <a:cubicBezTo>
                      <a:pt x="1" y="52651"/>
                      <a:pt x="905" y="53556"/>
                      <a:pt x="2020" y="53556"/>
                    </a:cubicBezTo>
                    <a:lnTo>
                      <a:pt x="31520" y="53556"/>
                    </a:lnTo>
                    <a:cubicBezTo>
                      <a:pt x="32633" y="53556"/>
                      <a:pt x="33538" y="52651"/>
                      <a:pt x="33538" y="51537"/>
                    </a:cubicBezTo>
                    <a:lnTo>
                      <a:pt x="33538" y="2020"/>
                    </a:lnTo>
                    <a:cubicBezTo>
                      <a:pt x="33538" y="905"/>
                      <a:pt x="32633" y="0"/>
                      <a:pt x="3152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chemeClr val="dk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458;p95">
                <a:extLst>
                  <a:ext uri="{FF2B5EF4-FFF2-40B4-BE49-F238E27FC236}">
                    <a16:creationId xmlns:a16="http://schemas.microsoft.com/office/drawing/2014/main" id="{67B0E076-7561-0F8E-D5B2-E91E148297A6}"/>
                  </a:ext>
                </a:extLst>
              </p:cNvPr>
              <p:cNvSpPr/>
              <p:nvPr/>
            </p:nvSpPr>
            <p:spPr>
              <a:xfrm>
                <a:off x="5904875" y="2876963"/>
                <a:ext cx="288175" cy="276125"/>
              </a:xfrm>
              <a:custGeom>
                <a:avLst/>
                <a:gdLst/>
                <a:ahLst/>
                <a:cxnLst/>
                <a:rect l="l" t="t" r="r" b="b"/>
                <a:pathLst>
                  <a:path w="11527" h="11045" extrusionOk="0">
                    <a:moveTo>
                      <a:pt x="1454" y="0"/>
                    </a:moveTo>
                    <a:cubicBezTo>
                      <a:pt x="655" y="0"/>
                      <a:pt x="1" y="654"/>
                      <a:pt x="1" y="1453"/>
                    </a:cubicBezTo>
                    <a:lnTo>
                      <a:pt x="1" y="9591"/>
                    </a:lnTo>
                    <a:cubicBezTo>
                      <a:pt x="1" y="10391"/>
                      <a:pt x="655" y="11045"/>
                      <a:pt x="1454" y="11045"/>
                    </a:cubicBezTo>
                    <a:lnTo>
                      <a:pt x="10073" y="11045"/>
                    </a:lnTo>
                    <a:cubicBezTo>
                      <a:pt x="10872" y="11045"/>
                      <a:pt x="11526" y="10391"/>
                      <a:pt x="11526" y="9591"/>
                    </a:cubicBezTo>
                    <a:lnTo>
                      <a:pt x="11526" y="1453"/>
                    </a:lnTo>
                    <a:cubicBezTo>
                      <a:pt x="11526" y="654"/>
                      <a:pt x="10872" y="0"/>
                      <a:pt x="10073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67000"/>
                    </a:schemeClr>
                  </a:gs>
                  <a:gs pos="48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dk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459;p95">
                <a:extLst>
                  <a:ext uri="{FF2B5EF4-FFF2-40B4-BE49-F238E27FC236}">
                    <a16:creationId xmlns:a16="http://schemas.microsoft.com/office/drawing/2014/main" id="{F36A1DBD-958B-EA9C-6753-67289CC11E3D}"/>
                  </a:ext>
                </a:extLst>
              </p:cNvPr>
              <p:cNvSpPr/>
              <p:nvPr/>
            </p:nvSpPr>
            <p:spPr>
              <a:xfrm>
                <a:off x="6241400" y="2876963"/>
                <a:ext cx="288175" cy="276125"/>
              </a:xfrm>
              <a:custGeom>
                <a:avLst/>
                <a:gdLst/>
                <a:ahLst/>
                <a:cxnLst/>
                <a:rect l="l" t="t" r="r" b="b"/>
                <a:pathLst>
                  <a:path w="11527" h="11045" extrusionOk="0">
                    <a:moveTo>
                      <a:pt x="1454" y="0"/>
                    </a:moveTo>
                    <a:cubicBezTo>
                      <a:pt x="650" y="0"/>
                      <a:pt x="1" y="654"/>
                      <a:pt x="1" y="1453"/>
                    </a:cubicBezTo>
                    <a:lnTo>
                      <a:pt x="1" y="9591"/>
                    </a:lnTo>
                    <a:cubicBezTo>
                      <a:pt x="1" y="10391"/>
                      <a:pt x="650" y="11045"/>
                      <a:pt x="1454" y="11045"/>
                    </a:cubicBezTo>
                    <a:lnTo>
                      <a:pt x="10073" y="11045"/>
                    </a:lnTo>
                    <a:cubicBezTo>
                      <a:pt x="10872" y="11045"/>
                      <a:pt x="11526" y="10391"/>
                      <a:pt x="11526" y="9591"/>
                    </a:cubicBezTo>
                    <a:lnTo>
                      <a:pt x="11526" y="1453"/>
                    </a:lnTo>
                    <a:cubicBezTo>
                      <a:pt x="11526" y="654"/>
                      <a:pt x="10872" y="0"/>
                      <a:pt x="10073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67000"/>
                    </a:schemeClr>
                  </a:gs>
                  <a:gs pos="48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dk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460;p95">
                <a:extLst>
                  <a:ext uri="{FF2B5EF4-FFF2-40B4-BE49-F238E27FC236}">
                    <a16:creationId xmlns:a16="http://schemas.microsoft.com/office/drawing/2014/main" id="{1CE7D4F0-B0B2-179C-CBA0-56C263569184}"/>
                  </a:ext>
                </a:extLst>
              </p:cNvPr>
              <p:cNvSpPr/>
              <p:nvPr/>
            </p:nvSpPr>
            <p:spPr>
              <a:xfrm>
                <a:off x="5904875" y="2453613"/>
                <a:ext cx="700900" cy="341250"/>
              </a:xfrm>
              <a:custGeom>
                <a:avLst/>
                <a:gdLst/>
                <a:ahLst/>
                <a:cxnLst/>
                <a:rect l="l" t="t" r="r" b="b"/>
                <a:pathLst>
                  <a:path w="28036" h="13650" extrusionOk="0">
                    <a:moveTo>
                      <a:pt x="1256" y="1"/>
                    </a:moveTo>
                    <a:cubicBezTo>
                      <a:pt x="566" y="1"/>
                      <a:pt x="1" y="560"/>
                      <a:pt x="1" y="1256"/>
                    </a:cubicBezTo>
                    <a:lnTo>
                      <a:pt x="1" y="12394"/>
                    </a:lnTo>
                    <a:cubicBezTo>
                      <a:pt x="1" y="13091"/>
                      <a:pt x="566" y="13649"/>
                      <a:pt x="1256" y="13649"/>
                    </a:cubicBezTo>
                    <a:lnTo>
                      <a:pt x="26776" y="13649"/>
                    </a:lnTo>
                    <a:cubicBezTo>
                      <a:pt x="27471" y="13649"/>
                      <a:pt x="28036" y="13091"/>
                      <a:pt x="28036" y="12394"/>
                    </a:cubicBezTo>
                    <a:lnTo>
                      <a:pt x="28036" y="1256"/>
                    </a:lnTo>
                    <a:cubicBezTo>
                      <a:pt x="28036" y="560"/>
                      <a:pt x="27471" y="1"/>
                      <a:pt x="26776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67000"/>
                    </a:schemeClr>
                  </a:gs>
                  <a:gs pos="48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dk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461;p95">
                <a:extLst>
                  <a:ext uri="{FF2B5EF4-FFF2-40B4-BE49-F238E27FC236}">
                    <a16:creationId xmlns:a16="http://schemas.microsoft.com/office/drawing/2014/main" id="{835109D2-0C36-DECE-16B1-9E3BFA57BEE5}"/>
                  </a:ext>
                </a:extLst>
              </p:cNvPr>
              <p:cNvSpPr/>
              <p:nvPr/>
            </p:nvSpPr>
            <p:spPr>
              <a:xfrm>
                <a:off x="5970900" y="2561713"/>
                <a:ext cx="226600" cy="138775"/>
              </a:xfrm>
              <a:custGeom>
                <a:avLst/>
                <a:gdLst/>
                <a:ahLst/>
                <a:cxnLst/>
                <a:rect l="l" t="t" r="r" b="b"/>
                <a:pathLst>
                  <a:path w="9064" h="5551" extrusionOk="0">
                    <a:moveTo>
                      <a:pt x="6302" y="1"/>
                    </a:moveTo>
                    <a:cubicBezTo>
                      <a:pt x="6192" y="1"/>
                      <a:pt x="6082" y="54"/>
                      <a:pt x="6015" y="163"/>
                    </a:cubicBezTo>
                    <a:lnTo>
                      <a:pt x="4090" y="3375"/>
                    </a:lnTo>
                    <a:lnTo>
                      <a:pt x="2684" y="1921"/>
                    </a:lnTo>
                    <a:cubicBezTo>
                      <a:pt x="2618" y="1852"/>
                      <a:pt x="2532" y="1820"/>
                      <a:pt x="2447" y="1820"/>
                    </a:cubicBezTo>
                    <a:cubicBezTo>
                      <a:pt x="2336" y="1820"/>
                      <a:pt x="2226" y="1875"/>
                      <a:pt x="2161" y="1978"/>
                    </a:cubicBezTo>
                    <a:lnTo>
                      <a:pt x="1" y="5550"/>
                    </a:lnTo>
                    <a:lnTo>
                      <a:pt x="9064" y="5550"/>
                    </a:lnTo>
                    <a:lnTo>
                      <a:pt x="6606" y="195"/>
                    </a:lnTo>
                    <a:cubicBezTo>
                      <a:pt x="6545" y="66"/>
                      <a:pt x="6424" y="1"/>
                      <a:pt x="630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462;p95">
                <a:extLst>
                  <a:ext uri="{FF2B5EF4-FFF2-40B4-BE49-F238E27FC236}">
                    <a16:creationId xmlns:a16="http://schemas.microsoft.com/office/drawing/2014/main" id="{5928503F-7FB8-8824-367C-5DEA6D97EF8D}"/>
                  </a:ext>
                </a:extLst>
              </p:cNvPr>
              <p:cNvSpPr/>
              <p:nvPr/>
            </p:nvSpPr>
            <p:spPr>
              <a:xfrm>
                <a:off x="6040175" y="2535488"/>
                <a:ext cx="40975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1632" extrusionOk="0">
                    <a:moveTo>
                      <a:pt x="823" y="0"/>
                    </a:moveTo>
                    <a:cubicBezTo>
                      <a:pt x="367" y="0"/>
                      <a:pt x="1" y="365"/>
                      <a:pt x="1" y="816"/>
                    </a:cubicBezTo>
                    <a:cubicBezTo>
                      <a:pt x="1" y="1270"/>
                      <a:pt x="367" y="1632"/>
                      <a:pt x="823" y="1632"/>
                    </a:cubicBezTo>
                    <a:cubicBezTo>
                      <a:pt x="1272" y="1632"/>
                      <a:pt x="1639" y="1270"/>
                      <a:pt x="1639" y="816"/>
                    </a:cubicBezTo>
                    <a:cubicBezTo>
                      <a:pt x="1639" y="365"/>
                      <a:pt x="1272" y="0"/>
                      <a:pt x="8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463;p95">
                <a:extLst>
                  <a:ext uri="{FF2B5EF4-FFF2-40B4-BE49-F238E27FC236}">
                    <a16:creationId xmlns:a16="http://schemas.microsoft.com/office/drawing/2014/main" id="{D2A11996-43F7-AC76-ADB9-CB97437DFD61}"/>
                  </a:ext>
                </a:extLst>
              </p:cNvPr>
              <p:cNvSpPr/>
              <p:nvPr/>
            </p:nvSpPr>
            <p:spPr>
              <a:xfrm>
                <a:off x="5904875" y="1895113"/>
                <a:ext cx="750200" cy="109050"/>
              </a:xfrm>
              <a:custGeom>
                <a:avLst/>
                <a:gdLst/>
                <a:ahLst/>
                <a:cxnLst/>
                <a:rect l="l" t="t" r="r" b="b"/>
                <a:pathLst>
                  <a:path w="30008" h="4362" extrusionOk="0">
                    <a:moveTo>
                      <a:pt x="952" y="0"/>
                    </a:moveTo>
                    <a:cubicBezTo>
                      <a:pt x="430" y="0"/>
                      <a:pt x="1" y="429"/>
                      <a:pt x="1" y="953"/>
                    </a:cubicBezTo>
                    <a:lnTo>
                      <a:pt x="1" y="3410"/>
                    </a:lnTo>
                    <a:cubicBezTo>
                      <a:pt x="1" y="3939"/>
                      <a:pt x="430" y="4362"/>
                      <a:pt x="952" y="4362"/>
                    </a:cubicBezTo>
                    <a:lnTo>
                      <a:pt x="29051" y="4362"/>
                    </a:lnTo>
                    <a:cubicBezTo>
                      <a:pt x="29579" y="4362"/>
                      <a:pt x="30007" y="3939"/>
                      <a:pt x="30007" y="3410"/>
                    </a:cubicBezTo>
                    <a:lnTo>
                      <a:pt x="30007" y="953"/>
                    </a:lnTo>
                    <a:cubicBezTo>
                      <a:pt x="30007" y="429"/>
                      <a:pt x="29579" y="0"/>
                      <a:pt x="29051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67000"/>
                    </a:schemeClr>
                  </a:gs>
                  <a:gs pos="48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dk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464;p95">
                <a:extLst>
                  <a:ext uri="{FF2B5EF4-FFF2-40B4-BE49-F238E27FC236}">
                    <a16:creationId xmlns:a16="http://schemas.microsoft.com/office/drawing/2014/main" id="{86837D53-C628-232E-907A-9B665D045930}"/>
                  </a:ext>
                </a:extLst>
              </p:cNvPr>
              <p:cNvSpPr/>
              <p:nvPr/>
            </p:nvSpPr>
            <p:spPr>
              <a:xfrm>
                <a:off x="6313050" y="2131488"/>
                <a:ext cx="3283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13132" h="660" extrusionOk="0">
                    <a:moveTo>
                      <a:pt x="330" y="1"/>
                    </a:moveTo>
                    <a:cubicBezTo>
                      <a:pt x="152" y="1"/>
                      <a:pt x="0" y="146"/>
                      <a:pt x="0" y="330"/>
                    </a:cubicBezTo>
                    <a:cubicBezTo>
                      <a:pt x="0" y="513"/>
                      <a:pt x="152" y="660"/>
                      <a:pt x="330" y="660"/>
                    </a:cubicBezTo>
                    <a:lnTo>
                      <a:pt x="12802" y="660"/>
                    </a:lnTo>
                    <a:cubicBezTo>
                      <a:pt x="12980" y="660"/>
                      <a:pt x="13132" y="513"/>
                      <a:pt x="13132" y="330"/>
                    </a:cubicBezTo>
                    <a:cubicBezTo>
                      <a:pt x="13132" y="146"/>
                      <a:pt x="12980" y="1"/>
                      <a:pt x="128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65;p95">
                <a:extLst>
                  <a:ext uri="{FF2B5EF4-FFF2-40B4-BE49-F238E27FC236}">
                    <a16:creationId xmlns:a16="http://schemas.microsoft.com/office/drawing/2014/main" id="{9389F38C-924C-D6FC-3E56-956C09218AB5}"/>
                  </a:ext>
                </a:extLst>
              </p:cNvPr>
              <p:cNvSpPr/>
              <p:nvPr/>
            </p:nvSpPr>
            <p:spPr>
              <a:xfrm>
                <a:off x="6313050" y="2181288"/>
                <a:ext cx="3283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13132" h="660" extrusionOk="0">
                    <a:moveTo>
                      <a:pt x="330" y="1"/>
                    </a:moveTo>
                    <a:cubicBezTo>
                      <a:pt x="152" y="1"/>
                      <a:pt x="0" y="148"/>
                      <a:pt x="0" y="331"/>
                    </a:cubicBezTo>
                    <a:cubicBezTo>
                      <a:pt x="0" y="514"/>
                      <a:pt x="152" y="660"/>
                      <a:pt x="330" y="660"/>
                    </a:cubicBezTo>
                    <a:lnTo>
                      <a:pt x="12802" y="660"/>
                    </a:lnTo>
                    <a:cubicBezTo>
                      <a:pt x="12980" y="660"/>
                      <a:pt x="13132" y="514"/>
                      <a:pt x="13132" y="331"/>
                    </a:cubicBezTo>
                    <a:cubicBezTo>
                      <a:pt x="13132" y="148"/>
                      <a:pt x="12980" y="1"/>
                      <a:pt x="128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466;p95">
                <a:extLst>
                  <a:ext uri="{FF2B5EF4-FFF2-40B4-BE49-F238E27FC236}">
                    <a16:creationId xmlns:a16="http://schemas.microsoft.com/office/drawing/2014/main" id="{2F7B2497-F15D-9D94-B4AF-54B20D4C75AA}"/>
                  </a:ext>
                </a:extLst>
              </p:cNvPr>
              <p:cNvSpPr/>
              <p:nvPr/>
            </p:nvSpPr>
            <p:spPr>
              <a:xfrm>
                <a:off x="6313050" y="2231113"/>
                <a:ext cx="3283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13132" h="660" extrusionOk="0">
                    <a:moveTo>
                      <a:pt x="330" y="1"/>
                    </a:moveTo>
                    <a:cubicBezTo>
                      <a:pt x="152" y="1"/>
                      <a:pt x="0" y="146"/>
                      <a:pt x="0" y="330"/>
                    </a:cubicBezTo>
                    <a:cubicBezTo>
                      <a:pt x="0" y="513"/>
                      <a:pt x="152" y="660"/>
                      <a:pt x="330" y="660"/>
                    </a:cubicBezTo>
                    <a:lnTo>
                      <a:pt x="12802" y="660"/>
                    </a:lnTo>
                    <a:cubicBezTo>
                      <a:pt x="12980" y="660"/>
                      <a:pt x="13132" y="513"/>
                      <a:pt x="13132" y="330"/>
                    </a:cubicBezTo>
                    <a:cubicBezTo>
                      <a:pt x="13132" y="146"/>
                      <a:pt x="12980" y="1"/>
                      <a:pt x="128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467;p95">
                <a:extLst>
                  <a:ext uri="{FF2B5EF4-FFF2-40B4-BE49-F238E27FC236}">
                    <a16:creationId xmlns:a16="http://schemas.microsoft.com/office/drawing/2014/main" id="{BDC53A69-525A-991D-F136-9D952CD31978}"/>
                  </a:ext>
                </a:extLst>
              </p:cNvPr>
              <p:cNvSpPr/>
              <p:nvPr/>
            </p:nvSpPr>
            <p:spPr>
              <a:xfrm>
                <a:off x="6313050" y="2280913"/>
                <a:ext cx="2394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9576" h="660" extrusionOk="0">
                    <a:moveTo>
                      <a:pt x="330" y="1"/>
                    </a:moveTo>
                    <a:cubicBezTo>
                      <a:pt x="152" y="1"/>
                      <a:pt x="0" y="147"/>
                      <a:pt x="0" y="331"/>
                    </a:cubicBezTo>
                    <a:cubicBezTo>
                      <a:pt x="0" y="514"/>
                      <a:pt x="152" y="659"/>
                      <a:pt x="330" y="659"/>
                    </a:cubicBezTo>
                    <a:lnTo>
                      <a:pt x="9246" y="659"/>
                    </a:lnTo>
                    <a:cubicBezTo>
                      <a:pt x="9429" y="659"/>
                      <a:pt x="9575" y="514"/>
                      <a:pt x="9575" y="331"/>
                    </a:cubicBezTo>
                    <a:cubicBezTo>
                      <a:pt x="9575" y="147"/>
                      <a:pt x="9429" y="1"/>
                      <a:pt x="92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468;p95">
                <a:extLst>
                  <a:ext uri="{FF2B5EF4-FFF2-40B4-BE49-F238E27FC236}">
                    <a16:creationId xmlns:a16="http://schemas.microsoft.com/office/drawing/2014/main" id="{4B398AC3-6E52-13C3-C935-273E3DDC72F8}"/>
                  </a:ext>
                </a:extLst>
              </p:cNvPr>
              <p:cNvSpPr/>
              <p:nvPr/>
            </p:nvSpPr>
            <p:spPr>
              <a:xfrm>
                <a:off x="6313050" y="2330738"/>
                <a:ext cx="178475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7139" h="660" extrusionOk="0">
                    <a:moveTo>
                      <a:pt x="330" y="1"/>
                    </a:moveTo>
                    <a:cubicBezTo>
                      <a:pt x="152" y="1"/>
                      <a:pt x="0" y="146"/>
                      <a:pt x="0" y="329"/>
                    </a:cubicBezTo>
                    <a:cubicBezTo>
                      <a:pt x="0" y="513"/>
                      <a:pt x="152" y="660"/>
                      <a:pt x="330" y="660"/>
                    </a:cubicBezTo>
                    <a:lnTo>
                      <a:pt x="6809" y="660"/>
                    </a:lnTo>
                    <a:cubicBezTo>
                      <a:pt x="6992" y="660"/>
                      <a:pt x="7139" y="513"/>
                      <a:pt x="7139" y="329"/>
                    </a:cubicBezTo>
                    <a:cubicBezTo>
                      <a:pt x="7139" y="146"/>
                      <a:pt x="6992" y="1"/>
                      <a:pt x="68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469;p95">
                <a:extLst>
                  <a:ext uri="{FF2B5EF4-FFF2-40B4-BE49-F238E27FC236}">
                    <a16:creationId xmlns:a16="http://schemas.microsoft.com/office/drawing/2014/main" id="{1E03D08B-D2B8-9694-CC28-C1FB8E0A0E3F}"/>
                  </a:ext>
                </a:extLst>
              </p:cNvPr>
              <p:cNvSpPr/>
              <p:nvPr/>
            </p:nvSpPr>
            <p:spPr>
              <a:xfrm>
                <a:off x="5904875" y="2074613"/>
                <a:ext cx="344775" cy="323075"/>
              </a:xfrm>
              <a:custGeom>
                <a:avLst/>
                <a:gdLst/>
                <a:ahLst/>
                <a:cxnLst/>
                <a:rect l="l" t="t" r="r" b="b"/>
                <a:pathLst>
                  <a:path w="13791" h="12923" extrusionOk="0">
                    <a:moveTo>
                      <a:pt x="1376" y="0"/>
                    </a:moveTo>
                    <a:cubicBezTo>
                      <a:pt x="618" y="0"/>
                      <a:pt x="1" y="613"/>
                      <a:pt x="1" y="1371"/>
                    </a:cubicBezTo>
                    <a:lnTo>
                      <a:pt x="1" y="11552"/>
                    </a:lnTo>
                    <a:cubicBezTo>
                      <a:pt x="1" y="12311"/>
                      <a:pt x="618" y="12923"/>
                      <a:pt x="1376" y="12923"/>
                    </a:cubicBezTo>
                    <a:lnTo>
                      <a:pt x="12416" y="12923"/>
                    </a:lnTo>
                    <a:cubicBezTo>
                      <a:pt x="13174" y="12923"/>
                      <a:pt x="13791" y="12311"/>
                      <a:pt x="13791" y="11552"/>
                    </a:cubicBezTo>
                    <a:lnTo>
                      <a:pt x="13791" y="1371"/>
                    </a:lnTo>
                    <a:cubicBezTo>
                      <a:pt x="13791" y="613"/>
                      <a:pt x="13174" y="0"/>
                      <a:pt x="1241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67000"/>
                    </a:schemeClr>
                  </a:gs>
                  <a:gs pos="48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dk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470;p95">
                <a:extLst>
                  <a:ext uri="{FF2B5EF4-FFF2-40B4-BE49-F238E27FC236}">
                    <a16:creationId xmlns:a16="http://schemas.microsoft.com/office/drawing/2014/main" id="{55192510-7354-5E6A-291A-B50F0382E037}"/>
                  </a:ext>
                </a:extLst>
              </p:cNvPr>
              <p:cNvSpPr/>
              <p:nvPr/>
            </p:nvSpPr>
            <p:spPr>
              <a:xfrm>
                <a:off x="5949975" y="2108863"/>
                <a:ext cx="254575" cy="254575"/>
              </a:xfrm>
              <a:custGeom>
                <a:avLst/>
                <a:gdLst/>
                <a:ahLst/>
                <a:cxnLst/>
                <a:rect l="l" t="t" r="r" b="b"/>
                <a:pathLst>
                  <a:path w="10183" h="10183" extrusionOk="0">
                    <a:moveTo>
                      <a:pt x="5090" y="1"/>
                    </a:moveTo>
                    <a:cubicBezTo>
                      <a:pt x="2281" y="1"/>
                      <a:pt x="0" y="2281"/>
                      <a:pt x="0" y="5089"/>
                    </a:cubicBezTo>
                    <a:cubicBezTo>
                      <a:pt x="0" y="7903"/>
                      <a:pt x="2281" y="10182"/>
                      <a:pt x="5090" y="10182"/>
                    </a:cubicBezTo>
                    <a:cubicBezTo>
                      <a:pt x="7902" y="10182"/>
                      <a:pt x="10183" y="7903"/>
                      <a:pt x="10183" y="5089"/>
                    </a:cubicBezTo>
                    <a:cubicBezTo>
                      <a:pt x="10183" y="2281"/>
                      <a:pt x="7902" y="1"/>
                      <a:pt x="509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471;p95">
                <a:extLst>
                  <a:ext uri="{FF2B5EF4-FFF2-40B4-BE49-F238E27FC236}">
                    <a16:creationId xmlns:a16="http://schemas.microsoft.com/office/drawing/2014/main" id="{3A579F9B-162F-C662-7D43-949000DD66EB}"/>
                  </a:ext>
                </a:extLst>
              </p:cNvPr>
              <p:cNvSpPr/>
              <p:nvPr/>
            </p:nvSpPr>
            <p:spPr>
              <a:xfrm>
                <a:off x="6034450" y="2140638"/>
                <a:ext cx="85525" cy="85525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3421" extrusionOk="0">
                    <a:moveTo>
                      <a:pt x="1711" y="0"/>
                    </a:moveTo>
                    <a:cubicBezTo>
                      <a:pt x="770" y="0"/>
                      <a:pt x="0" y="769"/>
                      <a:pt x="0" y="1711"/>
                    </a:cubicBezTo>
                    <a:cubicBezTo>
                      <a:pt x="0" y="2657"/>
                      <a:pt x="770" y="3420"/>
                      <a:pt x="1711" y="3420"/>
                    </a:cubicBezTo>
                    <a:cubicBezTo>
                      <a:pt x="2657" y="3420"/>
                      <a:pt x="3420" y="2657"/>
                      <a:pt x="3420" y="1711"/>
                    </a:cubicBezTo>
                    <a:cubicBezTo>
                      <a:pt x="3420" y="769"/>
                      <a:pt x="2657" y="0"/>
                      <a:pt x="171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472;p95">
                <a:extLst>
                  <a:ext uri="{FF2B5EF4-FFF2-40B4-BE49-F238E27FC236}">
                    <a16:creationId xmlns:a16="http://schemas.microsoft.com/office/drawing/2014/main" id="{CB11A5CB-2A60-6CE5-E563-90D93DDD652E}"/>
                  </a:ext>
                </a:extLst>
              </p:cNvPr>
              <p:cNvSpPr/>
              <p:nvPr/>
            </p:nvSpPr>
            <p:spPr>
              <a:xfrm>
                <a:off x="6004100" y="2234138"/>
                <a:ext cx="146325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5853" h="3666" extrusionOk="0">
                    <a:moveTo>
                      <a:pt x="2647" y="0"/>
                    </a:moveTo>
                    <a:cubicBezTo>
                      <a:pt x="1183" y="0"/>
                      <a:pt x="0" y="1186"/>
                      <a:pt x="0" y="2646"/>
                    </a:cubicBezTo>
                    <a:lnTo>
                      <a:pt x="0" y="3284"/>
                    </a:lnTo>
                    <a:cubicBezTo>
                      <a:pt x="0" y="3493"/>
                      <a:pt x="169" y="3665"/>
                      <a:pt x="383" y="3665"/>
                    </a:cubicBezTo>
                    <a:lnTo>
                      <a:pt x="5471" y="3665"/>
                    </a:lnTo>
                    <a:cubicBezTo>
                      <a:pt x="5680" y="3665"/>
                      <a:pt x="5853" y="3493"/>
                      <a:pt x="5853" y="3284"/>
                    </a:cubicBezTo>
                    <a:lnTo>
                      <a:pt x="5853" y="2646"/>
                    </a:lnTo>
                    <a:cubicBezTo>
                      <a:pt x="5853" y="1186"/>
                      <a:pt x="4666" y="0"/>
                      <a:pt x="320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724340" y="14207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03.</a:t>
            </a:r>
            <a:br>
              <a:rPr lang="en-US"/>
            </a:br>
            <a:r>
              <a:rPr lang="en-US" sz="3600" b="1"/>
              <a:t>Limitation and </a:t>
            </a:r>
            <a:r>
              <a:rPr lang="vi-VN" sz="3600" b="1"/>
              <a:t>S</a:t>
            </a:r>
            <a:r>
              <a:rPr lang="en-US" sz="3600" b="1" err="1"/>
              <a:t>olution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/>
          <p:cNvGrpSpPr/>
          <p:nvPr/>
        </p:nvGrpSpPr>
        <p:grpSpPr>
          <a:xfrm>
            <a:off x="4360149" y="632092"/>
            <a:ext cx="3879489" cy="3879489"/>
            <a:chOff x="4522050" y="622650"/>
            <a:chExt cx="3898200" cy="3898200"/>
          </a:xfrm>
        </p:grpSpPr>
        <p:sp>
          <p:nvSpPr>
            <p:cNvPr id="2327" name="Google Shape;2327;p44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804672" y="2112836"/>
            <a:ext cx="32919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indent="-342900">
              <a:buAutoNum type="arabicPeriod"/>
            </a:pPr>
            <a:r>
              <a:rPr lang="en-US" sz="1600">
                <a:latin typeface="Comic Sans MS" panose="030F0702030302020204" pitchFamily="66" charset="0"/>
              </a:rPr>
              <a:t>The Billing system for students have some limitation</a:t>
            </a:r>
          </a:p>
          <a:p>
            <a:pPr marL="469900" indent="-342900">
              <a:buAutoNum type="arabicPeriod"/>
            </a:pPr>
            <a:endParaRPr lang="en-US" sz="1600">
              <a:latin typeface="Comic Sans MS" panose="030F0702030302020204" pitchFamily="66" charset="0"/>
            </a:endParaRPr>
          </a:p>
          <a:p>
            <a:pPr marL="469900" indent="-342900">
              <a:buAutoNum type="arabicPeriod"/>
            </a:pPr>
            <a:r>
              <a:rPr lang="en-US" sz="1600">
                <a:latin typeface="Comic Sans MS" panose="030F0702030302020204" pitchFamily="66" charset="0"/>
              </a:rPr>
              <a:t>Limitation concerns the billing system for lectures or staff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331" name="Google Shape;2331;p44"/>
          <p:cNvPicPr preferRelativeResize="0"/>
          <p:nvPr/>
        </p:nvPicPr>
        <p:blipFill rotWithShape="1">
          <a:blip r:embed="rId3">
            <a:alphaModFix/>
          </a:blip>
          <a:srcRect l="34985" r="2674"/>
          <a:stretch/>
        </p:blipFill>
        <p:spPr>
          <a:xfrm>
            <a:off x="4718153" y="995200"/>
            <a:ext cx="3144600" cy="315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3F5B9A-2E03-D587-39DC-04963D28B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504760"/>
            <a:ext cx="3291900" cy="402300"/>
          </a:xfrm>
        </p:spPr>
        <p:txBody>
          <a:bodyPr/>
          <a:lstStyle/>
          <a:p>
            <a:r>
              <a:rPr lang="en-US" sz="2400">
                <a:solidFill>
                  <a:schemeClr val="bg2">
                    <a:lumMod val="50000"/>
                  </a:schemeClr>
                </a:solidFill>
                <a:latin typeface=".VnRevue" panose="020B7200000000000000" pitchFamily="34" charset="0"/>
              </a:rPr>
              <a:t>Limitation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748554" y="638515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THupo" panose="02010800040101010101" pitchFamily="2" charset="-122"/>
                <a:ea typeface="STHupo" panose="02010800040101010101" pitchFamily="2" charset="-122"/>
              </a:rPr>
              <a:t>Solution</a:t>
            </a:r>
            <a:r>
              <a:rPr lang="en-US"/>
              <a:t> </a:t>
            </a:r>
            <a:endParaRPr/>
          </a:p>
        </p:txBody>
      </p:sp>
      <p:sp>
        <p:nvSpPr>
          <p:cNvPr id="2309" name="Google Shape;2309;p43"/>
          <p:cNvSpPr txBox="1"/>
          <p:nvPr/>
        </p:nvSpPr>
        <p:spPr>
          <a:xfrm>
            <a:off x="6372177" y="314553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45K</a:t>
            </a:r>
            <a:endParaRPr sz="30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7" name="Google Shape;2317;p43"/>
          <p:cNvSpPr txBox="1"/>
          <p:nvPr/>
        </p:nvSpPr>
        <p:spPr>
          <a:xfrm>
            <a:off x="6372177" y="1362456"/>
            <a:ext cx="877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$20K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19" name="Google Shape;2319;p43"/>
          <p:cNvSpPr txBox="1"/>
          <p:nvPr/>
        </p:nvSpPr>
        <p:spPr>
          <a:xfrm>
            <a:off x="6375459" y="3144442"/>
            <a:ext cx="8793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10</a:t>
            </a:r>
            <a:endParaRPr sz="27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grpSp>
        <p:nvGrpSpPr>
          <p:cNvPr id="17" name="Google Shape;4506;p64">
            <a:extLst>
              <a:ext uri="{FF2B5EF4-FFF2-40B4-BE49-F238E27FC236}">
                <a16:creationId xmlns:a16="http://schemas.microsoft.com/office/drawing/2014/main" id="{6DB32FF7-72E6-35B8-1424-AD3E2DFCC30C}"/>
              </a:ext>
            </a:extLst>
          </p:cNvPr>
          <p:cNvGrpSpPr/>
          <p:nvPr/>
        </p:nvGrpSpPr>
        <p:grpSpPr>
          <a:xfrm>
            <a:off x="4750594" y="1104984"/>
            <a:ext cx="3386138" cy="3202697"/>
            <a:chOff x="556125" y="238075"/>
            <a:chExt cx="6466175" cy="5235125"/>
          </a:xfrm>
        </p:grpSpPr>
        <p:sp>
          <p:nvSpPr>
            <p:cNvPr id="18" name="Google Shape;4507;p64">
              <a:extLst>
                <a:ext uri="{FF2B5EF4-FFF2-40B4-BE49-F238E27FC236}">
                  <a16:creationId xmlns:a16="http://schemas.microsoft.com/office/drawing/2014/main" id="{2AE8B9E1-6A14-AF47-FC87-A65515B4C9E3}"/>
                </a:ext>
              </a:extLst>
            </p:cNvPr>
            <p:cNvSpPr/>
            <p:nvPr/>
          </p:nvSpPr>
          <p:spPr>
            <a:xfrm>
              <a:off x="966475" y="238075"/>
              <a:ext cx="5595525" cy="3934875"/>
            </a:xfrm>
            <a:custGeom>
              <a:avLst/>
              <a:gdLst/>
              <a:ahLst/>
              <a:cxnLst/>
              <a:rect l="l" t="t" r="r" b="b"/>
              <a:pathLst>
                <a:path w="223821" h="157395" extrusionOk="0">
                  <a:moveTo>
                    <a:pt x="129272" y="1"/>
                  </a:moveTo>
                  <a:cubicBezTo>
                    <a:pt x="113376" y="1"/>
                    <a:pt x="101060" y="6804"/>
                    <a:pt x="89618" y="15862"/>
                  </a:cubicBezTo>
                  <a:cubicBezTo>
                    <a:pt x="79562" y="23811"/>
                    <a:pt x="68655" y="31205"/>
                    <a:pt x="55605" y="34570"/>
                  </a:cubicBezTo>
                  <a:cubicBezTo>
                    <a:pt x="42665" y="37897"/>
                    <a:pt x="29688" y="39930"/>
                    <a:pt x="21037" y="50208"/>
                  </a:cubicBezTo>
                  <a:cubicBezTo>
                    <a:pt x="1" y="75237"/>
                    <a:pt x="2071" y="110951"/>
                    <a:pt x="32498" y="130287"/>
                  </a:cubicBezTo>
                  <a:cubicBezTo>
                    <a:pt x="61552" y="148815"/>
                    <a:pt x="113119" y="157395"/>
                    <a:pt x="136916" y="157395"/>
                  </a:cubicBezTo>
                  <a:cubicBezTo>
                    <a:pt x="139948" y="157395"/>
                    <a:pt x="142530" y="157255"/>
                    <a:pt x="144556" y="156980"/>
                  </a:cubicBezTo>
                  <a:cubicBezTo>
                    <a:pt x="144556" y="156980"/>
                    <a:pt x="146598" y="157363"/>
                    <a:pt x="150067" y="157363"/>
                  </a:cubicBezTo>
                  <a:cubicBezTo>
                    <a:pt x="158698" y="157363"/>
                    <a:pt x="176162" y="154992"/>
                    <a:pt x="192987" y="138457"/>
                  </a:cubicBezTo>
                  <a:cubicBezTo>
                    <a:pt x="216612" y="115277"/>
                    <a:pt x="223821" y="72871"/>
                    <a:pt x="208589" y="44552"/>
                  </a:cubicBezTo>
                  <a:cubicBezTo>
                    <a:pt x="193357" y="16232"/>
                    <a:pt x="162635" y="298"/>
                    <a:pt x="129657" y="2"/>
                  </a:cubicBezTo>
                  <a:cubicBezTo>
                    <a:pt x="129528" y="1"/>
                    <a:pt x="129400" y="1"/>
                    <a:pt x="129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08;p64">
              <a:extLst>
                <a:ext uri="{FF2B5EF4-FFF2-40B4-BE49-F238E27FC236}">
                  <a16:creationId xmlns:a16="http://schemas.microsoft.com/office/drawing/2014/main" id="{9DEF1ED8-0413-1791-79BE-C0B60D8AC546}"/>
                </a:ext>
              </a:extLst>
            </p:cNvPr>
            <p:cNvSpPr/>
            <p:nvPr/>
          </p:nvSpPr>
          <p:spPr>
            <a:xfrm>
              <a:off x="1144875" y="238125"/>
              <a:ext cx="5235975" cy="3934625"/>
            </a:xfrm>
            <a:custGeom>
              <a:avLst/>
              <a:gdLst/>
              <a:ahLst/>
              <a:cxnLst/>
              <a:rect l="l" t="t" r="r" b="b"/>
              <a:pathLst>
                <a:path w="209439" h="157385" extrusionOk="0">
                  <a:moveTo>
                    <a:pt x="122040" y="0"/>
                  </a:moveTo>
                  <a:cubicBezTo>
                    <a:pt x="106180" y="0"/>
                    <a:pt x="93906" y="6840"/>
                    <a:pt x="82482" y="15860"/>
                  </a:cubicBezTo>
                  <a:cubicBezTo>
                    <a:pt x="72426" y="23809"/>
                    <a:pt x="61519" y="31203"/>
                    <a:pt x="48469" y="34568"/>
                  </a:cubicBezTo>
                  <a:cubicBezTo>
                    <a:pt x="35529" y="37895"/>
                    <a:pt x="22552" y="39928"/>
                    <a:pt x="13901" y="50206"/>
                  </a:cubicBezTo>
                  <a:cubicBezTo>
                    <a:pt x="4770" y="61076"/>
                    <a:pt x="0" y="73941"/>
                    <a:pt x="0" y="86622"/>
                  </a:cubicBezTo>
                  <a:cubicBezTo>
                    <a:pt x="0" y="103148"/>
                    <a:pt x="8134" y="119341"/>
                    <a:pt x="25362" y="130285"/>
                  </a:cubicBezTo>
                  <a:cubicBezTo>
                    <a:pt x="54421" y="148807"/>
                    <a:pt x="105921" y="157384"/>
                    <a:pt x="129730" y="157384"/>
                  </a:cubicBezTo>
                  <a:cubicBezTo>
                    <a:pt x="132799" y="157384"/>
                    <a:pt x="135387" y="157236"/>
                    <a:pt x="137420" y="156978"/>
                  </a:cubicBezTo>
                  <a:cubicBezTo>
                    <a:pt x="137420" y="156978"/>
                    <a:pt x="139453" y="157347"/>
                    <a:pt x="142929" y="157347"/>
                  </a:cubicBezTo>
                  <a:cubicBezTo>
                    <a:pt x="151580" y="157347"/>
                    <a:pt x="169030" y="154981"/>
                    <a:pt x="185851" y="138455"/>
                  </a:cubicBezTo>
                  <a:cubicBezTo>
                    <a:pt x="201046" y="123556"/>
                    <a:pt x="209439" y="100671"/>
                    <a:pt x="209439" y="78674"/>
                  </a:cubicBezTo>
                  <a:cubicBezTo>
                    <a:pt x="209439" y="66510"/>
                    <a:pt x="206888" y="54643"/>
                    <a:pt x="201453" y="44550"/>
                  </a:cubicBezTo>
                  <a:cubicBezTo>
                    <a:pt x="186221" y="16230"/>
                    <a:pt x="155499" y="296"/>
                    <a:pt x="1225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09;p64">
              <a:extLst>
                <a:ext uri="{FF2B5EF4-FFF2-40B4-BE49-F238E27FC236}">
                  <a16:creationId xmlns:a16="http://schemas.microsoft.com/office/drawing/2014/main" id="{F7C85109-9093-4583-28F2-96AEB955A690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10;p64">
              <a:extLst>
                <a:ext uri="{FF2B5EF4-FFF2-40B4-BE49-F238E27FC236}">
                  <a16:creationId xmlns:a16="http://schemas.microsoft.com/office/drawing/2014/main" id="{25A90328-B0DB-F2B5-E3F0-AD36D4D55D9A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11;p64">
              <a:extLst>
                <a:ext uri="{FF2B5EF4-FFF2-40B4-BE49-F238E27FC236}">
                  <a16:creationId xmlns:a16="http://schemas.microsoft.com/office/drawing/2014/main" id="{4B87F4B3-C4C7-A368-0F6F-C6828BF4DF33}"/>
                </a:ext>
              </a:extLst>
            </p:cNvPr>
            <p:cNvSpPr/>
            <p:nvPr/>
          </p:nvSpPr>
          <p:spPr>
            <a:xfrm>
              <a:off x="2061750" y="1360175"/>
              <a:ext cx="3403150" cy="1928050"/>
            </a:xfrm>
            <a:custGeom>
              <a:avLst/>
              <a:gdLst/>
              <a:ahLst/>
              <a:cxnLst/>
              <a:rect l="l" t="t" r="r" b="b"/>
              <a:pathLst>
                <a:path w="136126" h="77122" extrusionOk="0">
                  <a:moveTo>
                    <a:pt x="68063" y="0"/>
                  </a:moveTo>
                  <a:cubicBezTo>
                    <a:pt x="30464" y="0"/>
                    <a:pt x="0" y="30501"/>
                    <a:pt x="0" y="68101"/>
                  </a:cubicBezTo>
                  <a:cubicBezTo>
                    <a:pt x="0" y="71132"/>
                    <a:pt x="185" y="74164"/>
                    <a:pt x="592" y="77121"/>
                  </a:cubicBezTo>
                  <a:lnTo>
                    <a:pt x="135534" y="77121"/>
                  </a:lnTo>
                  <a:cubicBezTo>
                    <a:pt x="135904" y="74164"/>
                    <a:pt x="136126" y="71132"/>
                    <a:pt x="136126" y="68101"/>
                  </a:cubicBezTo>
                  <a:cubicBezTo>
                    <a:pt x="136126" y="30501"/>
                    <a:pt x="105662" y="0"/>
                    <a:pt x="68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12;p64">
              <a:extLst>
                <a:ext uri="{FF2B5EF4-FFF2-40B4-BE49-F238E27FC236}">
                  <a16:creationId xmlns:a16="http://schemas.microsoft.com/office/drawing/2014/main" id="{8DF6484A-DABF-67DA-F771-B84C7A774C85}"/>
                </a:ext>
              </a:extLst>
            </p:cNvPr>
            <p:cNvSpPr/>
            <p:nvPr/>
          </p:nvSpPr>
          <p:spPr>
            <a:xfrm>
              <a:off x="2053425" y="1352775"/>
              <a:ext cx="3418875" cy="1942850"/>
            </a:xfrm>
            <a:custGeom>
              <a:avLst/>
              <a:gdLst/>
              <a:ahLst/>
              <a:cxnLst/>
              <a:rect l="l" t="t" r="r" b="b"/>
              <a:pathLst>
                <a:path w="136755" h="77714" extrusionOk="0">
                  <a:moveTo>
                    <a:pt x="68396" y="629"/>
                  </a:moveTo>
                  <a:cubicBezTo>
                    <a:pt x="87103" y="629"/>
                    <a:pt x="104036" y="8208"/>
                    <a:pt x="116310" y="20482"/>
                  </a:cubicBezTo>
                  <a:cubicBezTo>
                    <a:pt x="128584" y="32720"/>
                    <a:pt x="136163" y="49652"/>
                    <a:pt x="136163" y="68397"/>
                  </a:cubicBezTo>
                  <a:cubicBezTo>
                    <a:pt x="136163" y="71327"/>
                    <a:pt x="135956" y="74223"/>
                    <a:pt x="135608" y="77085"/>
                  </a:cubicBezTo>
                  <a:lnTo>
                    <a:pt x="1184" y="77085"/>
                  </a:lnTo>
                  <a:cubicBezTo>
                    <a:pt x="836" y="74223"/>
                    <a:pt x="629" y="71327"/>
                    <a:pt x="629" y="68397"/>
                  </a:cubicBezTo>
                  <a:cubicBezTo>
                    <a:pt x="629" y="49652"/>
                    <a:pt x="8208" y="32720"/>
                    <a:pt x="20482" y="20482"/>
                  </a:cubicBezTo>
                  <a:cubicBezTo>
                    <a:pt x="32756" y="8208"/>
                    <a:pt x="49689" y="629"/>
                    <a:pt x="68396" y="629"/>
                  </a:cubicBezTo>
                  <a:close/>
                  <a:moveTo>
                    <a:pt x="68396" y="1"/>
                  </a:moveTo>
                  <a:cubicBezTo>
                    <a:pt x="30612" y="1"/>
                    <a:pt x="0" y="30612"/>
                    <a:pt x="0" y="68397"/>
                  </a:cubicBezTo>
                  <a:cubicBezTo>
                    <a:pt x="0" y="71465"/>
                    <a:pt x="222" y="74497"/>
                    <a:pt x="629" y="77454"/>
                  </a:cubicBezTo>
                  <a:cubicBezTo>
                    <a:pt x="629" y="77602"/>
                    <a:pt x="777" y="77713"/>
                    <a:pt x="925" y="77713"/>
                  </a:cubicBezTo>
                  <a:lnTo>
                    <a:pt x="135867" y="77713"/>
                  </a:lnTo>
                  <a:cubicBezTo>
                    <a:pt x="136015" y="77713"/>
                    <a:pt x="136163" y="77602"/>
                    <a:pt x="136163" y="77454"/>
                  </a:cubicBezTo>
                  <a:cubicBezTo>
                    <a:pt x="136570" y="74497"/>
                    <a:pt x="136755" y="71465"/>
                    <a:pt x="136755" y="68397"/>
                  </a:cubicBezTo>
                  <a:cubicBezTo>
                    <a:pt x="136755" y="30612"/>
                    <a:pt x="106143" y="1"/>
                    <a:pt x="68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13;p64">
              <a:extLst>
                <a:ext uri="{FF2B5EF4-FFF2-40B4-BE49-F238E27FC236}">
                  <a16:creationId xmlns:a16="http://schemas.microsoft.com/office/drawing/2014/main" id="{25440CE4-FD94-BF3E-AE58-8EAD971DA149}"/>
                </a:ext>
              </a:extLst>
            </p:cNvPr>
            <p:cNvSpPr/>
            <p:nvPr/>
          </p:nvSpPr>
          <p:spPr>
            <a:xfrm>
              <a:off x="2028475" y="3650500"/>
              <a:ext cx="3505750" cy="644250"/>
            </a:xfrm>
            <a:custGeom>
              <a:avLst/>
              <a:gdLst/>
              <a:ahLst/>
              <a:cxnLst/>
              <a:rect l="l" t="t" r="r" b="b"/>
              <a:pathLst>
                <a:path w="140230" h="25770" extrusionOk="0">
                  <a:moveTo>
                    <a:pt x="0" y="1"/>
                  </a:moveTo>
                  <a:lnTo>
                    <a:pt x="0" y="25769"/>
                  </a:lnTo>
                  <a:lnTo>
                    <a:pt x="140230" y="25769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14;p64">
              <a:extLst>
                <a:ext uri="{FF2B5EF4-FFF2-40B4-BE49-F238E27FC236}">
                  <a16:creationId xmlns:a16="http://schemas.microsoft.com/office/drawing/2014/main" id="{B68186CF-25E0-93D6-A88F-38ECE972E39C}"/>
                </a:ext>
              </a:extLst>
            </p:cNvPr>
            <p:cNvSpPr/>
            <p:nvPr/>
          </p:nvSpPr>
          <p:spPr>
            <a:xfrm>
              <a:off x="2021075" y="3643125"/>
              <a:ext cx="3521475" cy="659025"/>
            </a:xfrm>
            <a:custGeom>
              <a:avLst/>
              <a:gdLst/>
              <a:ahLst/>
              <a:cxnLst/>
              <a:rect l="l" t="t" r="r" b="b"/>
              <a:pathLst>
                <a:path w="140859" h="26361" extrusionOk="0">
                  <a:moveTo>
                    <a:pt x="140230" y="629"/>
                  </a:moveTo>
                  <a:lnTo>
                    <a:pt x="140230" y="25732"/>
                  </a:lnTo>
                  <a:lnTo>
                    <a:pt x="592" y="2573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26064"/>
                  </a:lnTo>
                  <a:cubicBezTo>
                    <a:pt x="0" y="26138"/>
                    <a:pt x="37" y="26212"/>
                    <a:pt x="74" y="26286"/>
                  </a:cubicBezTo>
                  <a:cubicBezTo>
                    <a:pt x="148" y="26323"/>
                    <a:pt x="222" y="26360"/>
                    <a:pt x="296" y="26360"/>
                  </a:cubicBezTo>
                  <a:lnTo>
                    <a:pt x="140526" y="26360"/>
                  </a:lnTo>
                  <a:cubicBezTo>
                    <a:pt x="140637" y="26360"/>
                    <a:pt x="140711" y="26323"/>
                    <a:pt x="140747" y="26286"/>
                  </a:cubicBezTo>
                  <a:cubicBezTo>
                    <a:pt x="140821" y="26212"/>
                    <a:pt x="140858" y="26138"/>
                    <a:pt x="140858" y="26064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15;p64">
              <a:extLst>
                <a:ext uri="{FF2B5EF4-FFF2-40B4-BE49-F238E27FC236}">
                  <a16:creationId xmlns:a16="http://schemas.microsoft.com/office/drawing/2014/main" id="{81E33D5E-C0F7-5B3D-D70A-526EF729FB73}"/>
                </a:ext>
              </a:extLst>
            </p:cNvPr>
            <p:cNvSpPr/>
            <p:nvPr/>
          </p:nvSpPr>
          <p:spPr>
            <a:xfrm>
              <a:off x="3464775" y="920225"/>
              <a:ext cx="596175" cy="1592525"/>
            </a:xfrm>
            <a:custGeom>
              <a:avLst/>
              <a:gdLst/>
              <a:ahLst/>
              <a:cxnLst/>
              <a:rect l="l" t="t" r="r" b="b"/>
              <a:pathLst>
                <a:path w="23847" h="63701" extrusionOk="0">
                  <a:moveTo>
                    <a:pt x="0" y="0"/>
                  </a:moveTo>
                  <a:lnTo>
                    <a:pt x="0" y="63701"/>
                  </a:lnTo>
                  <a:lnTo>
                    <a:pt x="23847" y="63701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16;p64">
              <a:extLst>
                <a:ext uri="{FF2B5EF4-FFF2-40B4-BE49-F238E27FC236}">
                  <a16:creationId xmlns:a16="http://schemas.microsoft.com/office/drawing/2014/main" id="{11CA8013-A2CC-EB9C-F30C-CD044115CD92}"/>
                </a:ext>
              </a:extLst>
            </p:cNvPr>
            <p:cNvSpPr/>
            <p:nvPr/>
          </p:nvSpPr>
          <p:spPr>
            <a:xfrm>
              <a:off x="3457375" y="912825"/>
              <a:ext cx="611900" cy="1607325"/>
            </a:xfrm>
            <a:custGeom>
              <a:avLst/>
              <a:gdLst/>
              <a:ahLst/>
              <a:cxnLst/>
              <a:rect l="l" t="t" r="r" b="b"/>
              <a:pathLst>
                <a:path w="24476" h="64293" extrusionOk="0">
                  <a:moveTo>
                    <a:pt x="23847" y="592"/>
                  </a:moveTo>
                  <a:lnTo>
                    <a:pt x="23847" y="63664"/>
                  </a:lnTo>
                  <a:lnTo>
                    <a:pt x="629" y="6366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63997"/>
                  </a:lnTo>
                  <a:cubicBezTo>
                    <a:pt x="1" y="64071"/>
                    <a:pt x="38" y="64145"/>
                    <a:pt x="75" y="64219"/>
                  </a:cubicBezTo>
                  <a:cubicBezTo>
                    <a:pt x="149" y="64256"/>
                    <a:pt x="223" y="64293"/>
                    <a:pt x="296" y="64293"/>
                  </a:cubicBezTo>
                  <a:lnTo>
                    <a:pt x="24143" y="64293"/>
                  </a:lnTo>
                  <a:cubicBezTo>
                    <a:pt x="24253" y="64293"/>
                    <a:pt x="24327" y="64256"/>
                    <a:pt x="24364" y="64219"/>
                  </a:cubicBezTo>
                  <a:cubicBezTo>
                    <a:pt x="24438" y="64145"/>
                    <a:pt x="24475" y="64071"/>
                    <a:pt x="24475" y="63997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17;p64">
              <a:extLst>
                <a:ext uri="{FF2B5EF4-FFF2-40B4-BE49-F238E27FC236}">
                  <a16:creationId xmlns:a16="http://schemas.microsoft.com/office/drawing/2014/main" id="{17184BF9-5E42-3949-A7E5-2EC5565503DD}"/>
                </a:ext>
              </a:extLst>
            </p:cNvPr>
            <p:cNvSpPr/>
            <p:nvPr/>
          </p:nvSpPr>
          <p:spPr>
            <a:xfrm>
              <a:off x="3464775" y="920225"/>
              <a:ext cx="596175" cy="1349450"/>
            </a:xfrm>
            <a:custGeom>
              <a:avLst/>
              <a:gdLst/>
              <a:ahLst/>
              <a:cxnLst/>
              <a:rect l="l" t="t" r="r" b="b"/>
              <a:pathLst>
                <a:path w="23847" h="53978" extrusionOk="0">
                  <a:moveTo>
                    <a:pt x="0" y="0"/>
                  </a:moveTo>
                  <a:lnTo>
                    <a:pt x="0" y="53978"/>
                  </a:lnTo>
                  <a:lnTo>
                    <a:pt x="23847" y="53978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18;p64">
              <a:extLst>
                <a:ext uri="{FF2B5EF4-FFF2-40B4-BE49-F238E27FC236}">
                  <a16:creationId xmlns:a16="http://schemas.microsoft.com/office/drawing/2014/main" id="{3FA72C15-2C17-833D-F2CE-BC5D6EECB2ED}"/>
                </a:ext>
              </a:extLst>
            </p:cNvPr>
            <p:cNvSpPr/>
            <p:nvPr/>
          </p:nvSpPr>
          <p:spPr>
            <a:xfrm>
              <a:off x="3457375" y="912825"/>
              <a:ext cx="611900" cy="1365175"/>
            </a:xfrm>
            <a:custGeom>
              <a:avLst/>
              <a:gdLst/>
              <a:ahLst/>
              <a:cxnLst/>
              <a:rect l="l" t="t" r="r" b="b"/>
              <a:pathLst>
                <a:path w="24476" h="54607" extrusionOk="0">
                  <a:moveTo>
                    <a:pt x="23847" y="592"/>
                  </a:moveTo>
                  <a:lnTo>
                    <a:pt x="23847" y="53978"/>
                  </a:lnTo>
                  <a:lnTo>
                    <a:pt x="629" y="53978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54274"/>
                  </a:lnTo>
                  <a:cubicBezTo>
                    <a:pt x="1" y="54385"/>
                    <a:pt x="38" y="54458"/>
                    <a:pt x="75" y="54495"/>
                  </a:cubicBezTo>
                  <a:cubicBezTo>
                    <a:pt x="149" y="54569"/>
                    <a:pt x="223" y="54606"/>
                    <a:pt x="296" y="54606"/>
                  </a:cubicBezTo>
                  <a:lnTo>
                    <a:pt x="24143" y="54606"/>
                  </a:lnTo>
                  <a:cubicBezTo>
                    <a:pt x="24253" y="54606"/>
                    <a:pt x="24327" y="54569"/>
                    <a:pt x="24364" y="54495"/>
                  </a:cubicBezTo>
                  <a:cubicBezTo>
                    <a:pt x="24438" y="54458"/>
                    <a:pt x="24475" y="54385"/>
                    <a:pt x="24475" y="54274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19;p64">
              <a:extLst>
                <a:ext uri="{FF2B5EF4-FFF2-40B4-BE49-F238E27FC236}">
                  <a16:creationId xmlns:a16="http://schemas.microsoft.com/office/drawing/2014/main" id="{DE096D1F-1295-DA3F-CDDE-23064A8D602E}"/>
                </a:ext>
              </a:extLst>
            </p:cNvPr>
            <p:cNvSpPr/>
            <p:nvPr/>
          </p:nvSpPr>
          <p:spPr>
            <a:xfrm>
              <a:off x="2712425" y="920225"/>
              <a:ext cx="2101800" cy="1269975"/>
            </a:xfrm>
            <a:custGeom>
              <a:avLst/>
              <a:gdLst/>
              <a:ahLst/>
              <a:cxnLst/>
              <a:rect l="l" t="t" r="r" b="b"/>
              <a:pathLst>
                <a:path w="84072" h="50799" extrusionOk="0">
                  <a:moveTo>
                    <a:pt x="0" y="0"/>
                  </a:moveTo>
                  <a:lnTo>
                    <a:pt x="0" y="44365"/>
                  </a:lnTo>
                  <a:cubicBezTo>
                    <a:pt x="0" y="47914"/>
                    <a:pt x="2884" y="50798"/>
                    <a:pt x="6433" y="50798"/>
                  </a:cubicBezTo>
                  <a:lnTo>
                    <a:pt x="77639" y="50798"/>
                  </a:lnTo>
                  <a:cubicBezTo>
                    <a:pt x="81188" y="50798"/>
                    <a:pt x="84072" y="47914"/>
                    <a:pt x="84072" y="44365"/>
                  </a:cubicBezTo>
                  <a:lnTo>
                    <a:pt x="84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20;p64">
              <a:extLst>
                <a:ext uri="{FF2B5EF4-FFF2-40B4-BE49-F238E27FC236}">
                  <a16:creationId xmlns:a16="http://schemas.microsoft.com/office/drawing/2014/main" id="{859CC02E-21C3-9CF7-D68E-597AD2FDA8B3}"/>
                </a:ext>
              </a:extLst>
            </p:cNvPr>
            <p:cNvSpPr/>
            <p:nvPr/>
          </p:nvSpPr>
          <p:spPr>
            <a:xfrm>
              <a:off x="2705025" y="912825"/>
              <a:ext cx="2116600" cy="1284750"/>
            </a:xfrm>
            <a:custGeom>
              <a:avLst/>
              <a:gdLst/>
              <a:ahLst/>
              <a:cxnLst/>
              <a:rect l="l" t="t" r="r" b="b"/>
              <a:pathLst>
                <a:path w="84664" h="51390" extrusionOk="0">
                  <a:moveTo>
                    <a:pt x="84072" y="592"/>
                  </a:moveTo>
                  <a:lnTo>
                    <a:pt x="84072" y="44661"/>
                  </a:lnTo>
                  <a:cubicBezTo>
                    <a:pt x="84072" y="46362"/>
                    <a:pt x="83369" y="47878"/>
                    <a:pt x="82260" y="48987"/>
                  </a:cubicBezTo>
                  <a:cubicBezTo>
                    <a:pt x="81151" y="50096"/>
                    <a:pt x="79635" y="50761"/>
                    <a:pt x="77935" y="50761"/>
                  </a:cubicBezTo>
                  <a:lnTo>
                    <a:pt x="6729" y="50761"/>
                  </a:lnTo>
                  <a:cubicBezTo>
                    <a:pt x="5029" y="50761"/>
                    <a:pt x="3513" y="50096"/>
                    <a:pt x="2404" y="48987"/>
                  </a:cubicBezTo>
                  <a:cubicBezTo>
                    <a:pt x="1295" y="47878"/>
                    <a:pt x="592" y="46362"/>
                    <a:pt x="592" y="44661"/>
                  </a:cubicBez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12" y="38"/>
                    <a:pt x="75" y="75"/>
                  </a:cubicBezTo>
                  <a:cubicBezTo>
                    <a:pt x="1" y="149"/>
                    <a:pt x="1" y="222"/>
                    <a:pt x="1" y="296"/>
                  </a:cubicBezTo>
                  <a:lnTo>
                    <a:pt x="1" y="44661"/>
                  </a:lnTo>
                  <a:cubicBezTo>
                    <a:pt x="1" y="48358"/>
                    <a:pt x="2995" y="51390"/>
                    <a:pt x="6729" y="51390"/>
                  </a:cubicBezTo>
                  <a:lnTo>
                    <a:pt x="77935" y="51390"/>
                  </a:lnTo>
                  <a:cubicBezTo>
                    <a:pt x="81669" y="51390"/>
                    <a:pt x="84663" y="48358"/>
                    <a:pt x="84663" y="44661"/>
                  </a:cubicBezTo>
                  <a:lnTo>
                    <a:pt x="84663" y="296"/>
                  </a:lnTo>
                  <a:cubicBezTo>
                    <a:pt x="84663" y="222"/>
                    <a:pt x="84626" y="149"/>
                    <a:pt x="84589" y="75"/>
                  </a:cubicBezTo>
                  <a:cubicBezTo>
                    <a:pt x="84515" y="38"/>
                    <a:pt x="84441" y="1"/>
                    <a:pt x="84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21;p64">
              <a:extLst>
                <a:ext uri="{FF2B5EF4-FFF2-40B4-BE49-F238E27FC236}">
                  <a16:creationId xmlns:a16="http://schemas.microsoft.com/office/drawing/2014/main" id="{3D3E6010-149E-89BC-6EC7-89519E9B9F34}"/>
                </a:ext>
              </a:extLst>
            </p:cNvPr>
            <p:cNvSpPr/>
            <p:nvPr/>
          </p:nvSpPr>
          <p:spPr>
            <a:xfrm>
              <a:off x="2535900" y="774200"/>
              <a:ext cx="2453925" cy="1269025"/>
            </a:xfrm>
            <a:custGeom>
              <a:avLst/>
              <a:gdLst/>
              <a:ahLst/>
              <a:cxnLst/>
              <a:rect l="l" t="t" r="r" b="b"/>
              <a:pathLst>
                <a:path w="98157" h="50761" extrusionOk="0">
                  <a:moveTo>
                    <a:pt x="3327" y="0"/>
                  </a:moveTo>
                  <a:cubicBezTo>
                    <a:pt x="1516" y="0"/>
                    <a:pt x="0" y="1479"/>
                    <a:pt x="0" y="3290"/>
                  </a:cubicBezTo>
                  <a:lnTo>
                    <a:pt x="0" y="47433"/>
                  </a:lnTo>
                  <a:cubicBezTo>
                    <a:pt x="0" y="49282"/>
                    <a:pt x="1516" y="50761"/>
                    <a:pt x="3327" y="50761"/>
                  </a:cubicBezTo>
                  <a:lnTo>
                    <a:pt x="94867" y="50761"/>
                  </a:lnTo>
                  <a:cubicBezTo>
                    <a:pt x="96678" y="50761"/>
                    <a:pt x="98157" y="49282"/>
                    <a:pt x="98157" y="47433"/>
                  </a:cubicBezTo>
                  <a:lnTo>
                    <a:pt x="98157" y="3290"/>
                  </a:lnTo>
                  <a:cubicBezTo>
                    <a:pt x="98157" y="1479"/>
                    <a:pt x="96678" y="0"/>
                    <a:pt x="94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22;p64">
              <a:extLst>
                <a:ext uri="{FF2B5EF4-FFF2-40B4-BE49-F238E27FC236}">
                  <a16:creationId xmlns:a16="http://schemas.microsoft.com/office/drawing/2014/main" id="{D248FE07-9FAC-5E53-FBD4-4DBD6364F82A}"/>
                </a:ext>
              </a:extLst>
            </p:cNvPr>
            <p:cNvSpPr/>
            <p:nvPr/>
          </p:nvSpPr>
          <p:spPr>
            <a:xfrm>
              <a:off x="2528500" y="765875"/>
              <a:ext cx="2469650" cy="1284750"/>
            </a:xfrm>
            <a:custGeom>
              <a:avLst/>
              <a:gdLst/>
              <a:ahLst/>
              <a:cxnLst/>
              <a:rect l="l" t="t" r="r" b="b"/>
              <a:pathLst>
                <a:path w="98786" h="51390" extrusionOk="0">
                  <a:moveTo>
                    <a:pt x="95163" y="629"/>
                  </a:moveTo>
                  <a:cubicBezTo>
                    <a:pt x="95976" y="629"/>
                    <a:pt x="96715" y="962"/>
                    <a:pt x="97270" y="1516"/>
                  </a:cubicBezTo>
                  <a:cubicBezTo>
                    <a:pt x="97824" y="2034"/>
                    <a:pt x="98157" y="2810"/>
                    <a:pt x="98157" y="3623"/>
                  </a:cubicBezTo>
                  <a:lnTo>
                    <a:pt x="98157" y="47766"/>
                  </a:lnTo>
                  <a:cubicBezTo>
                    <a:pt x="98157" y="48617"/>
                    <a:pt x="97824" y="49356"/>
                    <a:pt x="97270" y="49911"/>
                  </a:cubicBezTo>
                  <a:cubicBezTo>
                    <a:pt x="96715" y="50428"/>
                    <a:pt x="95976" y="50798"/>
                    <a:pt x="95163" y="50798"/>
                  </a:cubicBezTo>
                  <a:lnTo>
                    <a:pt x="3623" y="50798"/>
                  </a:lnTo>
                  <a:cubicBezTo>
                    <a:pt x="2810" y="50798"/>
                    <a:pt x="2034" y="50428"/>
                    <a:pt x="1516" y="49911"/>
                  </a:cubicBezTo>
                  <a:cubicBezTo>
                    <a:pt x="962" y="49356"/>
                    <a:pt x="629" y="48617"/>
                    <a:pt x="629" y="47766"/>
                  </a:cubicBezTo>
                  <a:lnTo>
                    <a:pt x="629" y="3623"/>
                  </a:lnTo>
                  <a:cubicBezTo>
                    <a:pt x="629" y="2810"/>
                    <a:pt x="962" y="2034"/>
                    <a:pt x="1516" y="1516"/>
                  </a:cubicBezTo>
                  <a:cubicBezTo>
                    <a:pt x="2034" y="962"/>
                    <a:pt x="2810" y="629"/>
                    <a:pt x="3623" y="629"/>
                  </a:cubicBezTo>
                  <a:close/>
                  <a:moveTo>
                    <a:pt x="3623" y="0"/>
                  </a:moveTo>
                  <a:cubicBezTo>
                    <a:pt x="1627" y="0"/>
                    <a:pt x="0" y="1627"/>
                    <a:pt x="0" y="3623"/>
                  </a:cubicBezTo>
                  <a:lnTo>
                    <a:pt x="0" y="47766"/>
                  </a:lnTo>
                  <a:cubicBezTo>
                    <a:pt x="0" y="49763"/>
                    <a:pt x="1627" y="51390"/>
                    <a:pt x="3623" y="51390"/>
                  </a:cubicBezTo>
                  <a:lnTo>
                    <a:pt x="95163" y="51390"/>
                  </a:lnTo>
                  <a:cubicBezTo>
                    <a:pt x="97159" y="51390"/>
                    <a:pt x="98786" y="49763"/>
                    <a:pt x="98786" y="47766"/>
                  </a:cubicBezTo>
                  <a:lnTo>
                    <a:pt x="98786" y="3623"/>
                  </a:lnTo>
                  <a:cubicBezTo>
                    <a:pt x="98786" y="1627"/>
                    <a:pt x="97159" y="0"/>
                    <a:pt x="95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23;p64">
              <a:extLst>
                <a:ext uri="{FF2B5EF4-FFF2-40B4-BE49-F238E27FC236}">
                  <a16:creationId xmlns:a16="http://schemas.microsoft.com/office/drawing/2014/main" id="{F53D0E3D-720B-092B-BB0A-83599DB5B5F7}"/>
                </a:ext>
              </a:extLst>
            </p:cNvPr>
            <p:cNvSpPr/>
            <p:nvPr/>
          </p:nvSpPr>
          <p:spPr>
            <a:xfrm>
              <a:off x="2673600" y="862000"/>
              <a:ext cx="2179450" cy="1093425"/>
            </a:xfrm>
            <a:custGeom>
              <a:avLst/>
              <a:gdLst/>
              <a:ahLst/>
              <a:cxnLst/>
              <a:rect l="l" t="t" r="r" b="b"/>
              <a:pathLst>
                <a:path w="87178" h="43737" extrusionOk="0">
                  <a:moveTo>
                    <a:pt x="2552" y="0"/>
                  </a:moveTo>
                  <a:cubicBezTo>
                    <a:pt x="1147" y="0"/>
                    <a:pt x="1" y="1146"/>
                    <a:pt x="1" y="2588"/>
                  </a:cubicBezTo>
                  <a:lnTo>
                    <a:pt x="1" y="41149"/>
                  </a:lnTo>
                  <a:cubicBezTo>
                    <a:pt x="1" y="42554"/>
                    <a:pt x="1147" y="43737"/>
                    <a:pt x="2552" y="43737"/>
                  </a:cubicBezTo>
                  <a:lnTo>
                    <a:pt x="84589" y="43737"/>
                  </a:lnTo>
                  <a:cubicBezTo>
                    <a:pt x="86031" y="43737"/>
                    <a:pt x="87177" y="42554"/>
                    <a:pt x="87177" y="41149"/>
                  </a:cubicBezTo>
                  <a:lnTo>
                    <a:pt x="87177" y="2588"/>
                  </a:lnTo>
                  <a:cubicBezTo>
                    <a:pt x="87177" y="1146"/>
                    <a:pt x="86031" y="0"/>
                    <a:pt x="84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24;p64">
              <a:extLst>
                <a:ext uri="{FF2B5EF4-FFF2-40B4-BE49-F238E27FC236}">
                  <a16:creationId xmlns:a16="http://schemas.microsoft.com/office/drawing/2014/main" id="{6C9D9A5C-7CE9-457F-1F2B-14B51A5BE1E0}"/>
                </a:ext>
              </a:extLst>
            </p:cNvPr>
            <p:cNvSpPr/>
            <p:nvPr/>
          </p:nvSpPr>
          <p:spPr>
            <a:xfrm>
              <a:off x="2665275" y="853675"/>
              <a:ext cx="2196100" cy="1109150"/>
            </a:xfrm>
            <a:custGeom>
              <a:avLst/>
              <a:gdLst/>
              <a:ahLst/>
              <a:cxnLst/>
              <a:rect l="l" t="t" r="r" b="b"/>
              <a:pathLst>
                <a:path w="87844" h="44366" extrusionOk="0">
                  <a:moveTo>
                    <a:pt x="84922" y="629"/>
                  </a:moveTo>
                  <a:cubicBezTo>
                    <a:pt x="86179" y="629"/>
                    <a:pt x="87215" y="1664"/>
                    <a:pt x="87215" y="2921"/>
                  </a:cubicBezTo>
                  <a:lnTo>
                    <a:pt x="87215" y="41482"/>
                  </a:lnTo>
                  <a:cubicBezTo>
                    <a:pt x="87215" y="42739"/>
                    <a:pt x="86179" y="43737"/>
                    <a:pt x="84922" y="43737"/>
                  </a:cubicBezTo>
                  <a:lnTo>
                    <a:pt x="2885" y="43737"/>
                  </a:lnTo>
                  <a:cubicBezTo>
                    <a:pt x="1628" y="43737"/>
                    <a:pt x="629" y="42739"/>
                    <a:pt x="629" y="41482"/>
                  </a:cubicBezTo>
                  <a:lnTo>
                    <a:pt x="629" y="2921"/>
                  </a:lnTo>
                  <a:cubicBezTo>
                    <a:pt x="629" y="1664"/>
                    <a:pt x="1628" y="629"/>
                    <a:pt x="2885" y="629"/>
                  </a:cubicBezTo>
                  <a:close/>
                  <a:moveTo>
                    <a:pt x="2885" y="0"/>
                  </a:moveTo>
                  <a:cubicBezTo>
                    <a:pt x="1295" y="0"/>
                    <a:pt x="1" y="1294"/>
                    <a:pt x="1" y="2921"/>
                  </a:cubicBezTo>
                  <a:lnTo>
                    <a:pt x="1" y="41482"/>
                  </a:lnTo>
                  <a:cubicBezTo>
                    <a:pt x="1" y="43071"/>
                    <a:pt x="1295" y="44365"/>
                    <a:pt x="2885" y="44365"/>
                  </a:cubicBezTo>
                  <a:lnTo>
                    <a:pt x="84922" y="44365"/>
                  </a:lnTo>
                  <a:cubicBezTo>
                    <a:pt x="86549" y="44365"/>
                    <a:pt x="87843" y="43071"/>
                    <a:pt x="87843" y="41482"/>
                  </a:cubicBezTo>
                  <a:lnTo>
                    <a:pt x="87843" y="2921"/>
                  </a:lnTo>
                  <a:cubicBezTo>
                    <a:pt x="87843" y="1294"/>
                    <a:pt x="86549" y="0"/>
                    <a:pt x="84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25;p64">
              <a:extLst>
                <a:ext uri="{FF2B5EF4-FFF2-40B4-BE49-F238E27FC236}">
                  <a16:creationId xmlns:a16="http://schemas.microsoft.com/office/drawing/2014/main" id="{6F327AF2-E8EF-6530-5352-E7A278EC8360}"/>
                </a:ext>
              </a:extLst>
            </p:cNvPr>
            <p:cNvSpPr/>
            <p:nvPr/>
          </p:nvSpPr>
          <p:spPr>
            <a:xfrm>
              <a:off x="4701450" y="975675"/>
              <a:ext cx="62875" cy="15750"/>
            </a:xfrm>
            <a:custGeom>
              <a:avLst/>
              <a:gdLst/>
              <a:ahLst/>
              <a:cxnLst/>
              <a:rect l="l" t="t" r="r" b="b"/>
              <a:pathLst>
                <a:path w="2515" h="630" extrusionOk="0">
                  <a:moveTo>
                    <a:pt x="296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218" y="629"/>
                  </a:lnTo>
                  <a:cubicBezTo>
                    <a:pt x="2366" y="629"/>
                    <a:pt x="2514" y="481"/>
                    <a:pt x="2514" y="296"/>
                  </a:cubicBezTo>
                  <a:cubicBezTo>
                    <a:pt x="2514" y="149"/>
                    <a:pt x="2366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26;p64">
              <a:extLst>
                <a:ext uri="{FF2B5EF4-FFF2-40B4-BE49-F238E27FC236}">
                  <a16:creationId xmlns:a16="http://schemas.microsoft.com/office/drawing/2014/main" id="{0016A815-A880-BD38-64F2-18BA4A4D56B3}"/>
                </a:ext>
              </a:extLst>
            </p:cNvPr>
            <p:cNvSpPr/>
            <p:nvPr/>
          </p:nvSpPr>
          <p:spPr>
            <a:xfrm>
              <a:off x="4382575" y="975675"/>
              <a:ext cx="274525" cy="15750"/>
            </a:xfrm>
            <a:custGeom>
              <a:avLst/>
              <a:gdLst/>
              <a:ahLst/>
              <a:cxnLst/>
              <a:rect l="l" t="t" r="r" b="b"/>
              <a:pathLst>
                <a:path w="1098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10685" y="629"/>
                  </a:lnTo>
                  <a:cubicBezTo>
                    <a:pt x="10833" y="629"/>
                    <a:pt x="10981" y="481"/>
                    <a:pt x="10981" y="296"/>
                  </a:cubicBezTo>
                  <a:cubicBezTo>
                    <a:pt x="10981" y="149"/>
                    <a:pt x="10833" y="1"/>
                    <a:pt x="10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27;p64">
              <a:extLst>
                <a:ext uri="{FF2B5EF4-FFF2-40B4-BE49-F238E27FC236}">
                  <a16:creationId xmlns:a16="http://schemas.microsoft.com/office/drawing/2014/main" id="{3D8607F3-7446-8834-D6AB-419A0BE2D15E}"/>
                </a:ext>
              </a:extLst>
            </p:cNvPr>
            <p:cNvSpPr/>
            <p:nvPr/>
          </p:nvSpPr>
          <p:spPr>
            <a:xfrm>
              <a:off x="3640375" y="975675"/>
              <a:ext cx="672900" cy="15750"/>
            </a:xfrm>
            <a:custGeom>
              <a:avLst/>
              <a:gdLst/>
              <a:ahLst/>
              <a:cxnLst/>
              <a:rect l="l" t="t" r="r" b="b"/>
              <a:pathLst>
                <a:path w="26916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6620" y="629"/>
                  </a:lnTo>
                  <a:cubicBezTo>
                    <a:pt x="26805" y="629"/>
                    <a:pt x="26915" y="481"/>
                    <a:pt x="26915" y="296"/>
                  </a:cubicBezTo>
                  <a:cubicBezTo>
                    <a:pt x="26915" y="149"/>
                    <a:pt x="26805" y="1"/>
                    <a:pt x="26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28;p64">
              <a:extLst>
                <a:ext uri="{FF2B5EF4-FFF2-40B4-BE49-F238E27FC236}">
                  <a16:creationId xmlns:a16="http://schemas.microsoft.com/office/drawing/2014/main" id="{0E5F2706-58BD-8640-0178-D1B2E93C7505}"/>
                </a:ext>
              </a:extLst>
            </p:cNvPr>
            <p:cNvSpPr/>
            <p:nvPr/>
          </p:nvSpPr>
          <p:spPr>
            <a:xfrm>
              <a:off x="2927775" y="975675"/>
              <a:ext cx="664575" cy="15750"/>
            </a:xfrm>
            <a:custGeom>
              <a:avLst/>
              <a:gdLst/>
              <a:ahLst/>
              <a:cxnLst/>
              <a:rect l="l" t="t" r="r" b="b"/>
              <a:pathLst>
                <a:path w="26583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6287" y="629"/>
                  </a:lnTo>
                  <a:cubicBezTo>
                    <a:pt x="26435" y="629"/>
                    <a:pt x="26582" y="481"/>
                    <a:pt x="26582" y="296"/>
                  </a:cubicBezTo>
                  <a:cubicBezTo>
                    <a:pt x="26582" y="149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29;p64">
              <a:extLst>
                <a:ext uri="{FF2B5EF4-FFF2-40B4-BE49-F238E27FC236}">
                  <a16:creationId xmlns:a16="http://schemas.microsoft.com/office/drawing/2014/main" id="{4C6B8126-7E82-C724-FFA7-485D905CBA7E}"/>
                </a:ext>
              </a:extLst>
            </p:cNvPr>
            <p:cNvSpPr/>
            <p:nvPr/>
          </p:nvSpPr>
          <p:spPr>
            <a:xfrm>
              <a:off x="2762325" y="975675"/>
              <a:ext cx="87850" cy="15750"/>
            </a:xfrm>
            <a:custGeom>
              <a:avLst/>
              <a:gdLst/>
              <a:ahLst/>
              <a:cxnLst/>
              <a:rect l="l" t="t" r="r" b="b"/>
              <a:pathLst>
                <a:path w="3514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217" y="629"/>
                  </a:lnTo>
                  <a:cubicBezTo>
                    <a:pt x="3365" y="629"/>
                    <a:pt x="3513" y="481"/>
                    <a:pt x="3513" y="296"/>
                  </a:cubicBezTo>
                  <a:cubicBezTo>
                    <a:pt x="3513" y="149"/>
                    <a:pt x="3365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530;p64">
              <a:extLst>
                <a:ext uri="{FF2B5EF4-FFF2-40B4-BE49-F238E27FC236}">
                  <a16:creationId xmlns:a16="http://schemas.microsoft.com/office/drawing/2014/main" id="{01190D5B-1651-9582-8736-D406B5EF99C1}"/>
                </a:ext>
              </a:extLst>
            </p:cNvPr>
            <p:cNvSpPr/>
            <p:nvPr/>
          </p:nvSpPr>
          <p:spPr>
            <a:xfrm>
              <a:off x="4518425" y="1107850"/>
              <a:ext cx="245900" cy="14800"/>
            </a:xfrm>
            <a:custGeom>
              <a:avLst/>
              <a:gdLst/>
              <a:ahLst/>
              <a:cxnLst/>
              <a:rect l="l" t="t" r="r" b="b"/>
              <a:pathLst>
                <a:path w="9836" h="592" extrusionOk="0">
                  <a:moveTo>
                    <a:pt x="334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9539" y="592"/>
                  </a:lnTo>
                  <a:cubicBezTo>
                    <a:pt x="9687" y="592"/>
                    <a:pt x="9835" y="481"/>
                    <a:pt x="9835" y="296"/>
                  </a:cubicBezTo>
                  <a:cubicBezTo>
                    <a:pt x="9835" y="111"/>
                    <a:pt x="9687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531;p64">
              <a:extLst>
                <a:ext uri="{FF2B5EF4-FFF2-40B4-BE49-F238E27FC236}">
                  <a16:creationId xmlns:a16="http://schemas.microsoft.com/office/drawing/2014/main" id="{973A6BAE-C368-5E4D-4EDB-D60259E3EF90}"/>
                </a:ext>
              </a:extLst>
            </p:cNvPr>
            <p:cNvSpPr/>
            <p:nvPr/>
          </p:nvSpPr>
          <p:spPr>
            <a:xfrm>
              <a:off x="3946325" y="1107850"/>
              <a:ext cx="537025" cy="14800"/>
            </a:xfrm>
            <a:custGeom>
              <a:avLst/>
              <a:gdLst/>
              <a:ahLst/>
              <a:cxnLst/>
              <a:rect l="l" t="t" r="r" b="b"/>
              <a:pathLst>
                <a:path w="21481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21184" y="592"/>
                  </a:lnTo>
                  <a:cubicBezTo>
                    <a:pt x="21332" y="592"/>
                    <a:pt x="21480" y="481"/>
                    <a:pt x="21480" y="296"/>
                  </a:cubicBezTo>
                  <a:cubicBezTo>
                    <a:pt x="21480" y="111"/>
                    <a:pt x="21332" y="0"/>
                    <a:pt x="2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532;p64">
              <a:extLst>
                <a:ext uri="{FF2B5EF4-FFF2-40B4-BE49-F238E27FC236}">
                  <a16:creationId xmlns:a16="http://schemas.microsoft.com/office/drawing/2014/main" id="{AA8C8DDF-EE59-1F43-2CC2-0E5BF374EA44}"/>
                </a:ext>
              </a:extLst>
            </p:cNvPr>
            <p:cNvSpPr/>
            <p:nvPr/>
          </p:nvSpPr>
          <p:spPr>
            <a:xfrm>
              <a:off x="3805825" y="1107850"/>
              <a:ext cx="83200" cy="14800"/>
            </a:xfrm>
            <a:custGeom>
              <a:avLst/>
              <a:gdLst/>
              <a:ahLst/>
              <a:cxnLst/>
              <a:rect l="l" t="t" r="r" b="b"/>
              <a:pathLst>
                <a:path w="3328" h="592" extrusionOk="0">
                  <a:moveTo>
                    <a:pt x="333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3" y="592"/>
                  </a:cubicBezTo>
                  <a:lnTo>
                    <a:pt x="3032" y="592"/>
                  </a:lnTo>
                  <a:cubicBezTo>
                    <a:pt x="3217" y="592"/>
                    <a:pt x="3328" y="481"/>
                    <a:pt x="3328" y="296"/>
                  </a:cubicBezTo>
                  <a:cubicBezTo>
                    <a:pt x="3328" y="111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533;p64">
              <a:extLst>
                <a:ext uri="{FF2B5EF4-FFF2-40B4-BE49-F238E27FC236}">
                  <a16:creationId xmlns:a16="http://schemas.microsoft.com/office/drawing/2014/main" id="{51079F8A-B8B3-AC0D-E4B5-23A0E2887F26}"/>
                </a:ext>
              </a:extLst>
            </p:cNvPr>
            <p:cNvSpPr/>
            <p:nvPr/>
          </p:nvSpPr>
          <p:spPr>
            <a:xfrm>
              <a:off x="3653325" y="1107850"/>
              <a:ext cx="125725" cy="14800"/>
            </a:xfrm>
            <a:custGeom>
              <a:avLst/>
              <a:gdLst/>
              <a:ahLst/>
              <a:cxnLst/>
              <a:rect l="l" t="t" r="r" b="b"/>
              <a:pathLst>
                <a:path w="5029" h="592" extrusionOk="0">
                  <a:moveTo>
                    <a:pt x="296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4733" y="592"/>
                  </a:lnTo>
                  <a:cubicBezTo>
                    <a:pt x="4881" y="592"/>
                    <a:pt x="5028" y="481"/>
                    <a:pt x="5028" y="296"/>
                  </a:cubicBezTo>
                  <a:cubicBezTo>
                    <a:pt x="5028" y="111"/>
                    <a:pt x="4881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34;p64">
              <a:extLst>
                <a:ext uri="{FF2B5EF4-FFF2-40B4-BE49-F238E27FC236}">
                  <a16:creationId xmlns:a16="http://schemas.microsoft.com/office/drawing/2014/main" id="{1C52BD01-17A3-9D77-E1F2-663CFFC88473}"/>
                </a:ext>
              </a:extLst>
            </p:cNvPr>
            <p:cNvSpPr/>
            <p:nvPr/>
          </p:nvSpPr>
          <p:spPr>
            <a:xfrm>
              <a:off x="3131125" y="1107850"/>
              <a:ext cx="490800" cy="14800"/>
            </a:xfrm>
            <a:custGeom>
              <a:avLst/>
              <a:gdLst/>
              <a:ahLst/>
              <a:cxnLst/>
              <a:rect l="l" t="t" r="r" b="b"/>
              <a:pathLst>
                <a:path w="19632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336" y="592"/>
                  </a:lnTo>
                  <a:cubicBezTo>
                    <a:pt x="19484" y="592"/>
                    <a:pt x="19631" y="481"/>
                    <a:pt x="19631" y="296"/>
                  </a:cubicBezTo>
                  <a:cubicBezTo>
                    <a:pt x="19631" y="111"/>
                    <a:pt x="19484" y="0"/>
                    <a:pt x="19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35;p64">
              <a:extLst>
                <a:ext uri="{FF2B5EF4-FFF2-40B4-BE49-F238E27FC236}">
                  <a16:creationId xmlns:a16="http://schemas.microsoft.com/office/drawing/2014/main" id="{FF52B028-2B82-CAFB-7BDA-67B243B89DF7}"/>
                </a:ext>
              </a:extLst>
            </p:cNvPr>
            <p:cNvSpPr/>
            <p:nvPr/>
          </p:nvSpPr>
          <p:spPr>
            <a:xfrm>
              <a:off x="2762325" y="1107850"/>
              <a:ext cx="320750" cy="14800"/>
            </a:xfrm>
            <a:custGeom>
              <a:avLst/>
              <a:gdLst/>
              <a:ahLst/>
              <a:cxnLst/>
              <a:rect l="l" t="t" r="r" b="b"/>
              <a:pathLst>
                <a:path w="12830" h="592" extrusionOk="0">
                  <a:moveTo>
                    <a:pt x="297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297" y="592"/>
                  </a:cubicBezTo>
                  <a:lnTo>
                    <a:pt x="12534" y="592"/>
                  </a:lnTo>
                  <a:cubicBezTo>
                    <a:pt x="12719" y="592"/>
                    <a:pt x="12830" y="481"/>
                    <a:pt x="12830" y="296"/>
                  </a:cubicBezTo>
                  <a:cubicBezTo>
                    <a:pt x="12830" y="111"/>
                    <a:pt x="12719" y="0"/>
                    <a:pt x="1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36;p64">
              <a:extLst>
                <a:ext uri="{FF2B5EF4-FFF2-40B4-BE49-F238E27FC236}">
                  <a16:creationId xmlns:a16="http://schemas.microsoft.com/office/drawing/2014/main" id="{9B0B996E-6C8A-5B6E-3265-AB43F0083313}"/>
                </a:ext>
              </a:extLst>
            </p:cNvPr>
            <p:cNvSpPr/>
            <p:nvPr/>
          </p:nvSpPr>
          <p:spPr>
            <a:xfrm>
              <a:off x="4696825" y="1239100"/>
              <a:ext cx="67500" cy="15725"/>
            </a:xfrm>
            <a:custGeom>
              <a:avLst/>
              <a:gdLst/>
              <a:ahLst/>
              <a:cxnLst/>
              <a:rect l="l" t="t" r="r" b="b"/>
              <a:pathLst>
                <a:path w="270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2403" y="629"/>
                  </a:lnTo>
                  <a:cubicBezTo>
                    <a:pt x="2551" y="629"/>
                    <a:pt x="2699" y="481"/>
                    <a:pt x="2699" y="333"/>
                  </a:cubicBezTo>
                  <a:cubicBezTo>
                    <a:pt x="2699" y="148"/>
                    <a:pt x="2551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537;p64">
              <a:extLst>
                <a:ext uri="{FF2B5EF4-FFF2-40B4-BE49-F238E27FC236}">
                  <a16:creationId xmlns:a16="http://schemas.microsoft.com/office/drawing/2014/main" id="{DA28586E-12A6-6062-F413-06AE8EC6107D}"/>
                </a:ext>
              </a:extLst>
            </p:cNvPr>
            <p:cNvSpPr/>
            <p:nvPr/>
          </p:nvSpPr>
          <p:spPr>
            <a:xfrm>
              <a:off x="3585850" y="1239100"/>
              <a:ext cx="1058300" cy="15725"/>
            </a:xfrm>
            <a:custGeom>
              <a:avLst/>
              <a:gdLst/>
              <a:ahLst/>
              <a:cxnLst/>
              <a:rect l="l" t="t" r="r" b="b"/>
              <a:pathLst>
                <a:path w="423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42036" y="629"/>
                  </a:lnTo>
                  <a:cubicBezTo>
                    <a:pt x="42221" y="629"/>
                    <a:pt x="42332" y="481"/>
                    <a:pt x="42332" y="333"/>
                  </a:cubicBezTo>
                  <a:cubicBezTo>
                    <a:pt x="42332" y="148"/>
                    <a:pt x="42221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538;p64">
              <a:extLst>
                <a:ext uri="{FF2B5EF4-FFF2-40B4-BE49-F238E27FC236}">
                  <a16:creationId xmlns:a16="http://schemas.microsoft.com/office/drawing/2014/main" id="{404FA8AC-8387-10CB-1A40-FBD4DEAD35F0}"/>
                </a:ext>
              </a:extLst>
            </p:cNvPr>
            <p:cNvSpPr/>
            <p:nvPr/>
          </p:nvSpPr>
          <p:spPr>
            <a:xfrm>
              <a:off x="3327050" y="1239100"/>
              <a:ext cx="201525" cy="15725"/>
            </a:xfrm>
            <a:custGeom>
              <a:avLst/>
              <a:gdLst/>
              <a:ahLst/>
              <a:cxnLst/>
              <a:rect l="l" t="t" r="r" b="b"/>
              <a:pathLst>
                <a:path w="8061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7765" y="629"/>
                  </a:lnTo>
                  <a:cubicBezTo>
                    <a:pt x="7913" y="629"/>
                    <a:pt x="8060" y="481"/>
                    <a:pt x="8060" y="333"/>
                  </a:cubicBezTo>
                  <a:cubicBezTo>
                    <a:pt x="8060" y="148"/>
                    <a:pt x="7913" y="0"/>
                    <a:pt x="7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539;p64">
              <a:extLst>
                <a:ext uri="{FF2B5EF4-FFF2-40B4-BE49-F238E27FC236}">
                  <a16:creationId xmlns:a16="http://schemas.microsoft.com/office/drawing/2014/main" id="{C23AF1FE-18BC-3DDE-E79E-942FC4988053}"/>
                </a:ext>
              </a:extLst>
            </p:cNvPr>
            <p:cNvSpPr/>
            <p:nvPr/>
          </p:nvSpPr>
          <p:spPr>
            <a:xfrm>
              <a:off x="2762325" y="1239100"/>
              <a:ext cx="448300" cy="15725"/>
            </a:xfrm>
            <a:custGeom>
              <a:avLst/>
              <a:gdLst/>
              <a:ahLst/>
              <a:cxnLst/>
              <a:rect l="l" t="t" r="r" b="b"/>
              <a:pathLst>
                <a:path w="17932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7636" y="629"/>
                  </a:lnTo>
                  <a:cubicBezTo>
                    <a:pt x="17784" y="629"/>
                    <a:pt x="17932" y="481"/>
                    <a:pt x="17932" y="333"/>
                  </a:cubicBezTo>
                  <a:cubicBezTo>
                    <a:pt x="17932" y="148"/>
                    <a:pt x="17784" y="0"/>
                    <a:pt x="17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540;p64">
              <a:extLst>
                <a:ext uri="{FF2B5EF4-FFF2-40B4-BE49-F238E27FC236}">
                  <a16:creationId xmlns:a16="http://schemas.microsoft.com/office/drawing/2014/main" id="{A357AB9B-A269-3672-43CF-8759F8083911}"/>
                </a:ext>
              </a:extLst>
            </p:cNvPr>
            <p:cNvSpPr/>
            <p:nvPr/>
          </p:nvSpPr>
          <p:spPr>
            <a:xfrm>
              <a:off x="4650600" y="1371275"/>
              <a:ext cx="113725" cy="15725"/>
            </a:xfrm>
            <a:custGeom>
              <a:avLst/>
              <a:gdLst/>
              <a:ahLst/>
              <a:cxnLst/>
              <a:rect l="l" t="t" r="r" b="b"/>
              <a:pathLst>
                <a:path w="454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4252" y="629"/>
                  </a:lnTo>
                  <a:cubicBezTo>
                    <a:pt x="4400" y="629"/>
                    <a:pt x="4548" y="481"/>
                    <a:pt x="4548" y="296"/>
                  </a:cubicBezTo>
                  <a:cubicBezTo>
                    <a:pt x="4548" y="148"/>
                    <a:pt x="4400" y="0"/>
                    <a:pt x="4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541;p64">
              <a:extLst>
                <a:ext uri="{FF2B5EF4-FFF2-40B4-BE49-F238E27FC236}">
                  <a16:creationId xmlns:a16="http://schemas.microsoft.com/office/drawing/2014/main" id="{4A4F72E1-6181-AD7A-88C5-63AE0FFD8C17}"/>
                </a:ext>
              </a:extLst>
            </p:cNvPr>
            <p:cNvSpPr/>
            <p:nvPr/>
          </p:nvSpPr>
          <p:spPr>
            <a:xfrm>
              <a:off x="4408450" y="1371275"/>
              <a:ext cx="134050" cy="15725"/>
            </a:xfrm>
            <a:custGeom>
              <a:avLst/>
              <a:gdLst/>
              <a:ahLst/>
              <a:cxnLst/>
              <a:rect l="l" t="t" r="r" b="b"/>
              <a:pathLst>
                <a:path w="5362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5065" y="629"/>
                  </a:lnTo>
                  <a:cubicBezTo>
                    <a:pt x="5213" y="629"/>
                    <a:pt x="5361" y="481"/>
                    <a:pt x="5361" y="296"/>
                  </a:cubicBezTo>
                  <a:cubicBezTo>
                    <a:pt x="5361" y="148"/>
                    <a:pt x="5213" y="0"/>
                    <a:pt x="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542;p64">
              <a:extLst>
                <a:ext uri="{FF2B5EF4-FFF2-40B4-BE49-F238E27FC236}">
                  <a16:creationId xmlns:a16="http://schemas.microsoft.com/office/drawing/2014/main" id="{DFCF38A6-424C-90F7-8F1C-C4ECA743719F}"/>
                </a:ext>
              </a:extLst>
            </p:cNvPr>
            <p:cNvSpPr/>
            <p:nvPr/>
          </p:nvSpPr>
          <p:spPr>
            <a:xfrm>
              <a:off x="4238375" y="1371275"/>
              <a:ext cx="125725" cy="15725"/>
            </a:xfrm>
            <a:custGeom>
              <a:avLst/>
              <a:gdLst/>
              <a:ahLst/>
              <a:cxnLst/>
              <a:rect l="l" t="t" r="r" b="b"/>
              <a:pathLst>
                <a:path w="5029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33" y="629"/>
                  </a:lnTo>
                  <a:cubicBezTo>
                    <a:pt x="4918" y="629"/>
                    <a:pt x="5029" y="481"/>
                    <a:pt x="5029" y="296"/>
                  </a:cubicBezTo>
                  <a:cubicBezTo>
                    <a:pt x="5029" y="148"/>
                    <a:pt x="4918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543;p64">
              <a:extLst>
                <a:ext uri="{FF2B5EF4-FFF2-40B4-BE49-F238E27FC236}">
                  <a16:creationId xmlns:a16="http://schemas.microsoft.com/office/drawing/2014/main" id="{306F0D44-40D8-6042-D23E-8B30E5A2E913}"/>
                </a:ext>
              </a:extLst>
            </p:cNvPr>
            <p:cNvSpPr/>
            <p:nvPr/>
          </p:nvSpPr>
          <p:spPr>
            <a:xfrm>
              <a:off x="4005475" y="1371275"/>
              <a:ext cx="184875" cy="15725"/>
            </a:xfrm>
            <a:custGeom>
              <a:avLst/>
              <a:gdLst/>
              <a:ahLst/>
              <a:cxnLst/>
              <a:rect l="l" t="t" r="r" b="b"/>
              <a:pathLst>
                <a:path w="7395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7099" y="629"/>
                  </a:lnTo>
                  <a:cubicBezTo>
                    <a:pt x="7283" y="629"/>
                    <a:pt x="7394" y="481"/>
                    <a:pt x="7394" y="296"/>
                  </a:cubicBezTo>
                  <a:cubicBezTo>
                    <a:pt x="7394" y="148"/>
                    <a:pt x="7283" y="0"/>
                    <a:pt x="7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544;p64">
              <a:extLst>
                <a:ext uri="{FF2B5EF4-FFF2-40B4-BE49-F238E27FC236}">
                  <a16:creationId xmlns:a16="http://schemas.microsoft.com/office/drawing/2014/main" id="{F8FC58E5-429E-346D-DB9C-93B6447D16D5}"/>
                </a:ext>
              </a:extLst>
            </p:cNvPr>
            <p:cNvSpPr/>
            <p:nvPr/>
          </p:nvSpPr>
          <p:spPr>
            <a:xfrm>
              <a:off x="3823400" y="1371275"/>
              <a:ext cx="146975" cy="15725"/>
            </a:xfrm>
            <a:custGeom>
              <a:avLst/>
              <a:gdLst/>
              <a:ahLst/>
              <a:cxnLst/>
              <a:rect l="l" t="t" r="r" b="b"/>
              <a:pathLst>
                <a:path w="5879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5546" y="629"/>
                  </a:lnTo>
                  <a:cubicBezTo>
                    <a:pt x="5731" y="629"/>
                    <a:pt x="5878" y="481"/>
                    <a:pt x="5878" y="296"/>
                  </a:cubicBezTo>
                  <a:cubicBezTo>
                    <a:pt x="5878" y="148"/>
                    <a:pt x="5731" y="0"/>
                    <a:pt x="5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545;p64">
              <a:extLst>
                <a:ext uri="{FF2B5EF4-FFF2-40B4-BE49-F238E27FC236}">
                  <a16:creationId xmlns:a16="http://schemas.microsoft.com/office/drawing/2014/main" id="{61907595-5FD1-3614-2288-2183C0B4C482}"/>
                </a:ext>
              </a:extLst>
            </p:cNvPr>
            <p:cNvSpPr/>
            <p:nvPr/>
          </p:nvSpPr>
          <p:spPr>
            <a:xfrm>
              <a:off x="3704150" y="1371275"/>
              <a:ext cx="96150" cy="15725"/>
            </a:xfrm>
            <a:custGeom>
              <a:avLst/>
              <a:gdLst/>
              <a:ahLst/>
              <a:cxnLst/>
              <a:rect l="l" t="t" r="r" b="b"/>
              <a:pathLst>
                <a:path w="3846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550" y="629"/>
                  </a:lnTo>
                  <a:cubicBezTo>
                    <a:pt x="3698" y="629"/>
                    <a:pt x="3846" y="481"/>
                    <a:pt x="3846" y="296"/>
                  </a:cubicBezTo>
                  <a:cubicBezTo>
                    <a:pt x="3846" y="148"/>
                    <a:pt x="3698" y="0"/>
                    <a:pt x="3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546;p64">
              <a:extLst>
                <a:ext uri="{FF2B5EF4-FFF2-40B4-BE49-F238E27FC236}">
                  <a16:creationId xmlns:a16="http://schemas.microsoft.com/office/drawing/2014/main" id="{26A45067-ED24-D3E0-957D-52CEC0A504D0}"/>
                </a:ext>
              </a:extLst>
            </p:cNvPr>
            <p:cNvSpPr/>
            <p:nvPr/>
          </p:nvSpPr>
          <p:spPr>
            <a:xfrm>
              <a:off x="3148675" y="1371275"/>
              <a:ext cx="524075" cy="15725"/>
            </a:xfrm>
            <a:custGeom>
              <a:avLst/>
              <a:gdLst/>
              <a:ahLst/>
              <a:cxnLst/>
              <a:rect l="l" t="t" r="r" b="b"/>
              <a:pathLst>
                <a:path w="20963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0667" y="629"/>
                  </a:lnTo>
                  <a:cubicBezTo>
                    <a:pt x="20852" y="629"/>
                    <a:pt x="20963" y="481"/>
                    <a:pt x="20963" y="296"/>
                  </a:cubicBezTo>
                  <a:cubicBezTo>
                    <a:pt x="20963" y="148"/>
                    <a:pt x="20852" y="0"/>
                    <a:pt x="20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547;p64">
              <a:extLst>
                <a:ext uri="{FF2B5EF4-FFF2-40B4-BE49-F238E27FC236}">
                  <a16:creationId xmlns:a16="http://schemas.microsoft.com/office/drawing/2014/main" id="{024B8FEC-25DC-7BE1-0DF5-5B497CB01C55}"/>
                </a:ext>
              </a:extLst>
            </p:cNvPr>
            <p:cNvSpPr/>
            <p:nvPr/>
          </p:nvSpPr>
          <p:spPr>
            <a:xfrm>
              <a:off x="2762325" y="1371275"/>
              <a:ext cx="359575" cy="15725"/>
            </a:xfrm>
            <a:custGeom>
              <a:avLst/>
              <a:gdLst/>
              <a:ahLst/>
              <a:cxnLst/>
              <a:rect l="l" t="t" r="r" b="b"/>
              <a:pathLst>
                <a:path w="14383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4050" y="629"/>
                  </a:lnTo>
                  <a:cubicBezTo>
                    <a:pt x="14235" y="629"/>
                    <a:pt x="14382" y="481"/>
                    <a:pt x="14382" y="296"/>
                  </a:cubicBezTo>
                  <a:cubicBezTo>
                    <a:pt x="14382" y="148"/>
                    <a:pt x="14235" y="0"/>
                    <a:pt x="14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548;p64">
              <a:extLst>
                <a:ext uri="{FF2B5EF4-FFF2-40B4-BE49-F238E27FC236}">
                  <a16:creationId xmlns:a16="http://schemas.microsoft.com/office/drawing/2014/main" id="{530EED87-1893-ACE8-D210-7D41F0AB0FF5}"/>
                </a:ext>
              </a:extLst>
            </p:cNvPr>
            <p:cNvSpPr/>
            <p:nvPr/>
          </p:nvSpPr>
          <p:spPr>
            <a:xfrm>
              <a:off x="3853900" y="1569975"/>
              <a:ext cx="158075" cy="15750"/>
            </a:xfrm>
            <a:custGeom>
              <a:avLst/>
              <a:gdLst/>
              <a:ahLst/>
              <a:cxnLst/>
              <a:rect l="l" t="t" r="r" b="b"/>
              <a:pathLst>
                <a:path w="632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6026" y="629"/>
                  </a:lnTo>
                  <a:cubicBezTo>
                    <a:pt x="6211" y="629"/>
                    <a:pt x="6322" y="481"/>
                    <a:pt x="6322" y="297"/>
                  </a:cubicBezTo>
                  <a:cubicBezTo>
                    <a:pt x="6322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549;p64">
              <a:extLst>
                <a:ext uri="{FF2B5EF4-FFF2-40B4-BE49-F238E27FC236}">
                  <a16:creationId xmlns:a16="http://schemas.microsoft.com/office/drawing/2014/main" id="{7D194308-F14C-EF46-2717-F25E3C8C61FA}"/>
                </a:ext>
              </a:extLst>
            </p:cNvPr>
            <p:cNvSpPr/>
            <p:nvPr/>
          </p:nvSpPr>
          <p:spPr>
            <a:xfrm>
              <a:off x="3498050" y="1569975"/>
              <a:ext cx="340150" cy="15750"/>
            </a:xfrm>
            <a:custGeom>
              <a:avLst/>
              <a:gdLst/>
              <a:ahLst/>
              <a:cxnLst/>
              <a:rect l="l" t="t" r="r" b="b"/>
              <a:pathLst>
                <a:path w="13606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3273" y="629"/>
                  </a:lnTo>
                  <a:cubicBezTo>
                    <a:pt x="13458" y="629"/>
                    <a:pt x="13606" y="481"/>
                    <a:pt x="13606" y="297"/>
                  </a:cubicBezTo>
                  <a:cubicBezTo>
                    <a:pt x="13606" y="149"/>
                    <a:pt x="13458" y="1"/>
                    <a:pt x="13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550;p64">
              <a:extLst>
                <a:ext uri="{FF2B5EF4-FFF2-40B4-BE49-F238E27FC236}">
                  <a16:creationId xmlns:a16="http://schemas.microsoft.com/office/drawing/2014/main" id="{99CF83A6-8B06-7508-5119-B90E2CDC408D}"/>
                </a:ext>
              </a:extLst>
            </p:cNvPr>
            <p:cNvSpPr/>
            <p:nvPr/>
          </p:nvSpPr>
          <p:spPr>
            <a:xfrm>
              <a:off x="3411175" y="1569975"/>
              <a:ext cx="57325" cy="15750"/>
            </a:xfrm>
            <a:custGeom>
              <a:avLst/>
              <a:gdLst/>
              <a:ahLst/>
              <a:cxnLst/>
              <a:rect l="l" t="t" r="r" b="b"/>
              <a:pathLst>
                <a:path w="229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997" y="629"/>
                  </a:lnTo>
                  <a:cubicBezTo>
                    <a:pt x="2144" y="629"/>
                    <a:pt x="2292" y="481"/>
                    <a:pt x="2292" y="297"/>
                  </a:cubicBezTo>
                  <a:cubicBezTo>
                    <a:pt x="2292" y="149"/>
                    <a:pt x="2144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551;p64">
              <a:extLst>
                <a:ext uri="{FF2B5EF4-FFF2-40B4-BE49-F238E27FC236}">
                  <a16:creationId xmlns:a16="http://schemas.microsoft.com/office/drawing/2014/main" id="{E5DEA692-E964-4191-D448-3DF52B784DE2}"/>
                </a:ext>
              </a:extLst>
            </p:cNvPr>
            <p:cNvSpPr/>
            <p:nvPr/>
          </p:nvSpPr>
          <p:spPr>
            <a:xfrm>
              <a:off x="3315975" y="1569975"/>
              <a:ext cx="84125" cy="15750"/>
            </a:xfrm>
            <a:custGeom>
              <a:avLst/>
              <a:gdLst/>
              <a:ahLst/>
              <a:cxnLst/>
              <a:rect l="l" t="t" r="r" b="b"/>
              <a:pathLst>
                <a:path w="3365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069" y="629"/>
                  </a:lnTo>
                  <a:cubicBezTo>
                    <a:pt x="3217" y="629"/>
                    <a:pt x="3365" y="481"/>
                    <a:pt x="3365" y="297"/>
                  </a:cubicBezTo>
                  <a:cubicBezTo>
                    <a:pt x="3365" y="149"/>
                    <a:pt x="3217" y="1"/>
                    <a:pt x="3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552;p64">
              <a:extLst>
                <a:ext uri="{FF2B5EF4-FFF2-40B4-BE49-F238E27FC236}">
                  <a16:creationId xmlns:a16="http://schemas.microsoft.com/office/drawing/2014/main" id="{853245EE-3CDD-B1A3-3879-AA144EC5D4E8}"/>
                </a:ext>
              </a:extLst>
            </p:cNvPr>
            <p:cNvSpPr/>
            <p:nvPr/>
          </p:nvSpPr>
          <p:spPr>
            <a:xfrm>
              <a:off x="2991550" y="1569975"/>
              <a:ext cx="310575" cy="15750"/>
            </a:xfrm>
            <a:custGeom>
              <a:avLst/>
              <a:gdLst/>
              <a:ahLst/>
              <a:cxnLst/>
              <a:rect l="l" t="t" r="r" b="b"/>
              <a:pathLst>
                <a:path w="12423" h="630" extrusionOk="0">
                  <a:moveTo>
                    <a:pt x="333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333" y="629"/>
                  </a:cubicBezTo>
                  <a:lnTo>
                    <a:pt x="12127" y="629"/>
                  </a:lnTo>
                  <a:cubicBezTo>
                    <a:pt x="12312" y="629"/>
                    <a:pt x="12423" y="481"/>
                    <a:pt x="12423" y="297"/>
                  </a:cubicBezTo>
                  <a:cubicBezTo>
                    <a:pt x="12423" y="149"/>
                    <a:pt x="12312" y="1"/>
                    <a:pt x="12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553;p64">
              <a:extLst>
                <a:ext uri="{FF2B5EF4-FFF2-40B4-BE49-F238E27FC236}">
                  <a16:creationId xmlns:a16="http://schemas.microsoft.com/office/drawing/2014/main" id="{0170B5C9-0E72-7417-3603-43C3F0F0D6B4}"/>
                </a:ext>
              </a:extLst>
            </p:cNvPr>
            <p:cNvSpPr/>
            <p:nvPr/>
          </p:nvSpPr>
          <p:spPr>
            <a:xfrm>
              <a:off x="2762325" y="1569975"/>
              <a:ext cx="205225" cy="15750"/>
            </a:xfrm>
            <a:custGeom>
              <a:avLst/>
              <a:gdLst/>
              <a:ahLst/>
              <a:cxnLst/>
              <a:rect l="l" t="t" r="r" b="b"/>
              <a:pathLst>
                <a:path w="8209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7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7913" y="629"/>
                  </a:lnTo>
                  <a:cubicBezTo>
                    <a:pt x="8060" y="629"/>
                    <a:pt x="8208" y="481"/>
                    <a:pt x="8208" y="297"/>
                  </a:cubicBezTo>
                  <a:cubicBezTo>
                    <a:pt x="8208" y="149"/>
                    <a:pt x="8060" y="1"/>
                    <a:pt x="7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554;p64">
              <a:extLst>
                <a:ext uri="{FF2B5EF4-FFF2-40B4-BE49-F238E27FC236}">
                  <a16:creationId xmlns:a16="http://schemas.microsoft.com/office/drawing/2014/main" id="{D25D4A72-92C6-DCC2-D782-37E22BA60CD4}"/>
                </a:ext>
              </a:extLst>
            </p:cNvPr>
            <p:cNvSpPr/>
            <p:nvPr/>
          </p:nvSpPr>
          <p:spPr>
            <a:xfrm>
              <a:off x="3964800" y="1702150"/>
              <a:ext cx="47175" cy="14825"/>
            </a:xfrm>
            <a:custGeom>
              <a:avLst/>
              <a:gdLst/>
              <a:ahLst/>
              <a:cxnLst/>
              <a:rect l="l" t="t" r="r" b="b"/>
              <a:pathLst>
                <a:path w="1887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1590" y="592"/>
                  </a:lnTo>
                  <a:cubicBezTo>
                    <a:pt x="1775" y="592"/>
                    <a:pt x="1886" y="444"/>
                    <a:pt x="1886" y="296"/>
                  </a:cubicBezTo>
                  <a:cubicBezTo>
                    <a:pt x="1886" y="112"/>
                    <a:pt x="177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555;p64">
              <a:extLst>
                <a:ext uri="{FF2B5EF4-FFF2-40B4-BE49-F238E27FC236}">
                  <a16:creationId xmlns:a16="http://schemas.microsoft.com/office/drawing/2014/main" id="{2663BE4C-0716-6947-DCF7-E6772176B25F}"/>
                </a:ext>
              </a:extLst>
            </p:cNvPr>
            <p:cNvSpPr/>
            <p:nvPr/>
          </p:nvSpPr>
          <p:spPr>
            <a:xfrm>
              <a:off x="3273450" y="1702150"/>
              <a:ext cx="664575" cy="14825"/>
            </a:xfrm>
            <a:custGeom>
              <a:avLst/>
              <a:gdLst/>
              <a:ahLst/>
              <a:cxnLst/>
              <a:rect l="l" t="t" r="r" b="b"/>
              <a:pathLst>
                <a:path w="26583" h="593" extrusionOk="0">
                  <a:moveTo>
                    <a:pt x="333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333" y="592"/>
                  </a:cubicBezTo>
                  <a:lnTo>
                    <a:pt x="26287" y="592"/>
                  </a:lnTo>
                  <a:cubicBezTo>
                    <a:pt x="26435" y="592"/>
                    <a:pt x="26582" y="444"/>
                    <a:pt x="26582" y="296"/>
                  </a:cubicBezTo>
                  <a:cubicBezTo>
                    <a:pt x="26582" y="112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556;p64">
              <a:extLst>
                <a:ext uri="{FF2B5EF4-FFF2-40B4-BE49-F238E27FC236}">
                  <a16:creationId xmlns:a16="http://schemas.microsoft.com/office/drawing/2014/main" id="{2E5F287A-4E9E-F73B-D14C-27138D05B75C}"/>
                </a:ext>
              </a:extLst>
            </p:cNvPr>
            <p:cNvSpPr/>
            <p:nvPr/>
          </p:nvSpPr>
          <p:spPr>
            <a:xfrm>
              <a:off x="3112625" y="1702150"/>
              <a:ext cx="132200" cy="14825"/>
            </a:xfrm>
            <a:custGeom>
              <a:avLst/>
              <a:gdLst/>
              <a:ahLst/>
              <a:cxnLst/>
              <a:rect l="l" t="t" r="r" b="b"/>
              <a:pathLst>
                <a:path w="5288" h="593" extrusionOk="0">
                  <a:moveTo>
                    <a:pt x="333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333" y="592"/>
                  </a:cubicBezTo>
                  <a:lnTo>
                    <a:pt x="4955" y="592"/>
                  </a:lnTo>
                  <a:cubicBezTo>
                    <a:pt x="5140" y="592"/>
                    <a:pt x="5287" y="444"/>
                    <a:pt x="5287" y="296"/>
                  </a:cubicBezTo>
                  <a:cubicBezTo>
                    <a:pt x="5287" y="112"/>
                    <a:pt x="5140" y="1"/>
                    <a:pt x="4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57;p64">
              <a:extLst>
                <a:ext uri="{FF2B5EF4-FFF2-40B4-BE49-F238E27FC236}">
                  <a16:creationId xmlns:a16="http://schemas.microsoft.com/office/drawing/2014/main" id="{4D673DA3-1441-6919-427E-157E09DC9509}"/>
                </a:ext>
              </a:extLst>
            </p:cNvPr>
            <p:cNvSpPr/>
            <p:nvPr/>
          </p:nvSpPr>
          <p:spPr>
            <a:xfrm>
              <a:off x="2762325" y="1702150"/>
              <a:ext cx="284700" cy="14825"/>
            </a:xfrm>
            <a:custGeom>
              <a:avLst/>
              <a:gdLst/>
              <a:ahLst/>
              <a:cxnLst/>
              <a:rect l="l" t="t" r="r" b="b"/>
              <a:pathLst>
                <a:path w="11388" h="593" extrusionOk="0">
                  <a:moveTo>
                    <a:pt x="297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297" y="592"/>
                  </a:cubicBezTo>
                  <a:lnTo>
                    <a:pt x="11055" y="592"/>
                  </a:lnTo>
                  <a:cubicBezTo>
                    <a:pt x="11240" y="592"/>
                    <a:pt x="11388" y="444"/>
                    <a:pt x="11388" y="296"/>
                  </a:cubicBezTo>
                  <a:cubicBezTo>
                    <a:pt x="11388" y="112"/>
                    <a:pt x="11240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558;p64">
              <a:extLst>
                <a:ext uri="{FF2B5EF4-FFF2-40B4-BE49-F238E27FC236}">
                  <a16:creationId xmlns:a16="http://schemas.microsoft.com/office/drawing/2014/main" id="{FDA3CFE2-921C-6F36-8039-D5338A6E193E}"/>
                </a:ext>
              </a:extLst>
            </p:cNvPr>
            <p:cNvSpPr/>
            <p:nvPr/>
          </p:nvSpPr>
          <p:spPr>
            <a:xfrm>
              <a:off x="3936150" y="1833400"/>
              <a:ext cx="75825" cy="15725"/>
            </a:xfrm>
            <a:custGeom>
              <a:avLst/>
              <a:gdLst/>
              <a:ahLst/>
              <a:cxnLst/>
              <a:rect l="l" t="t" r="r" b="b"/>
              <a:pathLst>
                <a:path w="303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559;p64">
              <a:extLst>
                <a:ext uri="{FF2B5EF4-FFF2-40B4-BE49-F238E27FC236}">
                  <a16:creationId xmlns:a16="http://schemas.microsoft.com/office/drawing/2014/main" id="{ADA1ED71-1C8E-26CA-CCB2-B34A558B348D}"/>
                </a:ext>
              </a:extLst>
            </p:cNvPr>
            <p:cNvSpPr/>
            <p:nvPr/>
          </p:nvSpPr>
          <p:spPr>
            <a:xfrm>
              <a:off x="3785500" y="1833400"/>
              <a:ext cx="88750" cy="15725"/>
            </a:xfrm>
            <a:custGeom>
              <a:avLst/>
              <a:gdLst/>
              <a:ahLst/>
              <a:cxnLst/>
              <a:rect l="l" t="t" r="r" b="b"/>
              <a:pathLst>
                <a:path w="355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254" y="629"/>
                  </a:lnTo>
                  <a:cubicBezTo>
                    <a:pt x="3439" y="629"/>
                    <a:pt x="3549" y="481"/>
                    <a:pt x="3549" y="333"/>
                  </a:cubicBezTo>
                  <a:cubicBezTo>
                    <a:pt x="3549" y="148"/>
                    <a:pt x="3439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560;p64">
              <a:extLst>
                <a:ext uri="{FF2B5EF4-FFF2-40B4-BE49-F238E27FC236}">
                  <a16:creationId xmlns:a16="http://schemas.microsoft.com/office/drawing/2014/main" id="{E0D36D91-F314-D4DA-8D4B-E70825C4F95D}"/>
                </a:ext>
              </a:extLst>
            </p:cNvPr>
            <p:cNvSpPr/>
            <p:nvPr/>
          </p:nvSpPr>
          <p:spPr>
            <a:xfrm>
              <a:off x="3680125" y="1833400"/>
              <a:ext cx="84125" cy="15725"/>
            </a:xfrm>
            <a:custGeom>
              <a:avLst/>
              <a:gdLst/>
              <a:ahLst/>
              <a:cxnLst/>
              <a:rect l="l" t="t" r="r" b="b"/>
              <a:pathLst>
                <a:path w="3365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3032" y="629"/>
                  </a:lnTo>
                  <a:cubicBezTo>
                    <a:pt x="3217" y="629"/>
                    <a:pt x="3365" y="481"/>
                    <a:pt x="3365" y="333"/>
                  </a:cubicBezTo>
                  <a:cubicBezTo>
                    <a:pt x="3365" y="148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561;p64">
              <a:extLst>
                <a:ext uri="{FF2B5EF4-FFF2-40B4-BE49-F238E27FC236}">
                  <a16:creationId xmlns:a16="http://schemas.microsoft.com/office/drawing/2014/main" id="{212265E6-7DD6-4959-B2C9-A06F319B4B80}"/>
                </a:ext>
              </a:extLst>
            </p:cNvPr>
            <p:cNvSpPr/>
            <p:nvPr/>
          </p:nvSpPr>
          <p:spPr>
            <a:xfrm>
              <a:off x="3535025" y="1833400"/>
              <a:ext cx="121100" cy="15725"/>
            </a:xfrm>
            <a:custGeom>
              <a:avLst/>
              <a:gdLst/>
              <a:ahLst/>
              <a:cxnLst/>
              <a:rect l="l" t="t" r="r" b="b"/>
              <a:pathLst>
                <a:path w="4844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4511" y="629"/>
                  </a:lnTo>
                  <a:cubicBezTo>
                    <a:pt x="4696" y="629"/>
                    <a:pt x="4843" y="481"/>
                    <a:pt x="4843" y="333"/>
                  </a:cubicBezTo>
                  <a:cubicBezTo>
                    <a:pt x="4843" y="148"/>
                    <a:pt x="4696" y="0"/>
                    <a:pt x="4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562;p64">
              <a:extLst>
                <a:ext uri="{FF2B5EF4-FFF2-40B4-BE49-F238E27FC236}">
                  <a16:creationId xmlns:a16="http://schemas.microsoft.com/office/drawing/2014/main" id="{3EE87997-83B5-7D0B-3846-E9CC99B3CC61}"/>
                </a:ext>
              </a:extLst>
            </p:cNvPr>
            <p:cNvSpPr/>
            <p:nvPr/>
          </p:nvSpPr>
          <p:spPr>
            <a:xfrm>
              <a:off x="3421325" y="1833400"/>
              <a:ext cx="97075" cy="15725"/>
            </a:xfrm>
            <a:custGeom>
              <a:avLst/>
              <a:gdLst/>
              <a:ahLst/>
              <a:cxnLst/>
              <a:rect l="l" t="t" r="r" b="b"/>
              <a:pathLst>
                <a:path w="388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3587" y="629"/>
                  </a:lnTo>
                  <a:cubicBezTo>
                    <a:pt x="3772" y="629"/>
                    <a:pt x="3883" y="481"/>
                    <a:pt x="3883" y="333"/>
                  </a:cubicBezTo>
                  <a:cubicBezTo>
                    <a:pt x="3883" y="148"/>
                    <a:pt x="3772" y="0"/>
                    <a:pt x="3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563;p64">
              <a:extLst>
                <a:ext uri="{FF2B5EF4-FFF2-40B4-BE49-F238E27FC236}">
                  <a16:creationId xmlns:a16="http://schemas.microsoft.com/office/drawing/2014/main" id="{F7B58B6B-4C8E-06B6-BDBA-8807925D2EDC}"/>
                </a:ext>
              </a:extLst>
            </p:cNvPr>
            <p:cNvSpPr/>
            <p:nvPr/>
          </p:nvSpPr>
          <p:spPr>
            <a:xfrm>
              <a:off x="3347400" y="1833400"/>
              <a:ext cx="65650" cy="15725"/>
            </a:xfrm>
            <a:custGeom>
              <a:avLst/>
              <a:gdLst/>
              <a:ahLst/>
              <a:cxnLst/>
              <a:rect l="l" t="t" r="r" b="b"/>
              <a:pathLst>
                <a:path w="2626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329" y="629"/>
                  </a:lnTo>
                  <a:cubicBezTo>
                    <a:pt x="2477" y="629"/>
                    <a:pt x="2625" y="481"/>
                    <a:pt x="2625" y="333"/>
                  </a:cubicBezTo>
                  <a:cubicBezTo>
                    <a:pt x="2625" y="148"/>
                    <a:pt x="2477" y="0"/>
                    <a:pt x="2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564;p64">
              <a:extLst>
                <a:ext uri="{FF2B5EF4-FFF2-40B4-BE49-F238E27FC236}">
                  <a16:creationId xmlns:a16="http://schemas.microsoft.com/office/drawing/2014/main" id="{D4FA7292-C50B-1533-B0CD-385E7C1CF969}"/>
                </a:ext>
              </a:extLst>
            </p:cNvPr>
            <p:cNvSpPr/>
            <p:nvPr/>
          </p:nvSpPr>
          <p:spPr>
            <a:xfrm>
              <a:off x="3002650" y="1833400"/>
              <a:ext cx="331825" cy="15725"/>
            </a:xfrm>
            <a:custGeom>
              <a:avLst/>
              <a:gdLst/>
              <a:ahLst/>
              <a:cxnLst/>
              <a:rect l="l" t="t" r="r" b="b"/>
              <a:pathLst>
                <a:path w="1327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12940" y="629"/>
                  </a:lnTo>
                  <a:cubicBezTo>
                    <a:pt x="13125" y="629"/>
                    <a:pt x="13273" y="481"/>
                    <a:pt x="13273" y="333"/>
                  </a:cubicBezTo>
                  <a:cubicBezTo>
                    <a:pt x="13273" y="148"/>
                    <a:pt x="1312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565;p64">
              <a:extLst>
                <a:ext uri="{FF2B5EF4-FFF2-40B4-BE49-F238E27FC236}">
                  <a16:creationId xmlns:a16="http://schemas.microsoft.com/office/drawing/2014/main" id="{42160033-4537-434B-1FCD-413D897D8235}"/>
                </a:ext>
              </a:extLst>
            </p:cNvPr>
            <p:cNvSpPr/>
            <p:nvPr/>
          </p:nvSpPr>
          <p:spPr>
            <a:xfrm>
              <a:off x="2762325" y="1833400"/>
              <a:ext cx="229250" cy="15725"/>
            </a:xfrm>
            <a:custGeom>
              <a:avLst/>
              <a:gdLst/>
              <a:ahLst/>
              <a:cxnLst/>
              <a:rect l="l" t="t" r="r" b="b"/>
              <a:pathLst>
                <a:path w="9170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8837" y="629"/>
                  </a:lnTo>
                  <a:cubicBezTo>
                    <a:pt x="9022" y="629"/>
                    <a:pt x="9170" y="481"/>
                    <a:pt x="9170" y="333"/>
                  </a:cubicBezTo>
                  <a:cubicBezTo>
                    <a:pt x="9170" y="148"/>
                    <a:pt x="9022" y="0"/>
                    <a:pt x="8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566;p64">
              <a:extLst>
                <a:ext uri="{FF2B5EF4-FFF2-40B4-BE49-F238E27FC236}">
                  <a16:creationId xmlns:a16="http://schemas.microsoft.com/office/drawing/2014/main" id="{016F42E2-EE9B-2143-5CD7-FECA7B8D3680}"/>
                </a:ext>
              </a:extLst>
            </p:cNvPr>
            <p:cNvSpPr/>
            <p:nvPr/>
          </p:nvSpPr>
          <p:spPr>
            <a:xfrm>
              <a:off x="3726350" y="20672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5"/>
                    <a:pt x="666" y="2921"/>
                    <a:pt x="1479" y="2921"/>
                  </a:cubicBezTo>
                  <a:cubicBezTo>
                    <a:pt x="2292" y="2921"/>
                    <a:pt x="2921" y="2255"/>
                    <a:pt x="2921" y="1442"/>
                  </a:cubicBezTo>
                  <a:cubicBezTo>
                    <a:pt x="2921" y="629"/>
                    <a:pt x="2292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567;p64">
              <a:extLst>
                <a:ext uri="{FF2B5EF4-FFF2-40B4-BE49-F238E27FC236}">
                  <a16:creationId xmlns:a16="http://schemas.microsoft.com/office/drawing/2014/main" id="{1A59AC59-1F04-9457-F9D4-8D02769FC4C2}"/>
                </a:ext>
              </a:extLst>
            </p:cNvPr>
            <p:cNvSpPr/>
            <p:nvPr/>
          </p:nvSpPr>
          <p:spPr>
            <a:xfrm>
              <a:off x="3718950" y="2058925"/>
              <a:ext cx="88750" cy="88750"/>
            </a:xfrm>
            <a:custGeom>
              <a:avLst/>
              <a:gdLst/>
              <a:ahLst/>
              <a:cxnLst/>
              <a:rect l="l" t="t" r="r" b="b"/>
              <a:pathLst>
                <a:path w="3550" h="3550" extrusionOk="0">
                  <a:moveTo>
                    <a:pt x="1775" y="629"/>
                  </a:moveTo>
                  <a:cubicBezTo>
                    <a:pt x="2403" y="629"/>
                    <a:pt x="2921" y="1146"/>
                    <a:pt x="2921" y="1775"/>
                  </a:cubicBezTo>
                  <a:cubicBezTo>
                    <a:pt x="2921" y="2403"/>
                    <a:pt x="2403" y="2921"/>
                    <a:pt x="1775" y="2921"/>
                  </a:cubicBezTo>
                  <a:cubicBezTo>
                    <a:pt x="1146" y="2921"/>
                    <a:pt x="629" y="2403"/>
                    <a:pt x="629" y="1775"/>
                  </a:cubicBezTo>
                  <a:cubicBezTo>
                    <a:pt x="629" y="1146"/>
                    <a:pt x="1146" y="629"/>
                    <a:pt x="1775" y="629"/>
                  </a:cubicBezTo>
                  <a:close/>
                  <a:moveTo>
                    <a:pt x="1775" y="0"/>
                  </a:moveTo>
                  <a:cubicBezTo>
                    <a:pt x="814" y="0"/>
                    <a:pt x="0" y="814"/>
                    <a:pt x="0" y="1775"/>
                  </a:cubicBezTo>
                  <a:cubicBezTo>
                    <a:pt x="0" y="2736"/>
                    <a:pt x="814" y="3549"/>
                    <a:pt x="1775" y="3549"/>
                  </a:cubicBezTo>
                  <a:cubicBezTo>
                    <a:pt x="2736" y="3549"/>
                    <a:pt x="3550" y="2736"/>
                    <a:pt x="3550" y="1775"/>
                  </a:cubicBezTo>
                  <a:cubicBezTo>
                    <a:pt x="3550" y="814"/>
                    <a:pt x="2736" y="0"/>
                    <a:pt x="1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568;p64">
              <a:extLst>
                <a:ext uri="{FF2B5EF4-FFF2-40B4-BE49-F238E27FC236}">
                  <a16:creationId xmlns:a16="http://schemas.microsoft.com/office/drawing/2014/main" id="{5F3249A5-BD5A-69D6-61E7-E897C3E43B5E}"/>
                </a:ext>
              </a:extLst>
            </p:cNvPr>
            <p:cNvSpPr/>
            <p:nvPr/>
          </p:nvSpPr>
          <p:spPr>
            <a:xfrm>
              <a:off x="2028475" y="3650500"/>
              <a:ext cx="3505750" cy="189500"/>
            </a:xfrm>
            <a:custGeom>
              <a:avLst/>
              <a:gdLst/>
              <a:ahLst/>
              <a:cxnLst/>
              <a:rect l="l" t="t" r="r" b="b"/>
              <a:pathLst>
                <a:path w="140230" h="7580" extrusionOk="0">
                  <a:moveTo>
                    <a:pt x="0" y="1"/>
                  </a:moveTo>
                  <a:lnTo>
                    <a:pt x="0" y="7580"/>
                  </a:lnTo>
                  <a:lnTo>
                    <a:pt x="140230" y="7580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569;p64">
              <a:extLst>
                <a:ext uri="{FF2B5EF4-FFF2-40B4-BE49-F238E27FC236}">
                  <a16:creationId xmlns:a16="http://schemas.microsoft.com/office/drawing/2014/main" id="{CE6DF70F-C301-6534-A373-386961B69185}"/>
                </a:ext>
              </a:extLst>
            </p:cNvPr>
            <p:cNvSpPr/>
            <p:nvPr/>
          </p:nvSpPr>
          <p:spPr>
            <a:xfrm>
              <a:off x="2021075" y="3643125"/>
              <a:ext cx="3521475" cy="204275"/>
            </a:xfrm>
            <a:custGeom>
              <a:avLst/>
              <a:gdLst/>
              <a:ahLst/>
              <a:cxnLst/>
              <a:rect l="l" t="t" r="r" b="b"/>
              <a:pathLst>
                <a:path w="140859" h="8171" extrusionOk="0">
                  <a:moveTo>
                    <a:pt x="140230" y="629"/>
                  </a:moveTo>
                  <a:lnTo>
                    <a:pt x="140230" y="7542"/>
                  </a:lnTo>
                  <a:lnTo>
                    <a:pt x="592" y="754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7875"/>
                  </a:lnTo>
                  <a:cubicBezTo>
                    <a:pt x="0" y="7949"/>
                    <a:pt x="37" y="8023"/>
                    <a:pt x="74" y="8097"/>
                  </a:cubicBezTo>
                  <a:cubicBezTo>
                    <a:pt x="148" y="8134"/>
                    <a:pt x="222" y="8171"/>
                    <a:pt x="296" y="8171"/>
                  </a:cubicBezTo>
                  <a:lnTo>
                    <a:pt x="140526" y="8171"/>
                  </a:lnTo>
                  <a:cubicBezTo>
                    <a:pt x="140637" y="8171"/>
                    <a:pt x="140711" y="8134"/>
                    <a:pt x="140747" y="8097"/>
                  </a:cubicBezTo>
                  <a:cubicBezTo>
                    <a:pt x="140821" y="8023"/>
                    <a:pt x="140858" y="7949"/>
                    <a:pt x="140858" y="7875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570;p64">
              <a:extLst>
                <a:ext uri="{FF2B5EF4-FFF2-40B4-BE49-F238E27FC236}">
                  <a16:creationId xmlns:a16="http://schemas.microsoft.com/office/drawing/2014/main" id="{258DFF95-F26A-A982-88DD-E7243E7AB805}"/>
                </a:ext>
              </a:extLst>
            </p:cNvPr>
            <p:cNvSpPr/>
            <p:nvPr/>
          </p:nvSpPr>
          <p:spPr>
            <a:xfrm>
              <a:off x="1668925" y="2418450"/>
              <a:ext cx="4230400" cy="734825"/>
            </a:xfrm>
            <a:custGeom>
              <a:avLst/>
              <a:gdLst/>
              <a:ahLst/>
              <a:cxnLst/>
              <a:rect l="l" t="t" r="r" b="b"/>
              <a:pathLst>
                <a:path w="169216" h="29393" extrusionOk="0">
                  <a:moveTo>
                    <a:pt x="52647" y="1"/>
                  </a:moveTo>
                  <a:lnTo>
                    <a:pt x="1" y="15085"/>
                  </a:lnTo>
                  <a:lnTo>
                    <a:pt x="6027" y="29393"/>
                  </a:lnTo>
                  <a:lnTo>
                    <a:pt x="163189" y="29393"/>
                  </a:lnTo>
                  <a:lnTo>
                    <a:pt x="169215" y="15085"/>
                  </a:lnTo>
                  <a:lnTo>
                    <a:pt x="1165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571;p64">
              <a:extLst>
                <a:ext uri="{FF2B5EF4-FFF2-40B4-BE49-F238E27FC236}">
                  <a16:creationId xmlns:a16="http://schemas.microsoft.com/office/drawing/2014/main" id="{28AAFDF0-C58E-A088-6879-418BA64CE582}"/>
                </a:ext>
              </a:extLst>
            </p:cNvPr>
            <p:cNvSpPr/>
            <p:nvPr/>
          </p:nvSpPr>
          <p:spPr>
            <a:xfrm>
              <a:off x="1661525" y="2410150"/>
              <a:ext cx="4246100" cy="750525"/>
            </a:xfrm>
            <a:custGeom>
              <a:avLst/>
              <a:gdLst/>
              <a:ahLst/>
              <a:cxnLst/>
              <a:rect l="l" t="t" r="r" b="b"/>
              <a:pathLst>
                <a:path w="169844" h="30021" extrusionOk="0">
                  <a:moveTo>
                    <a:pt x="116791" y="629"/>
                  </a:moveTo>
                  <a:lnTo>
                    <a:pt x="169104" y="15639"/>
                  </a:lnTo>
                  <a:lnTo>
                    <a:pt x="163300" y="29429"/>
                  </a:lnTo>
                  <a:lnTo>
                    <a:pt x="6545" y="29429"/>
                  </a:lnTo>
                  <a:lnTo>
                    <a:pt x="740" y="15639"/>
                  </a:lnTo>
                  <a:lnTo>
                    <a:pt x="53017" y="629"/>
                  </a:lnTo>
                  <a:close/>
                  <a:moveTo>
                    <a:pt x="52943" y="0"/>
                  </a:moveTo>
                  <a:lnTo>
                    <a:pt x="52869" y="37"/>
                  </a:lnTo>
                  <a:lnTo>
                    <a:pt x="223" y="15121"/>
                  </a:lnTo>
                  <a:cubicBezTo>
                    <a:pt x="149" y="15158"/>
                    <a:pt x="75" y="15232"/>
                    <a:pt x="38" y="15306"/>
                  </a:cubicBezTo>
                  <a:cubicBezTo>
                    <a:pt x="1" y="15380"/>
                    <a:pt x="1" y="15454"/>
                    <a:pt x="38" y="15565"/>
                  </a:cubicBezTo>
                  <a:lnTo>
                    <a:pt x="6064" y="29836"/>
                  </a:lnTo>
                  <a:cubicBezTo>
                    <a:pt x="6101" y="29946"/>
                    <a:pt x="6212" y="30020"/>
                    <a:pt x="6323" y="30020"/>
                  </a:cubicBezTo>
                  <a:lnTo>
                    <a:pt x="163485" y="30020"/>
                  </a:lnTo>
                  <a:cubicBezTo>
                    <a:pt x="163633" y="30020"/>
                    <a:pt x="163744" y="29946"/>
                    <a:pt x="163781" y="29836"/>
                  </a:cubicBezTo>
                  <a:lnTo>
                    <a:pt x="169807" y="15565"/>
                  </a:lnTo>
                  <a:cubicBezTo>
                    <a:pt x="169844" y="15454"/>
                    <a:pt x="169844" y="15380"/>
                    <a:pt x="169807" y="15306"/>
                  </a:cubicBezTo>
                  <a:cubicBezTo>
                    <a:pt x="169770" y="15232"/>
                    <a:pt x="169696" y="15158"/>
                    <a:pt x="169622" y="15121"/>
                  </a:cubicBezTo>
                  <a:lnTo>
                    <a:pt x="116976" y="37"/>
                  </a:lnTo>
                  <a:lnTo>
                    <a:pt x="116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572;p64">
              <a:extLst>
                <a:ext uri="{FF2B5EF4-FFF2-40B4-BE49-F238E27FC236}">
                  <a16:creationId xmlns:a16="http://schemas.microsoft.com/office/drawing/2014/main" id="{9D74DDD3-B5E1-3CAB-AAED-EF7C2C986A6A}"/>
                </a:ext>
              </a:extLst>
            </p:cNvPr>
            <p:cNvSpPr/>
            <p:nvPr/>
          </p:nvSpPr>
          <p:spPr>
            <a:xfrm>
              <a:off x="2122750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6"/>
                  </a:lnTo>
                  <a:lnTo>
                    <a:pt x="6248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573;p64">
              <a:extLst>
                <a:ext uri="{FF2B5EF4-FFF2-40B4-BE49-F238E27FC236}">
                  <a16:creationId xmlns:a16="http://schemas.microsoft.com/office/drawing/2014/main" id="{3AEBD8A7-0295-ACF7-2936-8749E14AE0BA}"/>
                </a:ext>
              </a:extLst>
            </p:cNvPr>
            <p:cNvSpPr/>
            <p:nvPr/>
          </p:nvSpPr>
          <p:spPr>
            <a:xfrm>
              <a:off x="2396325" y="26218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7"/>
                  </a:lnTo>
                  <a:lnTo>
                    <a:pt x="6249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574;p64">
              <a:extLst>
                <a:ext uri="{FF2B5EF4-FFF2-40B4-BE49-F238E27FC236}">
                  <a16:creationId xmlns:a16="http://schemas.microsoft.com/office/drawing/2014/main" id="{90D52FE5-87DC-2784-4E47-C6567430925B}"/>
                </a:ext>
              </a:extLst>
            </p:cNvPr>
            <p:cNvSpPr/>
            <p:nvPr/>
          </p:nvSpPr>
          <p:spPr>
            <a:xfrm>
              <a:off x="5047125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6988" y="0"/>
                  </a:moveTo>
                  <a:lnTo>
                    <a:pt x="0" y="8910"/>
                  </a:lnTo>
                  <a:lnTo>
                    <a:pt x="10130" y="9798"/>
                  </a:lnTo>
                  <a:lnTo>
                    <a:pt x="16378" y="2366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575;p64">
              <a:extLst>
                <a:ext uri="{FF2B5EF4-FFF2-40B4-BE49-F238E27FC236}">
                  <a16:creationId xmlns:a16="http://schemas.microsoft.com/office/drawing/2014/main" id="{71669494-846F-385E-0147-54A3EB4FEFBC}"/>
                </a:ext>
              </a:extLst>
            </p:cNvPr>
            <p:cNvSpPr/>
            <p:nvPr/>
          </p:nvSpPr>
          <p:spPr>
            <a:xfrm>
              <a:off x="4772600" y="2621800"/>
              <a:ext cx="410400" cy="244950"/>
            </a:xfrm>
            <a:custGeom>
              <a:avLst/>
              <a:gdLst/>
              <a:ahLst/>
              <a:cxnLst/>
              <a:rect l="l" t="t" r="r" b="b"/>
              <a:pathLst>
                <a:path w="16416" h="9798" extrusionOk="0">
                  <a:moveTo>
                    <a:pt x="7025" y="0"/>
                  </a:moveTo>
                  <a:lnTo>
                    <a:pt x="1" y="8910"/>
                  </a:lnTo>
                  <a:lnTo>
                    <a:pt x="10131" y="9798"/>
                  </a:lnTo>
                  <a:lnTo>
                    <a:pt x="16416" y="2367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576;p64">
              <a:extLst>
                <a:ext uri="{FF2B5EF4-FFF2-40B4-BE49-F238E27FC236}">
                  <a16:creationId xmlns:a16="http://schemas.microsoft.com/office/drawing/2014/main" id="{A0FB0D21-8478-2322-9E5B-0CAD48217455}"/>
                </a:ext>
              </a:extLst>
            </p:cNvPr>
            <p:cNvSpPr/>
            <p:nvPr/>
          </p:nvSpPr>
          <p:spPr>
            <a:xfrm>
              <a:off x="1668925" y="2795550"/>
              <a:ext cx="863300" cy="854975"/>
            </a:xfrm>
            <a:custGeom>
              <a:avLst/>
              <a:gdLst/>
              <a:ahLst/>
              <a:cxnLst/>
              <a:rect l="l" t="t" r="r" b="b"/>
              <a:pathLst>
                <a:path w="34532" h="34199" extrusionOk="0">
                  <a:moveTo>
                    <a:pt x="1" y="1"/>
                  </a:moveTo>
                  <a:lnTo>
                    <a:pt x="14604" y="34199"/>
                  </a:lnTo>
                  <a:lnTo>
                    <a:pt x="31537" y="34199"/>
                  </a:lnTo>
                  <a:lnTo>
                    <a:pt x="34531" y="46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577;p64">
              <a:extLst>
                <a:ext uri="{FF2B5EF4-FFF2-40B4-BE49-F238E27FC236}">
                  <a16:creationId xmlns:a16="http://schemas.microsoft.com/office/drawing/2014/main" id="{A16F23BF-EE6B-0A26-FFD0-47B4A992D117}"/>
                </a:ext>
              </a:extLst>
            </p:cNvPr>
            <p:cNvSpPr/>
            <p:nvPr/>
          </p:nvSpPr>
          <p:spPr>
            <a:xfrm>
              <a:off x="1661525" y="2788175"/>
              <a:ext cx="879000" cy="870675"/>
            </a:xfrm>
            <a:custGeom>
              <a:avLst/>
              <a:gdLst/>
              <a:ahLst/>
              <a:cxnLst/>
              <a:rect l="l" t="t" r="r" b="b"/>
              <a:pathLst>
                <a:path w="35160" h="34827" extrusionOk="0">
                  <a:moveTo>
                    <a:pt x="814" y="703"/>
                  </a:moveTo>
                  <a:lnTo>
                    <a:pt x="34494" y="5250"/>
                  </a:lnTo>
                  <a:lnTo>
                    <a:pt x="31526" y="34198"/>
                  </a:lnTo>
                  <a:lnTo>
                    <a:pt x="15122" y="34198"/>
                  </a:lnTo>
                  <a:lnTo>
                    <a:pt x="814" y="703"/>
                  </a:lnTo>
                  <a:close/>
                  <a:moveTo>
                    <a:pt x="334" y="0"/>
                  </a:moveTo>
                  <a:cubicBezTo>
                    <a:pt x="260" y="0"/>
                    <a:pt x="149" y="37"/>
                    <a:pt x="75" y="111"/>
                  </a:cubicBezTo>
                  <a:cubicBezTo>
                    <a:pt x="1" y="222"/>
                    <a:pt x="1" y="333"/>
                    <a:pt x="38" y="444"/>
                  </a:cubicBezTo>
                  <a:lnTo>
                    <a:pt x="14641" y="34605"/>
                  </a:lnTo>
                  <a:cubicBezTo>
                    <a:pt x="14678" y="34753"/>
                    <a:pt x="14789" y="34827"/>
                    <a:pt x="14900" y="34827"/>
                  </a:cubicBezTo>
                  <a:lnTo>
                    <a:pt x="31833" y="34827"/>
                  </a:lnTo>
                  <a:cubicBezTo>
                    <a:pt x="31980" y="34827"/>
                    <a:pt x="32091" y="34679"/>
                    <a:pt x="32128" y="34531"/>
                  </a:cubicBezTo>
                  <a:lnTo>
                    <a:pt x="35123" y="5028"/>
                  </a:lnTo>
                  <a:cubicBezTo>
                    <a:pt x="35160" y="4843"/>
                    <a:pt x="35049" y="4695"/>
                    <a:pt x="34864" y="469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578;p64">
              <a:extLst>
                <a:ext uri="{FF2B5EF4-FFF2-40B4-BE49-F238E27FC236}">
                  <a16:creationId xmlns:a16="http://schemas.microsoft.com/office/drawing/2014/main" id="{7EBF8D2A-2AF7-AE0B-5491-6B14EA5472DB}"/>
                </a:ext>
              </a:extLst>
            </p:cNvPr>
            <p:cNvSpPr/>
            <p:nvPr/>
          </p:nvSpPr>
          <p:spPr>
            <a:xfrm>
              <a:off x="56442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1" y="1"/>
                  </a:moveTo>
                  <a:lnTo>
                    <a:pt x="1" y="97049"/>
                  </a:lnTo>
                  <a:lnTo>
                    <a:pt x="24438" y="97530"/>
                  </a:lnTo>
                  <a:lnTo>
                    <a:pt x="25437" y="97530"/>
                  </a:lnTo>
                  <a:lnTo>
                    <a:pt x="25437" y="6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579;p64">
              <a:extLst>
                <a:ext uri="{FF2B5EF4-FFF2-40B4-BE49-F238E27FC236}">
                  <a16:creationId xmlns:a16="http://schemas.microsoft.com/office/drawing/2014/main" id="{17720B69-2808-E163-DBE1-A705BBADD50E}"/>
                </a:ext>
              </a:extLst>
            </p:cNvPr>
            <p:cNvSpPr/>
            <p:nvPr/>
          </p:nvSpPr>
          <p:spPr>
            <a:xfrm>
              <a:off x="557050" y="2509725"/>
              <a:ext cx="651625" cy="2453275"/>
            </a:xfrm>
            <a:custGeom>
              <a:avLst/>
              <a:gdLst/>
              <a:ahLst/>
              <a:cxnLst/>
              <a:rect l="l" t="t" r="r" b="b"/>
              <a:pathLst>
                <a:path w="26065" h="98131" extrusionOk="0">
                  <a:moveTo>
                    <a:pt x="629" y="1859"/>
                  </a:moveTo>
                  <a:lnTo>
                    <a:pt x="25436" y="62232"/>
                  </a:lnTo>
                  <a:lnTo>
                    <a:pt x="25436" y="97502"/>
                  </a:lnTo>
                  <a:lnTo>
                    <a:pt x="24733" y="97502"/>
                  </a:lnTo>
                  <a:lnTo>
                    <a:pt x="629" y="97021"/>
                  </a:lnTo>
                  <a:lnTo>
                    <a:pt x="629" y="1859"/>
                  </a:lnTo>
                  <a:close/>
                  <a:moveTo>
                    <a:pt x="334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111" y="47"/>
                    <a:pt x="0" y="158"/>
                    <a:pt x="0" y="306"/>
                  </a:cubicBezTo>
                  <a:lnTo>
                    <a:pt x="0" y="97354"/>
                  </a:lnTo>
                  <a:cubicBezTo>
                    <a:pt x="0" y="97502"/>
                    <a:pt x="148" y="97650"/>
                    <a:pt x="296" y="97650"/>
                  </a:cubicBezTo>
                  <a:lnTo>
                    <a:pt x="24733" y="98130"/>
                  </a:lnTo>
                  <a:lnTo>
                    <a:pt x="25732" y="98130"/>
                  </a:lnTo>
                  <a:cubicBezTo>
                    <a:pt x="25842" y="98130"/>
                    <a:pt x="25916" y="98093"/>
                    <a:pt x="25953" y="98056"/>
                  </a:cubicBezTo>
                  <a:cubicBezTo>
                    <a:pt x="26027" y="97982"/>
                    <a:pt x="26064" y="97908"/>
                    <a:pt x="26064" y="97835"/>
                  </a:cubicBezTo>
                  <a:lnTo>
                    <a:pt x="26064" y="62158"/>
                  </a:lnTo>
                  <a:lnTo>
                    <a:pt x="26027" y="62047"/>
                  </a:lnTo>
                  <a:lnTo>
                    <a:pt x="592" y="195"/>
                  </a:lnTo>
                  <a:cubicBezTo>
                    <a:pt x="561" y="72"/>
                    <a:pt x="45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580;p64">
              <a:extLst>
                <a:ext uri="{FF2B5EF4-FFF2-40B4-BE49-F238E27FC236}">
                  <a16:creationId xmlns:a16="http://schemas.microsoft.com/office/drawing/2014/main" id="{FD4A7320-63B6-17A5-A647-2B6B73C8D5D9}"/>
                </a:ext>
              </a:extLst>
            </p:cNvPr>
            <p:cNvSpPr/>
            <p:nvPr/>
          </p:nvSpPr>
          <p:spPr>
            <a:xfrm>
              <a:off x="637897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25437" y="1"/>
                  </a:moveTo>
                  <a:lnTo>
                    <a:pt x="1" y="61853"/>
                  </a:lnTo>
                  <a:lnTo>
                    <a:pt x="1" y="97530"/>
                  </a:lnTo>
                  <a:lnTo>
                    <a:pt x="1036" y="97530"/>
                  </a:lnTo>
                  <a:lnTo>
                    <a:pt x="25437" y="97049"/>
                  </a:lnTo>
                  <a:lnTo>
                    <a:pt x="25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581;p64">
              <a:extLst>
                <a:ext uri="{FF2B5EF4-FFF2-40B4-BE49-F238E27FC236}">
                  <a16:creationId xmlns:a16="http://schemas.microsoft.com/office/drawing/2014/main" id="{A13607BD-6BB3-8B20-1A5B-4A6F0F6A3987}"/>
                </a:ext>
              </a:extLst>
            </p:cNvPr>
            <p:cNvSpPr/>
            <p:nvPr/>
          </p:nvSpPr>
          <p:spPr>
            <a:xfrm>
              <a:off x="6371600" y="2509725"/>
              <a:ext cx="650700" cy="2453275"/>
            </a:xfrm>
            <a:custGeom>
              <a:avLst/>
              <a:gdLst/>
              <a:ahLst/>
              <a:cxnLst/>
              <a:rect l="l" t="t" r="r" b="b"/>
              <a:pathLst>
                <a:path w="26028" h="98131" extrusionOk="0">
                  <a:moveTo>
                    <a:pt x="25436" y="1859"/>
                  </a:moveTo>
                  <a:lnTo>
                    <a:pt x="25436" y="97021"/>
                  </a:lnTo>
                  <a:lnTo>
                    <a:pt x="1331" y="97502"/>
                  </a:lnTo>
                  <a:lnTo>
                    <a:pt x="592" y="97502"/>
                  </a:lnTo>
                  <a:lnTo>
                    <a:pt x="592" y="62232"/>
                  </a:lnTo>
                  <a:lnTo>
                    <a:pt x="25436" y="1859"/>
                  </a:lnTo>
                  <a:close/>
                  <a:moveTo>
                    <a:pt x="25730" y="1"/>
                  </a:moveTo>
                  <a:cubicBezTo>
                    <a:pt x="25609" y="1"/>
                    <a:pt x="25497" y="72"/>
                    <a:pt x="25436" y="195"/>
                  </a:cubicBezTo>
                  <a:lnTo>
                    <a:pt x="0" y="62047"/>
                  </a:lnTo>
                  <a:lnTo>
                    <a:pt x="0" y="62158"/>
                  </a:lnTo>
                  <a:lnTo>
                    <a:pt x="0" y="97835"/>
                  </a:lnTo>
                  <a:cubicBezTo>
                    <a:pt x="0" y="97908"/>
                    <a:pt x="37" y="97982"/>
                    <a:pt x="74" y="98056"/>
                  </a:cubicBezTo>
                  <a:cubicBezTo>
                    <a:pt x="148" y="98093"/>
                    <a:pt x="222" y="98130"/>
                    <a:pt x="296" y="98130"/>
                  </a:cubicBezTo>
                  <a:lnTo>
                    <a:pt x="1331" y="98130"/>
                  </a:lnTo>
                  <a:lnTo>
                    <a:pt x="25732" y="97650"/>
                  </a:lnTo>
                  <a:cubicBezTo>
                    <a:pt x="25916" y="97650"/>
                    <a:pt x="26027" y="97502"/>
                    <a:pt x="26027" y="97354"/>
                  </a:cubicBezTo>
                  <a:lnTo>
                    <a:pt x="26027" y="306"/>
                  </a:lnTo>
                  <a:cubicBezTo>
                    <a:pt x="26027" y="158"/>
                    <a:pt x="25953" y="47"/>
                    <a:pt x="25805" y="10"/>
                  </a:cubicBezTo>
                  <a:cubicBezTo>
                    <a:pt x="25780" y="4"/>
                    <a:pt x="25755" y="1"/>
                    <a:pt x="25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582;p64">
              <a:extLst>
                <a:ext uri="{FF2B5EF4-FFF2-40B4-BE49-F238E27FC236}">
                  <a16:creationId xmlns:a16="http://schemas.microsoft.com/office/drawing/2014/main" id="{919B38D5-2836-83E0-73AE-81CDAF99F964}"/>
                </a:ext>
              </a:extLst>
            </p:cNvPr>
            <p:cNvSpPr/>
            <p:nvPr/>
          </p:nvSpPr>
          <p:spPr>
            <a:xfrm>
              <a:off x="564425" y="2517350"/>
              <a:ext cx="1469625" cy="1546325"/>
            </a:xfrm>
            <a:custGeom>
              <a:avLst/>
              <a:gdLst/>
              <a:ahLst/>
              <a:cxnLst/>
              <a:rect l="l" t="t" r="r" b="b"/>
              <a:pathLst>
                <a:path w="58785" h="61853" extrusionOk="0">
                  <a:moveTo>
                    <a:pt x="1" y="1"/>
                  </a:moveTo>
                  <a:lnTo>
                    <a:pt x="25363" y="61853"/>
                  </a:lnTo>
                  <a:lnTo>
                    <a:pt x="58784" y="45327"/>
                  </a:lnTo>
                  <a:lnTo>
                    <a:pt x="44181" y="111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583;p64">
              <a:extLst>
                <a:ext uri="{FF2B5EF4-FFF2-40B4-BE49-F238E27FC236}">
                  <a16:creationId xmlns:a16="http://schemas.microsoft.com/office/drawing/2014/main" id="{A1940B19-31D1-F484-44A3-9CA0FFCEB3BD}"/>
                </a:ext>
              </a:extLst>
            </p:cNvPr>
            <p:cNvSpPr/>
            <p:nvPr/>
          </p:nvSpPr>
          <p:spPr>
            <a:xfrm>
              <a:off x="556125" y="2509600"/>
              <a:ext cx="1487150" cy="1562075"/>
            </a:xfrm>
            <a:custGeom>
              <a:avLst/>
              <a:gdLst/>
              <a:ahLst/>
              <a:cxnLst/>
              <a:rect l="l" t="t" r="r" b="b"/>
              <a:pathLst>
                <a:path w="59486" h="62483" extrusionOk="0">
                  <a:moveTo>
                    <a:pt x="850" y="754"/>
                  </a:moveTo>
                  <a:lnTo>
                    <a:pt x="44291" y="11698"/>
                  </a:lnTo>
                  <a:lnTo>
                    <a:pt x="58752" y="45503"/>
                  </a:lnTo>
                  <a:lnTo>
                    <a:pt x="58752" y="45503"/>
                  </a:lnTo>
                  <a:lnTo>
                    <a:pt x="25879" y="61756"/>
                  </a:lnTo>
                  <a:lnTo>
                    <a:pt x="850" y="754"/>
                  </a:lnTo>
                  <a:close/>
                  <a:moveTo>
                    <a:pt x="318" y="1"/>
                  </a:moveTo>
                  <a:cubicBezTo>
                    <a:pt x="239" y="1"/>
                    <a:pt x="165" y="35"/>
                    <a:pt x="111" y="89"/>
                  </a:cubicBezTo>
                  <a:cubicBezTo>
                    <a:pt x="37" y="200"/>
                    <a:pt x="0" y="311"/>
                    <a:pt x="74" y="422"/>
                  </a:cubicBezTo>
                  <a:lnTo>
                    <a:pt x="25399" y="62274"/>
                  </a:lnTo>
                  <a:cubicBezTo>
                    <a:pt x="25436" y="62348"/>
                    <a:pt x="25510" y="62422"/>
                    <a:pt x="25584" y="62459"/>
                  </a:cubicBezTo>
                  <a:cubicBezTo>
                    <a:pt x="25614" y="62474"/>
                    <a:pt x="25651" y="62483"/>
                    <a:pt x="25689" y="62483"/>
                  </a:cubicBezTo>
                  <a:cubicBezTo>
                    <a:pt x="25743" y="62483"/>
                    <a:pt x="25799" y="62465"/>
                    <a:pt x="25842" y="62422"/>
                  </a:cubicBezTo>
                  <a:lnTo>
                    <a:pt x="59264" y="45933"/>
                  </a:lnTo>
                  <a:cubicBezTo>
                    <a:pt x="59412" y="45859"/>
                    <a:pt x="59486" y="45674"/>
                    <a:pt x="59412" y="45526"/>
                  </a:cubicBezTo>
                  <a:lnTo>
                    <a:pt x="44808" y="11328"/>
                  </a:lnTo>
                  <a:cubicBezTo>
                    <a:pt x="44771" y="11254"/>
                    <a:pt x="44697" y="11180"/>
                    <a:pt x="44587" y="11143"/>
                  </a:cubicBezTo>
                  <a:lnTo>
                    <a:pt x="407" y="15"/>
                  </a:lnTo>
                  <a:cubicBezTo>
                    <a:pt x="377" y="5"/>
                    <a:pt x="347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584;p64">
              <a:extLst>
                <a:ext uri="{FF2B5EF4-FFF2-40B4-BE49-F238E27FC236}">
                  <a16:creationId xmlns:a16="http://schemas.microsoft.com/office/drawing/2014/main" id="{699D4D82-9977-7DD1-C6A8-5D41B46FEACD}"/>
                </a:ext>
              </a:extLst>
            </p:cNvPr>
            <p:cNvSpPr/>
            <p:nvPr/>
          </p:nvSpPr>
          <p:spPr>
            <a:xfrm>
              <a:off x="5038800" y="2795550"/>
              <a:ext cx="861425" cy="854975"/>
            </a:xfrm>
            <a:custGeom>
              <a:avLst/>
              <a:gdLst/>
              <a:ahLst/>
              <a:cxnLst/>
              <a:rect l="l" t="t" r="r" b="b"/>
              <a:pathLst>
                <a:path w="34457" h="34199" extrusionOk="0">
                  <a:moveTo>
                    <a:pt x="34457" y="1"/>
                  </a:moveTo>
                  <a:lnTo>
                    <a:pt x="0" y="4696"/>
                  </a:lnTo>
                  <a:lnTo>
                    <a:pt x="2958" y="34199"/>
                  </a:lnTo>
                  <a:lnTo>
                    <a:pt x="19854" y="34199"/>
                  </a:lnTo>
                  <a:lnTo>
                    <a:pt x="34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585;p64">
              <a:extLst>
                <a:ext uri="{FF2B5EF4-FFF2-40B4-BE49-F238E27FC236}">
                  <a16:creationId xmlns:a16="http://schemas.microsoft.com/office/drawing/2014/main" id="{DC1E220D-C87D-47B6-A019-AC5158786570}"/>
                </a:ext>
              </a:extLst>
            </p:cNvPr>
            <p:cNvSpPr/>
            <p:nvPr/>
          </p:nvSpPr>
          <p:spPr>
            <a:xfrm>
              <a:off x="5030475" y="2788175"/>
              <a:ext cx="878075" cy="870675"/>
            </a:xfrm>
            <a:custGeom>
              <a:avLst/>
              <a:gdLst/>
              <a:ahLst/>
              <a:cxnLst/>
              <a:rect l="l" t="t" r="r" b="b"/>
              <a:pathLst>
                <a:path w="35123" h="34827" extrusionOk="0">
                  <a:moveTo>
                    <a:pt x="34272" y="703"/>
                  </a:moveTo>
                  <a:lnTo>
                    <a:pt x="19965" y="34198"/>
                  </a:lnTo>
                  <a:lnTo>
                    <a:pt x="3561" y="34198"/>
                  </a:lnTo>
                  <a:lnTo>
                    <a:pt x="666" y="5250"/>
                  </a:lnTo>
                  <a:lnTo>
                    <a:pt x="34272" y="703"/>
                  </a:lnTo>
                  <a:close/>
                  <a:moveTo>
                    <a:pt x="34753" y="0"/>
                  </a:moveTo>
                  <a:lnTo>
                    <a:pt x="296" y="4695"/>
                  </a:lnTo>
                  <a:cubicBezTo>
                    <a:pt x="149" y="4732"/>
                    <a:pt x="1" y="4880"/>
                    <a:pt x="38" y="5028"/>
                  </a:cubicBezTo>
                  <a:lnTo>
                    <a:pt x="2958" y="34531"/>
                  </a:lnTo>
                  <a:cubicBezTo>
                    <a:pt x="2995" y="34679"/>
                    <a:pt x="3106" y="34827"/>
                    <a:pt x="3291" y="34827"/>
                  </a:cubicBezTo>
                  <a:lnTo>
                    <a:pt x="20187" y="34827"/>
                  </a:lnTo>
                  <a:cubicBezTo>
                    <a:pt x="20298" y="34827"/>
                    <a:pt x="20408" y="34753"/>
                    <a:pt x="20445" y="34605"/>
                  </a:cubicBezTo>
                  <a:lnTo>
                    <a:pt x="35049" y="444"/>
                  </a:lnTo>
                  <a:cubicBezTo>
                    <a:pt x="35123" y="333"/>
                    <a:pt x="35086" y="222"/>
                    <a:pt x="35012" y="111"/>
                  </a:cubicBezTo>
                  <a:cubicBezTo>
                    <a:pt x="34938" y="37"/>
                    <a:pt x="34864" y="0"/>
                    <a:pt x="34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586;p64">
              <a:extLst>
                <a:ext uri="{FF2B5EF4-FFF2-40B4-BE49-F238E27FC236}">
                  <a16:creationId xmlns:a16="http://schemas.microsoft.com/office/drawing/2014/main" id="{6F78CECE-FC76-5EF8-2597-25220DFE3C9E}"/>
                </a:ext>
              </a:extLst>
            </p:cNvPr>
            <p:cNvSpPr/>
            <p:nvPr/>
          </p:nvSpPr>
          <p:spPr>
            <a:xfrm>
              <a:off x="5583200" y="3053425"/>
              <a:ext cx="129400" cy="107250"/>
            </a:xfrm>
            <a:custGeom>
              <a:avLst/>
              <a:gdLst/>
              <a:ahLst/>
              <a:cxnLst/>
              <a:rect l="l" t="t" r="r" b="b"/>
              <a:pathLst>
                <a:path w="5176" h="4290" extrusionOk="0">
                  <a:moveTo>
                    <a:pt x="5176" y="1"/>
                  </a:moveTo>
                  <a:lnTo>
                    <a:pt x="1442" y="371"/>
                  </a:lnTo>
                  <a:lnTo>
                    <a:pt x="0" y="4289"/>
                  </a:lnTo>
                  <a:lnTo>
                    <a:pt x="3623" y="3957"/>
                  </a:lnTo>
                  <a:lnTo>
                    <a:pt x="5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587;p64">
              <a:extLst>
                <a:ext uri="{FF2B5EF4-FFF2-40B4-BE49-F238E27FC236}">
                  <a16:creationId xmlns:a16="http://schemas.microsoft.com/office/drawing/2014/main" id="{45069000-9180-6758-3D43-8A2F360E9889}"/>
                </a:ext>
              </a:extLst>
            </p:cNvPr>
            <p:cNvSpPr/>
            <p:nvPr/>
          </p:nvSpPr>
          <p:spPr>
            <a:xfrm>
              <a:off x="5375225" y="3075625"/>
              <a:ext cx="122950" cy="102600"/>
            </a:xfrm>
            <a:custGeom>
              <a:avLst/>
              <a:gdLst/>
              <a:ahLst/>
              <a:cxnLst/>
              <a:rect l="l" t="t" r="r" b="b"/>
              <a:pathLst>
                <a:path w="4918" h="4104" extrusionOk="0">
                  <a:moveTo>
                    <a:pt x="4918" y="0"/>
                  </a:moveTo>
                  <a:lnTo>
                    <a:pt x="1406" y="333"/>
                  </a:lnTo>
                  <a:lnTo>
                    <a:pt x="1" y="4104"/>
                  </a:lnTo>
                  <a:lnTo>
                    <a:pt x="3513" y="3808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588;p64">
              <a:extLst>
                <a:ext uri="{FF2B5EF4-FFF2-40B4-BE49-F238E27FC236}">
                  <a16:creationId xmlns:a16="http://schemas.microsoft.com/office/drawing/2014/main" id="{261B61C3-3B4F-BFD9-279C-1BB3B146AD63}"/>
                </a:ext>
              </a:extLst>
            </p:cNvPr>
            <p:cNvSpPr/>
            <p:nvPr/>
          </p:nvSpPr>
          <p:spPr>
            <a:xfrm>
              <a:off x="5415900" y="2996125"/>
              <a:ext cx="111850" cy="73050"/>
            </a:xfrm>
            <a:custGeom>
              <a:avLst/>
              <a:gdLst/>
              <a:ahLst/>
              <a:cxnLst/>
              <a:rect l="l" t="t" r="r" b="b"/>
              <a:pathLst>
                <a:path w="4474" h="2922" extrusionOk="0">
                  <a:moveTo>
                    <a:pt x="4474" y="1"/>
                  </a:moveTo>
                  <a:lnTo>
                    <a:pt x="962" y="407"/>
                  </a:lnTo>
                  <a:lnTo>
                    <a:pt x="0" y="2921"/>
                  </a:lnTo>
                  <a:lnTo>
                    <a:pt x="3513" y="2552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589;p64">
              <a:extLst>
                <a:ext uri="{FF2B5EF4-FFF2-40B4-BE49-F238E27FC236}">
                  <a16:creationId xmlns:a16="http://schemas.microsoft.com/office/drawing/2014/main" id="{1E2BEDAE-0CE4-52AA-98DF-B4F851898FD1}"/>
                </a:ext>
              </a:extLst>
            </p:cNvPr>
            <p:cNvSpPr/>
            <p:nvPr/>
          </p:nvSpPr>
          <p:spPr>
            <a:xfrm>
              <a:off x="5520350" y="2983200"/>
              <a:ext cx="112775" cy="74875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4511" y="0"/>
                  </a:moveTo>
                  <a:lnTo>
                    <a:pt x="961" y="444"/>
                  </a:lnTo>
                  <a:lnTo>
                    <a:pt x="0" y="2995"/>
                  </a:lnTo>
                  <a:lnTo>
                    <a:pt x="0" y="2995"/>
                  </a:lnTo>
                  <a:lnTo>
                    <a:pt x="3512" y="266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590;p64">
              <a:extLst>
                <a:ext uri="{FF2B5EF4-FFF2-40B4-BE49-F238E27FC236}">
                  <a16:creationId xmlns:a16="http://schemas.microsoft.com/office/drawing/2014/main" id="{93025C34-2EFE-C601-51E4-BC0E9E4DD7DF}"/>
                </a:ext>
              </a:extLst>
            </p:cNvPr>
            <p:cNvSpPr/>
            <p:nvPr/>
          </p:nvSpPr>
          <p:spPr>
            <a:xfrm>
              <a:off x="5276325" y="3085775"/>
              <a:ext cx="118350" cy="101700"/>
            </a:xfrm>
            <a:custGeom>
              <a:avLst/>
              <a:gdLst/>
              <a:ahLst/>
              <a:cxnLst/>
              <a:rect l="l" t="t" r="r" b="b"/>
              <a:pathLst>
                <a:path w="4734" h="4068" extrusionOk="0">
                  <a:moveTo>
                    <a:pt x="4733" y="1"/>
                  </a:moveTo>
                  <a:lnTo>
                    <a:pt x="1517" y="334"/>
                  </a:lnTo>
                  <a:lnTo>
                    <a:pt x="1" y="4068"/>
                  </a:lnTo>
                  <a:lnTo>
                    <a:pt x="3291" y="3772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591;p64">
              <a:extLst>
                <a:ext uri="{FF2B5EF4-FFF2-40B4-BE49-F238E27FC236}">
                  <a16:creationId xmlns:a16="http://schemas.microsoft.com/office/drawing/2014/main" id="{477CE408-944E-C9C2-22E9-7E2E8360BADE}"/>
                </a:ext>
              </a:extLst>
            </p:cNvPr>
            <p:cNvSpPr/>
            <p:nvPr/>
          </p:nvSpPr>
          <p:spPr>
            <a:xfrm>
              <a:off x="5535125" y="3168050"/>
              <a:ext cx="132200" cy="119250"/>
            </a:xfrm>
            <a:custGeom>
              <a:avLst/>
              <a:gdLst/>
              <a:ahLst/>
              <a:cxnLst/>
              <a:rect l="l" t="t" r="r" b="b"/>
              <a:pathLst>
                <a:path w="5288" h="4770" extrusionOk="0">
                  <a:moveTo>
                    <a:pt x="5287" y="0"/>
                  </a:moveTo>
                  <a:lnTo>
                    <a:pt x="1664" y="296"/>
                  </a:lnTo>
                  <a:lnTo>
                    <a:pt x="1" y="4769"/>
                  </a:lnTo>
                  <a:lnTo>
                    <a:pt x="3476" y="4585"/>
                  </a:lnTo>
                  <a:lnTo>
                    <a:pt x="5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592;p64">
              <a:extLst>
                <a:ext uri="{FF2B5EF4-FFF2-40B4-BE49-F238E27FC236}">
                  <a16:creationId xmlns:a16="http://schemas.microsoft.com/office/drawing/2014/main" id="{79D8AD05-0749-644E-49FE-6AB4743B0AE2}"/>
                </a:ext>
              </a:extLst>
            </p:cNvPr>
            <p:cNvSpPr/>
            <p:nvPr/>
          </p:nvSpPr>
          <p:spPr>
            <a:xfrm>
              <a:off x="5295750" y="3308525"/>
              <a:ext cx="115550" cy="81375"/>
            </a:xfrm>
            <a:custGeom>
              <a:avLst/>
              <a:gdLst/>
              <a:ahLst/>
              <a:cxnLst/>
              <a:rect l="l" t="t" r="r" b="b"/>
              <a:pathLst>
                <a:path w="4622" h="3255" extrusionOk="0">
                  <a:moveTo>
                    <a:pt x="4622" y="1"/>
                  </a:moveTo>
                  <a:lnTo>
                    <a:pt x="1146" y="223"/>
                  </a:lnTo>
                  <a:lnTo>
                    <a:pt x="0" y="3254"/>
                  </a:lnTo>
                  <a:lnTo>
                    <a:pt x="3402" y="3254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593;p64">
              <a:extLst>
                <a:ext uri="{FF2B5EF4-FFF2-40B4-BE49-F238E27FC236}">
                  <a16:creationId xmlns:a16="http://schemas.microsoft.com/office/drawing/2014/main" id="{1890590A-15BB-7FE9-78BE-5CD9E83EF5DB}"/>
                </a:ext>
              </a:extLst>
            </p:cNvPr>
            <p:cNvSpPr/>
            <p:nvPr/>
          </p:nvSpPr>
          <p:spPr>
            <a:xfrm>
              <a:off x="5478750" y="3064525"/>
              <a:ext cx="123875" cy="104475"/>
            </a:xfrm>
            <a:custGeom>
              <a:avLst/>
              <a:gdLst/>
              <a:ahLst/>
              <a:cxnLst/>
              <a:rect l="l" t="t" r="r" b="b"/>
              <a:pathLst>
                <a:path w="4955" h="4179" extrusionOk="0">
                  <a:moveTo>
                    <a:pt x="4954" y="0"/>
                  </a:moveTo>
                  <a:lnTo>
                    <a:pt x="1442" y="370"/>
                  </a:lnTo>
                  <a:lnTo>
                    <a:pt x="0" y="4178"/>
                  </a:lnTo>
                  <a:lnTo>
                    <a:pt x="3513" y="3882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594;p64">
              <a:extLst>
                <a:ext uri="{FF2B5EF4-FFF2-40B4-BE49-F238E27FC236}">
                  <a16:creationId xmlns:a16="http://schemas.microsoft.com/office/drawing/2014/main" id="{2CE998CD-CED1-B714-BE90-595800F60351}"/>
                </a:ext>
              </a:extLst>
            </p:cNvPr>
            <p:cNvSpPr/>
            <p:nvPr/>
          </p:nvSpPr>
          <p:spPr>
            <a:xfrm>
              <a:off x="5624775" y="2969325"/>
              <a:ext cx="121100" cy="78575"/>
            </a:xfrm>
            <a:custGeom>
              <a:avLst/>
              <a:gdLst/>
              <a:ahLst/>
              <a:cxnLst/>
              <a:rect l="l" t="t" r="r" b="b"/>
              <a:pathLst>
                <a:path w="4844" h="3143" extrusionOk="0">
                  <a:moveTo>
                    <a:pt x="4844" y="0"/>
                  </a:moveTo>
                  <a:lnTo>
                    <a:pt x="999" y="481"/>
                  </a:lnTo>
                  <a:lnTo>
                    <a:pt x="1" y="3143"/>
                  </a:lnTo>
                  <a:lnTo>
                    <a:pt x="3772" y="2773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595;p64">
              <a:extLst>
                <a:ext uri="{FF2B5EF4-FFF2-40B4-BE49-F238E27FC236}">
                  <a16:creationId xmlns:a16="http://schemas.microsoft.com/office/drawing/2014/main" id="{28BB39DE-7371-63F6-7EFB-E5959458095E}"/>
                </a:ext>
              </a:extLst>
            </p:cNvPr>
            <p:cNvSpPr/>
            <p:nvPr/>
          </p:nvSpPr>
          <p:spPr>
            <a:xfrm>
              <a:off x="5193150" y="3315000"/>
              <a:ext cx="115550" cy="74900"/>
            </a:xfrm>
            <a:custGeom>
              <a:avLst/>
              <a:gdLst/>
              <a:ahLst/>
              <a:cxnLst/>
              <a:rect l="l" t="t" r="r" b="b"/>
              <a:pathLst>
                <a:path w="4622" h="2996" extrusionOk="0">
                  <a:moveTo>
                    <a:pt x="4622" y="1"/>
                  </a:moveTo>
                  <a:lnTo>
                    <a:pt x="1147" y="185"/>
                  </a:lnTo>
                  <a:lnTo>
                    <a:pt x="0" y="2995"/>
                  </a:lnTo>
                  <a:lnTo>
                    <a:pt x="3476" y="2995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596;p64">
              <a:extLst>
                <a:ext uri="{FF2B5EF4-FFF2-40B4-BE49-F238E27FC236}">
                  <a16:creationId xmlns:a16="http://schemas.microsoft.com/office/drawing/2014/main" id="{0AF8DA3A-F469-18E3-555A-1F5CC5E90D9A}"/>
                </a:ext>
              </a:extLst>
            </p:cNvPr>
            <p:cNvSpPr/>
            <p:nvPr/>
          </p:nvSpPr>
          <p:spPr>
            <a:xfrm>
              <a:off x="5320700" y="3009075"/>
              <a:ext cx="102625" cy="69325"/>
            </a:xfrm>
            <a:custGeom>
              <a:avLst/>
              <a:gdLst/>
              <a:ahLst/>
              <a:cxnLst/>
              <a:rect l="l" t="t" r="r" b="b"/>
              <a:pathLst>
                <a:path w="4105" h="2773" extrusionOk="0">
                  <a:moveTo>
                    <a:pt x="4104" y="0"/>
                  </a:moveTo>
                  <a:lnTo>
                    <a:pt x="962" y="370"/>
                  </a:lnTo>
                  <a:lnTo>
                    <a:pt x="0" y="2773"/>
                  </a:lnTo>
                  <a:lnTo>
                    <a:pt x="0" y="2773"/>
                  </a:lnTo>
                  <a:lnTo>
                    <a:pt x="3180" y="2477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597;p64">
              <a:extLst>
                <a:ext uri="{FF2B5EF4-FFF2-40B4-BE49-F238E27FC236}">
                  <a16:creationId xmlns:a16="http://schemas.microsoft.com/office/drawing/2014/main" id="{F022868B-74C2-2C54-16D4-19FA87CDDA4D}"/>
                </a:ext>
              </a:extLst>
            </p:cNvPr>
            <p:cNvSpPr/>
            <p:nvPr/>
          </p:nvSpPr>
          <p:spPr>
            <a:xfrm>
              <a:off x="5497225" y="3297450"/>
              <a:ext cx="119275" cy="92450"/>
            </a:xfrm>
            <a:custGeom>
              <a:avLst/>
              <a:gdLst/>
              <a:ahLst/>
              <a:cxnLst/>
              <a:rect l="l" t="t" r="r" b="b"/>
              <a:pathLst>
                <a:path w="4771" h="3698" extrusionOk="0">
                  <a:moveTo>
                    <a:pt x="4770" y="0"/>
                  </a:moveTo>
                  <a:lnTo>
                    <a:pt x="1295" y="185"/>
                  </a:lnTo>
                  <a:lnTo>
                    <a:pt x="1" y="3697"/>
                  </a:lnTo>
                  <a:lnTo>
                    <a:pt x="3291" y="3697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598;p64">
              <a:extLst>
                <a:ext uri="{FF2B5EF4-FFF2-40B4-BE49-F238E27FC236}">
                  <a16:creationId xmlns:a16="http://schemas.microsoft.com/office/drawing/2014/main" id="{4DF7E923-4DF4-613D-2BA2-930ABAD81A0D}"/>
                </a:ext>
              </a:extLst>
            </p:cNvPr>
            <p:cNvSpPr/>
            <p:nvPr/>
          </p:nvSpPr>
          <p:spPr>
            <a:xfrm>
              <a:off x="5432525" y="3177275"/>
              <a:ext cx="128500" cy="115575"/>
            </a:xfrm>
            <a:custGeom>
              <a:avLst/>
              <a:gdLst/>
              <a:ahLst/>
              <a:cxnLst/>
              <a:rect l="l" t="t" r="r" b="b"/>
              <a:pathLst>
                <a:path w="5140" h="4623" extrusionOk="0">
                  <a:moveTo>
                    <a:pt x="5140" y="1"/>
                  </a:moveTo>
                  <a:lnTo>
                    <a:pt x="1628" y="297"/>
                  </a:lnTo>
                  <a:lnTo>
                    <a:pt x="1" y="4622"/>
                  </a:lnTo>
                  <a:lnTo>
                    <a:pt x="3476" y="443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599;p64">
              <a:extLst>
                <a:ext uri="{FF2B5EF4-FFF2-40B4-BE49-F238E27FC236}">
                  <a16:creationId xmlns:a16="http://schemas.microsoft.com/office/drawing/2014/main" id="{E11D664B-D485-B319-822B-874E513773AC}"/>
                </a:ext>
              </a:extLst>
            </p:cNvPr>
            <p:cNvSpPr/>
            <p:nvPr/>
          </p:nvSpPr>
          <p:spPr>
            <a:xfrm>
              <a:off x="5329950" y="3185600"/>
              <a:ext cx="126650" cy="112800"/>
            </a:xfrm>
            <a:custGeom>
              <a:avLst/>
              <a:gdLst/>
              <a:ahLst/>
              <a:cxnLst/>
              <a:rect l="l" t="t" r="r" b="b"/>
              <a:pathLst>
                <a:path w="5066" h="4512" extrusionOk="0">
                  <a:moveTo>
                    <a:pt x="5065" y="1"/>
                  </a:moveTo>
                  <a:lnTo>
                    <a:pt x="1590" y="333"/>
                  </a:lnTo>
                  <a:lnTo>
                    <a:pt x="0" y="4511"/>
                  </a:lnTo>
                  <a:lnTo>
                    <a:pt x="3475" y="4326"/>
                  </a:lnTo>
                  <a:lnTo>
                    <a:pt x="50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600;p64">
              <a:extLst>
                <a:ext uri="{FF2B5EF4-FFF2-40B4-BE49-F238E27FC236}">
                  <a16:creationId xmlns:a16="http://schemas.microsoft.com/office/drawing/2014/main" id="{CCE0ACBA-FD16-0378-25E6-EF0CA19958A7}"/>
                </a:ext>
              </a:extLst>
            </p:cNvPr>
            <p:cNvSpPr/>
            <p:nvPr/>
          </p:nvSpPr>
          <p:spPr>
            <a:xfrm>
              <a:off x="5228275" y="3194850"/>
              <a:ext cx="124800" cy="110000"/>
            </a:xfrm>
            <a:custGeom>
              <a:avLst/>
              <a:gdLst/>
              <a:ahLst/>
              <a:cxnLst/>
              <a:rect l="l" t="t" r="r" b="b"/>
              <a:pathLst>
                <a:path w="4992" h="4400" extrusionOk="0">
                  <a:moveTo>
                    <a:pt x="4991" y="0"/>
                  </a:moveTo>
                  <a:lnTo>
                    <a:pt x="1664" y="296"/>
                  </a:lnTo>
                  <a:lnTo>
                    <a:pt x="0" y="4400"/>
                  </a:lnTo>
                  <a:lnTo>
                    <a:pt x="3439" y="4178"/>
                  </a:lnTo>
                  <a:lnTo>
                    <a:pt x="4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601;p64">
              <a:extLst>
                <a:ext uri="{FF2B5EF4-FFF2-40B4-BE49-F238E27FC236}">
                  <a16:creationId xmlns:a16="http://schemas.microsoft.com/office/drawing/2014/main" id="{8F782660-B3D7-56EA-C883-3FDFA0EE8425}"/>
                </a:ext>
              </a:extLst>
            </p:cNvPr>
            <p:cNvSpPr/>
            <p:nvPr/>
          </p:nvSpPr>
          <p:spPr>
            <a:xfrm>
              <a:off x="5396500" y="3302975"/>
              <a:ext cx="117400" cy="86925"/>
            </a:xfrm>
            <a:custGeom>
              <a:avLst/>
              <a:gdLst/>
              <a:ahLst/>
              <a:cxnLst/>
              <a:rect l="l" t="t" r="r" b="b"/>
              <a:pathLst>
                <a:path w="4696" h="3477" extrusionOk="0">
                  <a:moveTo>
                    <a:pt x="4695" y="1"/>
                  </a:moveTo>
                  <a:lnTo>
                    <a:pt x="1220" y="186"/>
                  </a:lnTo>
                  <a:lnTo>
                    <a:pt x="0" y="3476"/>
                  </a:lnTo>
                  <a:lnTo>
                    <a:pt x="3401" y="3476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602;p64">
              <a:extLst>
                <a:ext uri="{FF2B5EF4-FFF2-40B4-BE49-F238E27FC236}">
                  <a16:creationId xmlns:a16="http://schemas.microsoft.com/office/drawing/2014/main" id="{DE706414-78E0-D43B-DA04-EF4D1311E44C}"/>
                </a:ext>
              </a:extLst>
            </p:cNvPr>
            <p:cNvSpPr/>
            <p:nvPr/>
          </p:nvSpPr>
          <p:spPr>
            <a:xfrm>
              <a:off x="5535125" y="2517350"/>
              <a:ext cx="1469600" cy="1546325"/>
            </a:xfrm>
            <a:custGeom>
              <a:avLst/>
              <a:gdLst/>
              <a:ahLst/>
              <a:cxnLst/>
              <a:rect l="l" t="t" r="r" b="b"/>
              <a:pathLst>
                <a:path w="58784" h="61853" extrusionOk="0">
                  <a:moveTo>
                    <a:pt x="58784" y="1"/>
                  </a:moveTo>
                  <a:lnTo>
                    <a:pt x="14604" y="11129"/>
                  </a:lnTo>
                  <a:lnTo>
                    <a:pt x="1" y="45327"/>
                  </a:lnTo>
                  <a:lnTo>
                    <a:pt x="33422" y="61853"/>
                  </a:lnTo>
                  <a:lnTo>
                    <a:pt x="58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603;p64">
              <a:extLst>
                <a:ext uri="{FF2B5EF4-FFF2-40B4-BE49-F238E27FC236}">
                  <a16:creationId xmlns:a16="http://schemas.microsoft.com/office/drawing/2014/main" id="{6A86B272-2D00-2E8C-7B16-D98AA010EB20}"/>
                </a:ext>
              </a:extLst>
            </p:cNvPr>
            <p:cNvSpPr/>
            <p:nvPr/>
          </p:nvSpPr>
          <p:spPr>
            <a:xfrm>
              <a:off x="5525875" y="2509600"/>
              <a:ext cx="1487175" cy="1562075"/>
            </a:xfrm>
            <a:custGeom>
              <a:avLst/>
              <a:gdLst/>
              <a:ahLst/>
              <a:cxnLst/>
              <a:rect l="l" t="t" r="r" b="b"/>
              <a:pathLst>
                <a:path w="59487" h="62483" extrusionOk="0">
                  <a:moveTo>
                    <a:pt x="58636" y="754"/>
                  </a:moveTo>
                  <a:lnTo>
                    <a:pt x="33644" y="61756"/>
                  </a:lnTo>
                  <a:lnTo>
                    <a:pt x="734" y="45503"/>
                  </a:lnTo>
                  <a:lnTo>
                    <a:pt x="734" y="45503"/>
                  </a:lnTo>
                  <a:lnTo>
                    <a:pt x="15196" y="11698"/>
                  </a:lnTo>
                  <a:lnTo>
                    <a:pt x="58636" y="754"/>
                  </a:lnTo>
                  <a:close/>
                  <a:moveTo>
                    <a:pt x="59168" y="1"/>
                  </a:moveTo>
                  <a:cubicBezTo>
                    <a:pt x="59139" y="1"/>
                    <a:pt x="59110" y="5"/>
                    <a:pt x="59080" y="15"/>
                  </a:cubicBezTo>
                  <a:lnTo>
                    <a:pt x="14900" y="11143"/>
                  </a:lnTo>
                  <a:cubicBezTo>
                    <a:pt x="14789" y="11180"/>
                    <a:pt x="14715" y="11254"/>
                    <a:pt x="14678" y="11328"/>
                  </a:cubicBezTo>
                  <a:lnTo>
                    <a:pt x="75" y="45526"/>
                  </a:lnTo>
                  <a:cubicBezTo>
                    <a:pt x="1" y="45674"/>
                    <a:pt x="75" y="45859"/>
                    <a:pt x="223" y="45933"/>
                  </a:cubicBezTo>
                  <a:lnTo>
                    <a:pt x="33644" y="62422"/>
                  </a:lnTo>
                  <a:cubicBezTo>
                    <a:pt x="33687" y="62465"/>
                    <a:pt x="33743" y="62483"/>
                    <a:pt x="33797" y="62483"/>
                  </a:cubicBezTo>
                  <a:cubicBezTo>
                    <a:pt x="33835" y="62483"/>
                    <a:pt x="33872" y="62474"/>
                    <a:pt x="33903" y="62459"/>
                  </a:cubicBezTo>
                  <a:cubicBezTo>
                    <a:pt x="33977" y="62422"/>
                    <a:pt x="34051" y="62348"/>
                    <a:pt x="34088" y="62274"/>
                  </a:cubicBezTo>
                  <a:lnTo>
                    <a:pt x="59413" y="422"/>
                  </a:lnTo>
                  <a:cubicBezTo>
                    <a:pt x="59487" y="311"/>
                    <a:pt x="59450" y="200"/>
                    <a:pt x="59376" y="89"/>
                  </a:cubicBezTo>
                  <a:cubicBezTo>
                    <a:pt x="59322" y="35"/>
                    <a:pt x="59248" y="1"/>
                    <a:pt x="59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604;p64">
              <a:extLst>
                <a:ext uri="{FF2B5EF4-FFF2-40B4-BE49-F238E27FC236}">
                  <a16:creationId xmlns:a16="http://schemas.microsoft.com/office/drawing/2014/main" id="{6EB9EA2E-B189-EC54-3C15-3F8A0D27F919}"/>
                </a:ext>
              </a:extLst>
            </p:cNvPr>
            <p:cNvSpPr/>
            <p:nvPr/>
          </p:nvSpPr>
          <p:spPr>
            <a:xfrm>
              <a:off x="2453625" y="2391650"/>
              <a:ext cx="2670225" cy="1257025"/>
            </a:xfrm>
            <a:custGeom>
              <a:avLst/>
              <a:gdLst/>
              <a:ahLst/>
              <a:cxnLst/>
              <a:rect l="l" t="t" r="r" b="b"/>
              <a:pathLst>
                <a:path w="106809" h="50281" extrusionOk="0">
                  <a:moveTo>
                    <a:pt x="8652" y="1"/>
                  </a:moveTo>
                  <a:cubicBezTo>
                    <a:pt x="6766" y="1"/>
                    <a:pt x="5214" y="1406"/>
                    <a:pt x="4992" y="3291"/>
                  </a:cubicBezTo>
                  <a:lnTo>
                    <a:pt x="1" y="50281"/>
                  </a:lnTo>
                  <a:lnTo>
                    <a:pt x="106809" y="50281"/>
                  </a:lnTo>
                  <a:lnTo>
                    <a:pt x="101818" y="3291"/>
                  </a:lnTo>
                  <a:cubicBezTo>
                    <a:pt x="101633" y="1406"/>
                    <a:pt x="100043" y="1"/>
                    <a:pt x="98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605;p64">
              <a:extLst>
                <a:ext uri="{FF2B5EF4-FFF2-40B4-BE49-F238E27FC236}">
                  <a16:creationId xmlns:a16="http://schemas.microsoft.com/office/drawing/2014/main" id="{100DCA8A-E110-D85D-19E7-F4551FC00BB1}"/>
                </a:ext>
              </a:extLst>
            </p:cNvPr>
            <p:cNvSpPr/>
            <p:nvPr/>
          </p:nvSpPr>
          <p:spPr>
            <a:xfrm>
              <a:off x="2446225" y="2384250"/>
              <a:ext cx="2685950" cy="1272750"/>
            </a:xfrm>
            <a:custGeom>
              <a:avLst/>
              <a:gdLst/>
              <a:ahLst/>
              <a:cxnLst/>
              <a:rect l="l" t="t" r="r" b="b"/>
              <a:pathLst>
                <a:path w="107438" h="50910" extrusionOk="0">
                  <a:moveTo>
                    <a:pt x="98454" y="593"/>
                  </a:moveTo>
                  <a:cubicBezTo>
                    <a:pt x="100191" y="593"/>
                    <a:pt x="101633" y="1923"/>
                    <a:pt x="101818" y="3624"/>
                  </a:cubicBezTo>
                  <a:lnTo>
                    <a:pt x="106774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805" y="1923"/>
                    <a:pt x="7247" y="593"/>
                    <a:pt x="8948" y="593"/>
                  </a:cubicBezTo>
                  <a:close/>
                  <a:moveTo>
                    <a:pt x="8948" y="1"/>
                  </a:moveTo>
                  <a:cubicBezTo>
                    <a:pt x="6914" y="1"/>
                    <a:pt x="5214" y="1517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07105" y="50910"/>
                  </a:lnTo>
                  <a:cubicBezTo>
                    <a:pt x="107216" y="50910"/>
                    <a:pt x="107290" y="50873"/>
                    <a:pt x="107327" y="50799"/>
                  </a:cubicBezTo>
                  <a:cubicBezTo>
                    <a:pt x="107400" y="50725"/>
                    <a:pt x="107437" y="50651"/>
                    <a:pt x="107437" y="50540"/>
                  </a:cubicBezTo>
                  <a:lnTo>
                    <a:pt x="102446" y="3550"/>
                  </a:lnTo>
                  <a:cubicBezTo>
                    <a:pt x="102225" y="1517"/>
                    <a:pt x="100487" y="1"/>
                    <a:pt x="98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606;p64">
              <a:extLst>
                <a:ext uri="{FF2B5EF4-FFF2-40B4-BE49-F238E27FC236}">
                  <a16:creationId xmlns:a16="http://schemas.microsoft.com/office/drawing/2014/main" id="{5B54D865-D397-F713-71F4-E273B5DDF457}"/>
                </a:ext>
              </a:extLst>
            </p:cNvPr>
            <p:cNvSpPr/>
            <p:nvPr/>
          </p:nvSpPr>
          <p:spPr>
            <a:xfrm>
              <a:off x="2453625" y="2391650"/>
              <a:ext cx="1203425" cy="1257025"/>
            </a:xfrm>
            <a:custGeom>
              <a:avLst/>
              <a:gdLst/>
              <a:ahLst/>
              <a:cxnLst/>
              <a:rect l="l" t="t" r="r" b="b"/>
              <a:pathLst>
                <a:path w="48137" h="50281" extrusionOk="0">
                  <a:moveTo>
                    <a:pt x="8319" y="1"/>
                  </a:moveTo>
                  <a:cubicBezTo>
                    <a:pt x="7654" y="75"/>
                    <a:pt x="7062" y="297"/>
                    <a:pt x="6544" y="666"/>
                  </a:cubicBezTo>
                  <a:lnTo>
                    <a:pt x="6397" y="777"/>
                  </a:lnTo>
                  <a:cubicBezTo>
                    <a:pt x="6249" y="888"/>
                    <a:pt x="6101" y="1036"/>
                    <a:pt x="5953" y="1184"/>
                  </a:cubicBezTo>
                  <a:cubicBezTo>
                    <a:pt x="5657" y="1517"/>
                    <a:pt x="5435" y="1886"/>
                    <a:pt x="5250" y="2293"/>
                  </a:cubicBezTo>
                  <a:cubicBezTo>
                    <a:pt x="5140" y="2626"/>
                    <a:pt x="5029" y="2958"/>
                    <a:pt x="4992" y="3291"/>
                  </a:cubicBezTo>
                  <a:lnTo>
                    <a:pt x="1" y="50281"/>
                  </a:lnTo>
                  <a:lnTo>
                    <a:pt x="19004" y="50281"/>
                  </a:lnTo>
                  <a:lnTo>
                    <a:pt x="20113" y="36971"/>
                  </a:lnTo>
                  <a:cubicBezTo>
                    <a:pt x="20445" y="32942"/>
                    <a:pt x="23403" y="29651"/>
                    <a:pt x="27359" y="28875"/>
                  </a:cubicBezTo>
                  <a:cubicBezTo>
                    <a:pt x="39522" y="26583"/>
                    <a:pt x="48136" y="15676"/>
                    <a:pt x="47508" y="3328"/>
                  </a:cubicBezTo>
                  <a:lnTo>
                    <a:pt x="47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607;p64">
              <a:extLst>
                <a:ext uri="{FF2B5EF4-FFF2-40B4-BE49-F238E27FC236}">
                  <a16:creationId xmlns:a16="http://schemas.microsoft.com/office/drawing/2014/main" id="{54B9324D-7094-275C-2622-E0629DF5310F}"/>
                </a:ext>
              </a:extLst>
            </p:cNvPr>
            <p:cNvSpPr/>
            <p:nvPr/>
          </p:nvSpPr>
          <p:spPr>
            <a:xfrm>
              <a:off x="2446225" y="2384250"/>
              <a:ext cx="1203425" cy="1272750"/>
            </a:xfrm>
            <a:custGeom>
              <a:avLst/>
              <a:gdLst/>
              <a:ahLst/>
              <a:cxnLst/>
              <a:rect l="l" t="t" r="r" b="b"/>
              <a:pathLst>
                <a:path w="48137" h="50910" extrusionOk="0">
                  <a:moveTo>
                    <a:pt x="47434" y="593"/>
                  </a:moveTo>
                  <a:lnTo>
                    <a:pt x="47508" y="3624"/>
                  </a:lnTo>
                  <a:cubicBezTo>
                    <a:pt x="47545" y="4031"/>
                    <a:pt x="47545" y="4437"/>
                    <a:pt x="47545" y="4844"/>
                  </a:cubicBezTo>
                  <a:cubicBezTo>
                    <a:pt x="47545" y="16527"/>
                    <a:pt x="39227" y="26694"/>
                    <a:pt x="27618" y="28875"/>
                  </a:cubicBezTo>
                  <a:cubicBezTo>
                    <a:pt x="23514" y="29652"/>
                    <a:pt x="20446" y="33090"/>
                    <a:pt x="20076" y="37231"/>
                  </a:cubicBezTo>
                  <a:lnTo>
                    <a:pt x="19041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657" y="3291"/>
                    <a:pt x="5731" y="2996"/>
                    <a:pt x="5842" y="2700"/>
                  </a:cubicBezTo>
                  <a:cubicBezTo>
                    <a:pt x="5990" y="2330"/>
                    <a:pt x="6212" y="1997"/>
                    <a:pt x="6471" y="1702"/>
                  </a:cubicBezTo>
                  <a:lnTo>
                    <a:pt x="6508" y="1665"/>
                  </a:lnTo>
                  <a:cubicBezTo>
                    <a:pt x="6609" y="1563"/>
                    <a:pt x="6742" y="1462"/>
                    <a:pt x="6877" y="1332"/>
                  </a:cubicBezTo>
                  <a:lnTo>
                    <a:pt x="6877" y="1332"/>
                  </a:lnTo>
                  <a:lnTo>
                    <a:pt x="6877" y="1332"/>
                  </a:lnTo>
                  <a:lnTo>
                    <a:pt x="7025" y="1221"/>
                  </a:lnTo>
                  <a:cubicBezTo>
                    <a:pt x="7506" y="888"/>
                    <a:pt x="8060" y="666"/>
                    <a:pt x="8652" y="630"/>
                  </a:cubicBezTo>
                  <a:cubicBezTo>
                    <a:pt x="8763" y="593"/>
                    <a:pt x="8874" y="593"/>
                    <a:pt x="8948" y="593"/>
                  </a:cubicBezTo>
                  <a:close/>
                  <a:moveTo>
                    <a:pt x="8578" y="1"/>
                  </a:moveTo>
                  <a:cubicBezTo>
                    <a:pt x="7876" y="75"/>
                    <a:pt x="7210" y="334"/>
                    <a:pt x="6656" y="703"/>
                  </a:cubicBezTo>
                  <a:lnTo>
                    <a:pt x="6656" y="740"/>
                  </a:lnTo>
                  <a:lnTo>
                    <a:pt x="6545" y="814"/>
                  </a:lnTo>
                  <a:lnTo>
                    <a:pt x="6508" y="814"/>
                  </a:lnTo>
                  <a:cubicBezTo>
                    <a:pt x="6360" y="962"/>
                    <a:pt x="6175" y="1110"/>
                    <a:pt x="6027" y="1258"/>
                  </a:cubicBezTo>
                  <a:cubicBezTo>
                    <a:pt x="5694" y="1628"/>
                    <a:pt x="5436" y="2034"/>
                    <a:pt x="5251" y="2478"/>
                  </a:cubicBezTo>
                  <a:cubicBezTo>
                    <a:pt x="5140" y="2811"/>
                    <a:pt x="5029" y="3180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9300" y="50910"/>
                  </a:lnTo>
                  <a:cubicBezTo>
                    <a:pt x="19484" y="50910"/>
                    <a:pt x="19595" y="50762"/>
                    <a:pt x="19632" y="50614"/>
                  </a:cubicBezTo>
                  <a:lnTo>
                    <a:pt x="20704" y="37304"/>
                  </a:lnTo>
                  <a:cubicBezTo>
                    <a:pt x="21037" y="33386"/>
                    <a:pt x="23884" y="30206"/>
                    <a:pt x="27729" y="29467"/>
                  </a:cubicBezTo>
                  <a:cubicBezTo>
                    <a:pt x="39633" y="27211"/>
                    <a:pt x="48137" y="16823"/>
                    <a:pt x="48137" y="4844"/>
                  </a:cubicBezTo>
                  <a:cubicBezTo>
                    <a:pt x="48137" y="4437"/>
                    <a:pt x="48137" y="3994"/>
                    <a:pt x="48137" y="3587"/>
                  </a:cubicBezTo>
                  <a:lnTo>
                    <a:pt x="48026" y="297"/>
                  </a:lnTo>
                  <a:cubicBezTo>
                    <a:pt x="48026" y="112"/>
                    <a:pt x="47878" y="1"/>
                    <a:pt x="47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608;p64">
              <a:extLst>
                <a:ext uri="{FF2B5EF4-FFF2-40B4-BE49-F238E27FC236}">
                  <a16:creationId xmlns:a16="http://schemas.microsoft.com/office/drawing/2014/main" id="{C008E98E-3439-A46D-01DB-2335E7874D9E}"/>
                </a:ext>
              </a:extLst>
            </p:cNvPr>
            <p:cNvSpPr/>
            <p:nvPr/>
          </p:nvSpPr>
          <p:spPr>
            <a:xfrm>
              <a:off x="4618250" y="2603325"/>
              <a:ext cx="289325" cy="265275"/>
            </a:xfrm>
            <a:custGeom>
              <a:avLst/>
              <a:gdLst/>
              <a:ahLst/>
              <a:cxnLst/>
              <a:rect l="l" t="t" r="r" b="b"/>
              <a:pathLst>
                <a:path w="11573" h="10611" extrusionOk="0">
                  <a:moveTo>
                    <a:pt x="5768" y="0"/>
                  </a:moveTo>
                  <a:cubicBezTo>
                    <a:pt x="2589" y="0"/>
                    <a:pt x="1" y="2366"/>
                    <a:pt x="1" y="5287"/>
                  </a:cubicBezTo>
                  <a:cubicBezTo>
                    <a:pt x="1" y="8208"/>
                    <a:pt x="2589" y="10611"/>
                    <a:pt x="5768" y="10611"/>
                  </a:cubicBezTo>
                  <a:cubicBezTo>
                    <a:pt x="8985" y="10611"/>
                    <a:pt x="11573" y="8208"/>
                    <a:pt x="11573" y="5287"/>
                  </a:cubicBezTo>
                  <a:cubicBezTo>
                    <a:pt x="11573" y="2366"/>
                    <a:pt x="8985" y="0"/>
                    <a:pt x="5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609;p64">
              <a:extLst>
                <a:ext uri="{FF2B5EF4-FFF2-40B4-BE49-F238E27FC236}">
                  <a16:creationId xmlns:a16="http://schemas.microsoft.com/office/drawing/2014/main" id="{6D88271D-7426-C918-5D84-73C4A1C889A4}"/>
                </a:ext>
              </a:extLst>
            </p:cNvPr>
            <p:cNvSpPr/>
            <p:nvPr/>
          </p:nvSpPr>
          <p:spPr>
            <a:xfrm>
              <a:off x="4609950" y="2595000"/>
              <a:ext cx="305025" cy="281000"/>
            </a:xfrm>
            <a:custGeom>
              <a:avLst/>
              <a:gdLst/>
              <a:ahLst/>
              <a:cxnLst/>
              <a:rect l="l" t="t" r="r" b="b"/>
              <a:pathLst>
                <a:path w="12201" h="11240" extrusionOk="0">
                  <a:moveTo>
                    <a:pt x="6100" y="629"/>
                  </a:moveTo>
                  <a:cubicBezTo>
                    <a:pt x="7616" y="629"/>
                    <a:pt x="9021" y="1183"/>
                    <a:pt x="9982" y="2108"/>
                  </a:cubicBezTo>
                  <a:cubicBezTo>
                    <a:pt x="10980" y="2995"/>
                    <a:pt x="11609" y="4252"/>
                    <a:pt x="11609" y="5620"/>
                  </a:cubicBezTo>
                  <a:cubicBezTo>
                    <a:pt x="11609" y="6988"/>
                    <a:pt x="10980" y="8245"/>
                    <a:pt x="9982" y="9169"/>
                  </a:cubicBezTo>
                  <a:cubicBezTo>
                    <a:pt x="9021" y="10056"/>
                    <a:pt x="7616" y="10611"/>
                    <a:pt x="6100" y="10611"/>
                  </a:cubicBezTo>
                  <a:cubicBezTo>
                    <a:pt x="4584" y="10611"/>
                    <a:pt x="3216" y="10056"/>
                    <a:pt x="2218" y="9169"/>
                  </a:cubicBezTo>
                  <a:cubicBezTo>
                    <a:pt x="1220" y="8245"/>
                    <a:pt x="629" y="6988"/>
                    <a:pt x="629" y="5620"/>
                  </a:cubicBezTo>
                  <a:cubicBezTo>
                    <a:pt x="629" y="4252"/>
                    <a:pt x="1220" y="2995"/>
                    <a:pt x="2218" y="2108"/>
                  </a:cubicBezTo>
                  <a:cubicBezTo>
                    <a:pt x="3216" y="1183"/>
                    <a:pt x="4584" y="629"/>
                    <a:pt x="6100" y="629"/>
                  </a:cubicBezTo>
                  <a:close/>
                  <a:moveTo>
                    <a:pt x="6100" y="0"/>
                  </a:moveTo>
                  <a:cubicBezTo>
                    <a:pt x="4437" y="0"/>
                    <a:pt x="2921" y="629"/>
                    <a:pt x="1812" y="1627"/>
                  </a:cubicBezTo>
                  <a:cubicBezTo>
                    <a:pt x="702" y="2662"/>
                    <a:pt x="0" y="4067"/>
                    <a:pt x="0" y="5620"/>
                  </a:cubicBezTo>
                  <a:cubicBezTo>
                    <a:pt x="0" y="7173"/>
                    <a:pt x="702" y="8578"/>
                    <a:pt x="1812" y="9613"/>
                  </a:cubicBezTo>
                  <a:cubicBezTo>
                    <a:pt x="2921" y="10611"/>
                    <a:pt x="4437" y="11239"/>
                    <a:pt x="6100" y="11239"/>
                  </a:cubicBezTo>
                  <a:cubicBezTo>
                    <a:pt x="7801" y="11239"/>
                    <a:pt x="9317" y="10611"/>
                    <a:pt x="10426" y="9613"/>
                  </a:cubicBezTo>
                  <a:cubicBezTo>
                    <a:pt x="11535" y="8578"/>
                    <a:pt x="12200" y="7173"/>
                    <a:pt x="12200" y="5620"/>
                  </a:cubicBezTo>
                  <a:cubicBezTo>
                    <a:pt x="12200" y="4067"/>
                    <a:pt x="11535" y="2662"/>
                    <a:pt x="10426" y="1627"/>
                  </a:cubicBezTo>
                  <a:cubicBezTo>
                    <a:pt x="9317" y="629"/>
                    <a:pt x="7801" y="0"/>
                    <a:pt x="6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610;p64">
              <a:extLst>
                <a:ext uri="{FF2B5EF4-FFF2-40B4-BE49-F238E27FC236}">
                  <a16:creationId xmlns:a16="http://schemas.microsoft.com/office/drawing/2014/main" id="{77354716-45CC-AB62-97C3-A543B7D922EC}"/>
                </a:ext>
              </a:extLst>
            </p:cNvPr>
            <p:cNvSpPr/>
            <p:nvPr/>
          </p:nvSpPr>
          <p:spPr>
            <a:xfrm>
              <a:off x="4638600" y="2621800"/>
              <a:ext cx="248650" cy="227400"/>
            </a:xfrm>
            <a:custGeom>
              <a:avLst/>
              <a:gdLst/>
              <a:ahLst/>
              <a:cxnLst/>
              <a:rect l="l" t="t" r="r" b="b"/>
              <a:pathLst>
                <a:path w="9946" h="9096" extrusionOk="0">
                  <a:moveTo>
                    <a:pt x="4954" y="0"/>
                  </a:moveTo>
                  <a:cubicBezTo>
                    <a:pt x="2218" y="0"/>
                    <a:pt x="0" y="2034"/>
                    <a:pt x="0" y="4548"/>
                  </a:cubicBezTo>
                  <a:cubicBezTo>
                    <a:pt x="0" y="7062"/>
                    <a:pt x="2218" y="9095"/>
                    <a:pt x="4954" y="9095"/>
                  </a:cubicBezTo>
                  <a:cubicBezTo>
                    <a:pt x="7690" y="9095"/>
                    <a:pt x="9945" y="7062"/>
                    <a:pt x="9945" y="4548"/>
                  </a:cubicBezTo>
                  <a:cubicBezTo>
                    <a:pt x="9945" y="2034"/>
                    <a:pt x="7690" y="0"/>
                    <a:pt x="4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611;p64">
              <a:extLst>
                <a:ext uri="{FF2B5EF4-FFF2-40B4-BE49-F238E27FC236}">
                  <a16:creationId xmlns:a16="http://schemas.microsoft.com/office/drawing/2014/main" id="{9FA86E5B-F0F1-18B4-5FD4-F3BD146E2F28}"/>
                </a:ext>
              </a:extLst>
            </p:cNvPr>
            <p:cNvSpPr/>
            <p:nvPr/>
          </p:nvSpPr>
          <p:spPr>
            <a:xfrm>
              <a:off x="4631200" y="2614400"/>
              <a:ext cx="263425" cy="243100"/>
            </a:xfrm>
            <a:custGeom>
              <a:avLst/>
              <a:gdLst/>
              <a:ahLst/>
              <a:cxnLst/>
              <a:rect l="l" t="t" r="r" b="b"/>
              <a:pathLst>
                <a:path w="10537" h="9724" extrusionOk="0">
                  <a:moveTo>
                    <a:pt x="5250" y="592"/>
                  </a:moveTo>
                  <a:cubicBezTo>
                    <a:pt x="6544" y="592"/>
                    <a:pt x="7727" y="1073"/>
                    <a:pt x="8578" y="1849"/>
                  </a:cubicBezTo>
                  <a:cubicBezTo>
                    <a:pt x="9391" y="2626"/>
                    <a:pt x="9908" y="3698"/>
                    <a:pt x="9908" y="4844"/>
                  </a:cubicBezTo>
                  <a:cubicBezTo>
                    <a:pt x="9908" y="6027"/>
                    <a:pt x="9391" y="7062"/>
                    <a:pt x="8578" y="7838"/>
                  </a:cubicBezTo>
                  <a:cubicBezTo>
                    <a:pt x="7727" y="8615"/>
                    <a:pt x="6544" y="9096"/>
                    <a:pt x="5250" y="9096"/>
                  </a:cubicBezTo>
                  <a:cubicBezTo>
                    <a:pt x="3956" y="9096"/>
                    <a:pt x="2810" y="8615"/>
                    <a:pt x="1960" y="7838"/>
                  </a:cubicBezTo>
                  <a:cubicBezTo>
                    <a:pt x="1109" y="7062"/>
                    <a:pt x="592" y="6027"/>
                    <a:pt x="592" y="4844"/>
                  </a:cubicBezTo>
                  <a:cubicBezTo>
                    <a:pt x="592" y="3698"/>
                    <a:pt x="1109" y="2626"/>
                    <a:pt x="1960" y="1849"/>
                  </a:cubicBezTo>
                  <a:cubicBezTo>
                    <a:pt x="2810" y="1073"/>
                    <a:pt x="3956" y="592"/>
                    <a:pt x="5250" y="592"/>
                  </a:cubicBezTo>
                  <a:close/>
                  <a:moveTo>
                    <a:pt x="5250" y="1"/>
                  </a:moveTo>
                  <a:cubicBezTo>
                    <a:pt x="3808" y="1"/>
                    <a:pt x="2514" y="518"/>
                    <a:pt x="1553" y="1406"/>
                  </a:cubicBezTo>
                  <a:cubicBezTo>
                    <a:pt x="592" y="2293"/>
                    <a:pt x="0" y="3513"/>
                    <a:pt x="0" y="4844"/>
                  </a:cubicBezTo>
                  <a:cubicBezTo>
                    <a:pt x="0" y="6212"/>
                    <a:pt x="592" y="7432"/>
                    <a:pt x="1553" y="8282"/>
                  </a:cubicBezTo>
                  <a:cubicBezTo>
                    <a:pt x="2514" y="9169"/>
                    <a:pt x="3808" y="9724"/>
                    <a:pt x="5250" y="9724"/>
                  </a:cubicBezTo>
                  <a:cubicBezTo>
                    <a:pt x="6692" y="9724"/>
                    <a:pt x="8023" y="9169"/>
                    <a:pt x="8984" y="8282"/>
                  </a:cubicBezTo>
                  <a:cubicBezTo>
                    <a:pt x="9945" y="7432"/>
                    <a:pt x="10537" y="6212"/>
                    <a:pt x="10537" y="4844"/>
                  </a:cubicBezTo>
                  <a:cubicBezTo>
                    <a:pt x="10537" y="3513"/>
                    <a:pt x="9945" y="2293"/>
                    <a:pt x="8984" y="1406"/>
                  </a:cubicBezTo>
                  <a:cubicBezTo>
                    <a:pt x="8023" y="518"/>
                    <a:pt x="6692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612;p64">
              <a:extLst>
                <a:ext uri="{FF2B5EF4-FFF2-40B4-BE49-F238E27FC236}">
                  <a16:creationId xmlns:a16="http://schemas.microsoft.com/office/drawing/2014/main" id="{2C578291-72DB-81E9-F66B-7BEF81216178}"/>
                </a:ext>
              </a:extLst>
            </p:cNvPr>
            <p:cNvSpPr/>
            <p:nvPr/>
          </p:nvSpPr>
          <p:spPr>
            <a:xfrm>
              <a:off x="913800" y="2888150"/>
              <a:ext cx="246800" cy="260350"/>
            </a:xfrm>
            <a:custGeom>
              <a:avLst/>
              <a:gdLst/>
              <a:ahLst/>
              <a:cxnLst/>
              <a:rect l="l" t="t" r="r" b="b"/>
              <a:pathLst>
                <a:path w="9872" h="10414" extrusionOk="0">
                  <a:moveTo>
                    <a:pt x="4270" y="0"/>
                  </a:moveTo>
                  <a:cubicBezTo>
                    <a:pt x="3903" y="0"/>
                    <a:pt x="3536" y="58"/>
                    <a:pt x="3180" y="179"/>
                  </a:cubicBezTo>
                  <a:cubicBezTo>
                    <a:pt x="999" y="955"/>
                    <a:pt x="1" y="3802"/>
                    <a:pt x="962" y="6575"/>
                  </a:cubicBezTo>
                  <a:cubicBezTo>
                    <a:pt x="1766" y="8895"/>
                    <a:pt x="3684" y="10413"/>
                    <a:pt x="5567" y="10413"/>
                  </a:cubicBezTo>
                  <a:cubicBezTo>
                    <a:pt x="5934" y="10413"/>
                    <a:pt x="6300" y="10356"/>
                    <a:pt x="6655" y="10235"/>
                  </a:cubicBezTo>
                  <a:cubicBezTo>
                    <a:pt x="8874" y="9459"/>
                    <a:pt x="9872" y="6575"/>
                    <a:pt x="8911" y="3802"/>
                  </a:cubicBezTo>
                  <a:cubicBezTo>
                    <a:pt x="8075" y="1513"/>
                    <a:pt x="6153" y="0"/>
                    <a:pt x="4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613;p64">
              <a:extLst>
                <a:ext uri="{FF2B5EF4-FFF2-40B4-BE49-F238E27FC236}">
                  <a16:creationId xmlns:a16="http://schemas.microsoft.com/office/drawing/2014/main" id="{98079F6E-75D9-58CE-3977-1E5CF8EECB58}"/>
                </a:ext>
              </a:extLst>
            </p:cNvPr>
            <p:cNvSpPr/>
            <p:nvPr/>
          </p:nvSpPr>
          <p:spPr>
            <a:xfrm>
              <a:off x="920275" y="2880600"/>
              <a:ext cx="232950" cy="275450"/>
            </a:xfrm>
            <a:custGeom>
              <a:avLst/>
              <a:gdLst/>
              <a:ahLst/>
              <a:cxnLst/>
              <a:rect l="l" t="t" r="r" b="b"/>
              <a:pathLst>
                <a:path w="9318" h="11018" extrusionOk="0">
                  <a:moveTo>
                    <a:pt x="4096" y="628"/>
                  </a:moveTo>
                  <a:cubicBezTo>
                    <a:pt x="5813" y="628"/>
                    <a:pt x="7589" y="2061"/>
                    <a:pt x="8356" y="4215"/>
                  </a:cubicBezTo>
                  <a:cubicBezTo>
                    <a:pt x="8578" y="4917"/>
                    <a:pt x="8689" y="5583"/>
                    <a:pt x="8689" y="6248"/>
                  </a:cubicBezTo>
                  <a:cubicBezTo>
                    <a:pt x="8689" y="7210"/>
                    <a:pt x="8467" y="8060"/>
                    <a:pt x="8060" y="8762"/>
                  </a:cubicBezTo>
                  <a:cubicBezTo>
                    <a:pt x="7653" y="9465"/>
                    <a:pt x="7062" y="9982"/>
                    <a:pt x="6322" y="10241"/>
                  </a:cubicBezTo>
                  <a:cubicBezTo>
                    <a:pt x="5990" y="10352"/>
                    <a:pt x="5620" y="10389"/>
                    <a:pt x="5287" y="10389"/>
                  </a:cubicBezTo>
                  <a:cubicBezTo>
                    <a:pt x="5266" y="10390"/>
                    <a:pt x="5245" y="10390"/>
                    <a:pt x="5223" y="10390"/>
                  </a:cubicBezTo>
                  <a:cubicBezTo>
                    <a:pt x="3540" y="10390"/>
                    <a:pt x="1729" y="8957"/>
                    <a:pt x="999" y="6803"/>
                  </a:cubicBezTo>
                  <a:cubicBezTo>
                    <a:pt x="740" y="6100"/>
                    <a:pt x="629" y="5398"/>
                    <a:pt x="629" y="4769"/>
                  </a:cubicBezTo>
                  <a:cubicBezTo>
                    <a:pt x="629" y="3808"/>
                    <a:pt x="851" y="2958"/>
                    <a:pt x="1257" y="2255"/>
                  </a:cubicBezTo>
                  <a:cubicBezTo>
                    <a:pt x="1701" y="1553"/>
                    <a:pt x="2293" y="1035"/>
                    <a:pt x="3032" y="777"/>
                  </a:cubicBezTo>
                  <a:cubicBezTo>
                    <a:pt x="3365" y="666"/>
                    <a:pt x="3698" y="629"/>
                    <a:pt x="4030" y="629"/>
                  </a:cubicBezTo>
                  <a:cubicBezTo>
                    <a:pt x="4052" y="628"/>
                    <a:pt x="4074" y="628"/>
                    <a:pt x="4096" y="628"/>
                  </a:cubicBezTo>
                  <a:close/>
                  <a:moveTo>
                    <a:pt x="4030" y="0"/>
                  </a:moveTo>
                  <a:cubicBezTo>
                    <a:pt x="3624" y="0"/>
                    <a:pt x="3217" y="74"/>
                    <a:pt x="2810" y="185"/>
                  </a:cubicBezTo>
                  <a:cubicBezTo>
                    <a:pt x="1923" y="518"/>
                    <a:pt x="1220" y="1146"/>
                    <a:pt x="740" y="1923"/>
                  </a:cubicBezTo>
                  <a:cubicBezTo>
                    <a:pt x="259" y="2736"/>
                    <a:pt x="0" y="3734"/>
                    <a:pt x="0" y="4769"/>
                  </a:cubicBezTo>
                  <a:cubicBezTo>
                    <a:pt x="0" y="5472"/>
                    <a:pt x="148" y="6248"/>
                    <a:pt x="407" y="6988"/>
                  </a:cubicBezTo>
                  <a:cubicBezTo>
                    <a:pt x="1257" y="9391"/>
                    <a:pt x="3254" y="11018"/>
                    <a:pt x="5287" y="11018"/>
                  </a:cubicBezTo>
                  <a:cubicBezTo>
                    <a:pt x="5694" y="11018"/>
                    <a:pt x="6101" y="10944"/>
                    <a:pt x="6507" y="10796"/>
                  </a:cubicBezTo>
                  <a:cubicBezTo>
                    <a:pt x="7395" y="10500"/>
                    <a:pt x="8097" y="9871"/>
                    <a:pt x="8578" y="9058"/>
                  </a:cubicBezTo>
                  <a:cubicBezTo>
                    <a:pt x="9058" y="8282"/>
                    <a:pt x="9317" y="7284"/>
                    <a:pt x="9317" y="6248"/>
                  </a:cubicBezTo>
                  <a:cubicBezTo>
                    <a:pt x="9317" y="5546"/>
                    <a:pt x="9169" y="4769"/>
                    <a:pt x="8910" y="4030"/>
                  </a:cubicBezTo>
                  <a:cubicBezTo>
                    <a:pt x="8097" y="1627"/>
                    <a:pt x="6101" y="0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614;p64">
              <a:extLst>
                <a:ext uri="{FF2B5EF4-FFF2-40B4-BE49-F238E27FC236}">
                  <a16:creationId xmlns:a16="http://schemas.microsoft.com/office/drawing/2014/main" id="{B44A6FB8-7D62-C412-ED3F-21A00E1FB44E}"/>
                </a:ext>
              </a:extLst>
            </p:cNvPr>
            <p:cNvSpPr/>
            <p:nvPr/>
          </p:nvSpPr>
          <p:spPr>
            <a:xfrm>
              <a:off x="931375" y="2906950"/>
              <a:ext cx="211675" cy="222725"/>
            </a:xfrm>
            <a:custGeom>
              <a:avLst/>
              <a:gdLst/>
              <a:ahLst/>
              <a:cxnLst/>
              <a:rect l="l" t="t" r="r" b="b"/>
              <a:pathLst>
                <a:path w="8467" h="8909" extrusionOk="0">
                  <a:moveTo>
                    <a:pt x="3692" y="1"/>
                  </a:moveTo>
                  <a:cubicBezTo>
                    <a:pt x="3369" y="1"/>
                    <a:pt x="3047" y="54"/>
                    <a:pt x="2736" y="166"/>
                  </a:cubicBezTo>
                  <a:cubicBezTo>
                    <a:pt x="850" y="795"/>
                    <a:pt x="0" y="3272"/>
                    <a:pt x="813" y="5638"/>
                  </a:cubicBezTo>
                  <a:cubicBezTo>
                    <a:pt x="1490" y="7606"/>
                    <a:pt x="3138" y="8909"/>
                    <a:pt x="4759" y="8909"/>
                  </a:cubicBezTo>
                  <a:cubicBezTo>
                    <a:pt x="5086" y="8909"/>
                    <a:pt x="5413" y="8856"/>
                    <a:pt x="5731" y="8744"/>
                  </a:cubicBezTo>
                  <a:cubicBezTo>
                    <a:pt x="7616" y="8078"/>
                    <a:pt x="8466" y="5638"/>
                    <a:pt x="7616" y="3272"/>
                  </a:cubicBezTo>
                  <a:cubicBezTo>
                    <a:pt x="6940" y="1304"/>
                    <a:pt x="5291" y="1"/>
                    <a:pt x="3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615;p64">
              <a:extLst>
                <a:ext uri="{FF2B5EF4-FFF2-40B4-BE49-F238E27FC236}">
                  <a16:creationId xmlns:a16="http://schemas.microsoft.com/office/drawing/2014/main" id="{EE100A8A-91B1-4C40-37E2-DB33A8EB0D6F}"/>
                </a:ext>
              </a:extLst>
            </p:cNvPr>
            <p:cNvSpPr/>
            <p:nvPr/>
          </p:nvSpPr>
          <p:spPr>
            <a:xfrm>
              <a:off x="935975" y="2899075"/>
              <a:ext cx="201525" cy="238500"/>
            </a:xfrm>
            <a:custGeom>
              <a:avLst/>
              <a:gdLst/>
              <a:ahLst/>
              <a:cxnLst/>
              <a:rect l="l" t="t" r="r" b="b"/>
              <a:pathLst>
                <a:path w="8061" h="9540" extrusionOk="0">
                  <a:moveTo>
                    <a:pt x="3577" y="628"/>
                  </a:moveTo>
                  <a:cubicBezTo>
                    <a:pt x="5001" y="628"/>
                    <a:pt x="6517" y="1840"/>
                    <a:pt x="7136" y="3698"/>
                  </a:cubicBezTo>
                  <a:cubicBezTo>
                    <a:pt x="7358" y="4252"/>
                    <a:pt x="7432" y="4844"/>
                    <a:pt x="7432" y="5398"/>
                  </a:cubicBezTo>
                  <a:cubicBezTo>
                    <a:pt x="7432" y="6212"/>
                    <a:pt x="7247" y="6951"/>
                    <a:pt x="6914" y="7543"/>
                  </a:cubicBezTo>
                  <a:cubicBezTo>
                    <a:pt x="6545" y="8134"/>
                    <a:pt x="6064" y="8541"/>
                    <a:pt x="5436" y="8763"/>
                  </a:cubicBezTo>
                  <a:cubicBezTo>
                    <a:pt x="5140" y="8874"/>
                    <a:pt x="4881" y="8911"/>
                    <a:pt x="4585" y="8911"/>
                  </a:cubicBezTo>
                  <a:cubicBezTo>
                    <a:pt x="3143" y="8911"/>
                    <a:pt x="1591" y="7728"/>
                    <a:pt x="925" y="5842"/>
                  </a:cubicBezTo>
                  <a:cubicBezTo>
                    <a:pt x="703" y="5287"/>
                    <a:pt x="629" y="4696"/>
                    <a:pt x="629" y="4141"/>
                  </a:cubicBezTo>
                  <a:cubicBezTo>
                    <a:pt x="629" y="3328"/>
                    <a:pt x="814" y="2589"/>
                    <a:pt x="1184" y="1997"/>
                  </a:cubicBezTo>
                  <a:cubicBezTo>
                    <a:pt x="1517" y="1406"/>
                    <a:pt x="2034" y="962"/>
                    <a:pt x="2626" y="777"/>
                  </a:cubicBezTo>
                  <a:cubicBezTo>
                    <a:pt x="2922" y="666"/>
                    <a:pt x="3217" y="629"/>
                    <a:pt x="3513" y="629"/>
                  </a:cubicBezTo>
                  <a:cubicBezTo>
                    <a:pt x="3534" y="629"/>
                    <a:pt x="3556" y="628"/>
                    <a:pt x="3577" y="628"/>
                  </a:cubicBezTo>
                  <a:close/>
                  <a:moveTo>
                    <a:pt x="3513" y="1"/>
                  </a:moveTo>
                  <a:cubicBezTo>
                    <a:pt x="3143" y="1"/>
                    <a:pt x="2774" y="75"/>
                    <a:pt x="2441" y="186"/>
                  </a:cubicBezTo>
                  <a:cubicBezTo>
                    <a:pt x="1665" y="444"/>
                    <a:pt x="1036" y="999"/>
                    <a:pt x="629" y="1701"/>
                  </a:cubicBezTo>
                  <a:cubicBezTo>
                    <a:pt x="223" y="2367"/>
                    <a:pt x="1" y="3217"/>
                    <a:pt x="1" y="4141"/>
                  </a:cubicBezTo>
                  <a:cubicBezTo>
                    <a:pt x="1" y="4770"/>
                    <a:pt x="112" y="5398"/>
                    <a:pt x="334" y="6064"/>
                  </a:cubicBezTo>
                  <a:cubicBezTo>
                    <a:pt x="1073" y="8134"/>
                    <a:pt x="2774" y="9539"/>
                    <a:pt x="4585" y="9539"/>
                  </a:cubicBezTo>
                  <a:cubicBezTo>
                    <a:pt x="4918" y="9539"/>
                    <a:pt x="5288" y="9465"/>
                    <a:pt x="5620" y="9354"/>
                  </a:cubicBezTo>
                  <a:cubicBezTo>
                    <a:pt x="6397" y="9095"/>
                    <a:pt x="7025" y="8541"/>
                    <a:pt x="7432" y="7838"/>
                  </a:cubicBezTo>
                  <a:cubicBezTo>
                    <a:pt x="7839" y="7136"/>
                    <a:pt x="8061" y="6323"/>
                    <a:pt x="8061" y="5398"/>
                  </a:cubicBezTo>
                  <a:cubicBezTo>
                    <a:pt x="8061" y="4770"/>
                    <a:pt x="7950" y="4141"/>
                    <a:pt x="7728" y="3476"/>
                  </a:cubicBezTo>
                  <a:cubicBezTo>
                    <a:pt x="6988" y="1406"/>
                    <a:pt x="5288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616;p64">
              <a:extLst>
                <a:ext uri="{FF2B5EF4-FFF2-40B4-BE49-F238E27FC236}">
                  <a16:creationId xmlns:a16="http://schemas.microsoft.com/office/drawing/2014/main" id="{F6EE6886-41D1-044A-B40C-BEC7BCED6188}"/>
                </a:ext>
              </a:extLst>
            </p:cNvPr>
            <p:cNvSpPr/>
            <p:nvPr/>
          </p:nvSpPr>
          <p:spPr>
            <a:xfrm>
              <a:off x="1254850" y="2924675"/>
              <a:ext cx="196900" cy="207625"/>
            </a:xfrm>
            <a:custGeom>
              <a:avLst/>
              <a:gdLst/>
              <a:ahLst/>
              <a:cxnLst/>
              <a:rect l="l" t="t" r="r" b="b"/>
              <a:pathLst>
                <a:path w="7876" h="8305" extrusionOk="0">
                  <a:moveTo>
                    <a:pt x="3465" y="1"/>
                  </a:moveTo>
                  <a:cubicBezTo>
                    <a:pt x="3156" y="1"/>
                    <a:pt x="2849" y="52"/>
                    <a:pt x="2552" y="160"/>
                  </a:cubicBezTo>
                  <a:cubicBezTo>
                    <a:pt x="814" y="751"/>
                    <a:pt x="1" y="3043"/>
                    <a:pt x="777" y="5262"/>
                  </a:cubicBezTo>
                  <a:cubicBezTo>
                    <a:pt x="1421" y="7101"/>
                    <a:pt x="2928" y="8304"/>
                    <a:pt x="4436" y="8304"/>
                  </a:cubicBezTo>
                  <a:cubicBezTo>
                    <a:pt x="4747" y="8304"/>
                    <a:pt x="5058" y="8253"/>
                    <a:pt x="5362" y="8145"/>
                  </a:cubicBezTo>
                  <a:cubicBezTo>
                    <a:pt x="7099" y="7554"/>
                    <a:pt x="7876" y="5262"/>
                    <a:pt x="7136" y="3043"/>
                  </a:cubicBezTo>
                  <a:cubicBezTo>
                    <a:pt x="6493" y="1205"/>
                    <a:pt x="4960" y="1"/>
                    <a:pt x="3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617;p64">
              <a:extLst>
                <a:ext uri="{FF2B5EF4-FFF2-40B4-BE49-F238E27FC236}">
                  <a16:creationId xmlns:a16="http://schemas.microsoft.com/office/drawing/2014/main" id="{2F508882-36C7-DF55-0F34-5A18AEB2ADA6}"/>
                </a:ext>
              </a:extLst>
            </p:cNvPr>
            <p:cNvSpPr/>
            <p:nvPr/>
          </p:nvSpPr>
          <p:spPr>
            <a:xfrm>
              <a:off x="1259475" y="2916650"/>
              <a:ext cx="188575" cy="223700"/>
            </a:xfrm>
            <a:custGeom>
              <a:avLst/>
              <a:gdLst/>
              <a:ahLst/>
              <a:cxnLst/>
              <a:rect l="l" t="t" r="r" b="b"/>
              <a:pathLst>
                <a:path w="7543" h="8948" extrusionOk="0">
                  <a:moveTo>
                    <a:pt x="3254" y="629"/>
                  </a:moveTo>
                  <a:cubicBezTo>
                    <a:pt x="4585" y="629"/>
                    <a:pt x="6027" y="1738"/>
                    <a:pt x="6655" y="3475"/>
                  </a:cubicBezTo>
                  <a:cubicBezTo>
                    <a:pt x="6840" y="3993"/>
                    <a:pt x="6914" y="4548"/>
                    <a:pt x="6914" y="5065"/>
                  </a:cubicBezTo>
                  <a:cubicBezTo>
                    <a:pt x="6914" y="5805"/>
                    <a:pt x="6729" y="6507"/>
                    <a:pt x="6434" y="7025"/>
                  </a:cubicBezTo>
                  <a:cubicBezTo>
                    <a:pt x="6101" y="7579"/>
                    <a:pt x="5620" y="7986"/>
                    <a:pt x="5066" y="8171"/>
                  </a:cubicBezTo>
                  <a:cubicBezTo>
                    <a:pt x="4807" y="8282"/>
                    <a:pt x="4548" y="8319"/>
                    <a:pt x="4252" y="8319"/>
                  </a:cubicBezTo>
                  <a:cubicBezTo>
                    <a:pt x="2921" y="8319"/>
                    <a:pt x="1479" y="7209"/>
                    <a:pt x="888" y="5472"/>
                  </a:cubicBezTo>
                  <a:cubicBezTo>
                    <a:pt x="703" y="4917"/>
                    <a:pt x="592" y="4400"/>
                    <a:pt x="592" y="3882"/>
                  </a:cubicBezTo>
                  <a:cubicBezTo>
                    <a:pt x="592" y="3143"/>
                    <a:pt x="777" y="2440"/>
                    <a:pt x="1110" y="1886"/>
                  </a:cubicBezTo>
                  <a:cubicBezTo>
                    <a:pt x="1443" y="1368"/>
                    <a:pt x="1886" y="961"/>
                    <a:pt x="2478" y="740"/>
                  </a:cubicBezTo>
                  <a:cubicBezTo>
                    <a:pt x="2736" y="666"/>
                    <a:pt x="2995" y="629"/>
                    <a:pt x="3254" y="629"/>
                  </a:cubicBezTo>
                  <a:close/>
                  <a:moveTo>
                    <a:pt x="3254" y="0"/>
                  </a:moveTo>
                  <a:cubicBezTo>
                    <a:pt x="2921" y="0"/>
                    <a:pt x="2589" y="74"/>
                    <a:pt x="2256" y="185"/>
                  </a:cubicBezTo>
                  <a:cubicBezTo>
                    <a:pt x="1553" y="407"/>
                    <a:pt x="962" y="924"/>
                    <a:pt x="592" y="1590"/>
                  </a:cubicBezTo>
                  <a:cubicBezTo>
                    <a:pt x="186" y="2255"/>
                    <a:pt x="1" y="3032"/>
                    <a:pt x="1" y="3882"/>
                  </a:cubicBezTo>
                  <a:cubicBezTo>
                    <a:pt x="1" y="4474"/>
                    <a:pt x="75" y="5065"/>
                    <a:pt x="296" y="5694"/>
                  </a:cubicBezTo>
                  <a:cubicBezTo>
                    <a:pt x="962" y="7616"/>
                    <a:pt x="2589" y="8910"/>
                    <a:pt x="4252" y="8947"/>
                  </a:cubicBezTo>
                  <a:cubicBezTo>
                    <a:pt x="4585" y="8947"/>
                    <a:pt x="4918" y="8873"/>
                    <a:pt x="5250" y="8762"/>
                  </a:cubicBezTo>
                  <a:cubicBezTo>
                    <a:pt x="5990" y="8503"/>
                    <a:pt x="6544" y="7986"/>
                    <a:pt x="6951" y="7357"/>
                  </a:cubicBezTo>
                  <a:cubicBezTo>
                    <a:pt x="7321" y="6692"/>
                    <a:pt x="7543" y="5915"/>
                    <a:pt x="7543" y="5065"/>
                  </a:cubicBezTo>
                  <a:cubicBezTo>
                    <a:pt x="7543" y="4474"/>
                    <a:pt x="7432" y="3882"/>
                    <a:pt x="7210" y="3254"/>
                  </a:cubicBezTo>
                  <a:cubicBezTo>
                    <a:pt x="6544" y="1331"/>
                    <a:pt x="4918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618;p64">
              <a:extLst>
                <a:ext uri="{FF2B5EF4-FFF2-40B4-BE49-F238E27FC236}">
                  <a16:creationId xmlns:a16="http://schemas.microsoft.com/office/drawing/2014/main" id="{C635D640-0803-F26C-B4E6-5DA2F739AA3E}"/>
                </a:ext>
              </a:extLst>
            </p:cNvPr>
            <p:cNvSpPr/>
            <p:nvPr/>
          </p:nvSpPr>
          <p:spPr>
            <a:xfrm>
              <a:off x="1268725" y="2939350"/>
              <a:ext cx="169150" cy="178300"/>
            </a:xfrm>
            <a:custGeom>
              <a:avLst/>
              <a:gdLst/>
              <a:ahLst/>
              <a:cxnLst/>
              <a:rect l="l" t="t" r="r" b="b"/>
              <a:pathLst>
                <a:path w="6766" h="7132" extrusionOk="0">
                  <a:moveTo>
                    <a:pt x="2950" y="0"/>
                  </a:moveTo>
                  <a:cubicBezTo>
                    <a:pt x="2692" y="0"/>
                    <a:pt x="2434" y="41"/>
                    <a:pt x="2182" y="127"/>
                  </a:cubicBezTo>
                  <a:cubicBezTo>
                    <a:pt x="703" y="645"/>
                    <a:pt x="0" y="2604"/>
                    <a:pt x="666" y="4527"/>
                  </a:cubicBezTo>
                  <a:cubicBezTo>
                    <a:pt x="1221" y="6099"/>
                    <a:pt x="2546" y="7131"/>
                    <a:pt x="3829" y="7131"/>
                  </a:cubicBezTo>
                  <a:cubicBezTo>
                    <a:pt x="4085" y="7131"/>
                    <a:pt x="4339" y="7090"/>
                    <a:pt x="4585" y="7004"/>
                  </a:cubicBezTo>
                  <a:cubicBezTo>
                    <a:pt x="6101" y="6486"/>
                    <a:pt x="6766" y="4490"/>
                    <a:pt x="6101" y="2604"/>
                  </a:cubicBezTo>
                  <a:cubicBezTo>
                    <a:pt x="5546" y="1032"/>
                    <a:pt x="4246" y="0"/>
                    <a:pt x="2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619;p64">
              <a:extLst>
                <a:ext uri="{FF2B5EF4-FFF2-40B4-BE49-F238E27FC236}">
                  <a16:creationId xmlns:a16="http://schemas.microsoft.com/office/drawing/2014/main" id="{B75A00BD-CF6F-FFD5-E9F5-4F0DF606EE75}"/>
                </a:ext>
              </a:extLst>
            </p:cNvPr>
            <p:cNvSpPr/>
            <p:nvPr/>
          </p:nvSpPr>
          <p:spPr>
            <a:xfrm>
              <a:off x="1271500" y="2931425"/>
              <a:ext cx="163625" cy="194125"/>
            </a:xfrm>
            <a:custGeom>
              <a:avLst/>
              <a:gdLst/>
              <a:ahLst/>
              <a:cxnLst/>
              <a:rect l="l" t="t" r="r" b="b"/>
              <a:pathLst>
                <a:path w="6545" h="7765" extrusionOk="0">
                  <a:moveTo>
                    <a:pt x="2847" y="629"/>
                  </a:moveTo>
                  <a:cubicBezTo>
                    <a:pt x="3956" y="629"/>
                    <a:pt x="5176" y="1553"/>
                    <a:pt x="5694" y="3032"/>
                  </a:cubicBezTo>
                  <a:cubicBezTo>
                    <a:pt x="5879" y="3476"/>
                    <a:pt x="5953" y="3957"/>
                    <a:pt x="5953" y="4400"/>
                  </a:cubicBezTo>
                  <a:cubicBezTo>
                    <a:pt x="5953" y="5029"/>
                    <a:pt x="5805" y="5583"/>
                    <a:pt x="5509" y="6064"/>
                  </a:cubicBezTo>
                  <a:cubicBezTo>
                    <a:pt x="5250" y="6508"/>
                    <a:pt x="4843" y="6840"/>
                    <a:pt x="4363" y="7025"/>
                  </a:cubicBezTo>
                  <a:cubicBezTo>
                    <a:pt x="4141" y="7099"/>
                    <a:pt x="3919" y="7136"/>
                    <a:pt x="3697" y="7136"/>
                  </a:cubicBezTo>
                  <a:cubicBezTo>
                    <a:pt x="2588" y="7136"/>
                    <a:pt x="1368" y="6212"/>
                    <a:pt x="851" y="4733"/>
                  </a:cubicBezTo>
                  <a:cubicBezTo>
                    <a:pt x="703" y="4252"/>
                    <a:pt x="629" y="3809"/>
                    <a:pt x="629" y="3365"/>
                  </a:cubicBezTo>
                  <a:cubicBezTo>
                    <a:pt x="629" y="2736"/>
                    <a:pt x="777" y="2145"/>
                    <a:pt x="1035" y="1701"/>
                  </a:cubicBezTo>
                  <a:cubicBezTo>
                    <a:pt x="1331" y="1258"/>
                    <a:pt x="1701" y="888"/>
                    <a:pt x="2182" y="740"/>
                  </a:cubicBezTo>
                  <a:cubicBezTo>
                    <a:pt x="2403" y="666"/>
                    <a:pt x="2625" y="629"/>
                    <a:pt x="2847" y="629"/>
                  </a:cubicBezTo>
                  <a:close/>
                  <a:moveTo>
                    <a:pt x="2847" y="1"/>
                  </a:moveTo>
                  <a:cubicBezTo>
                    <a:pt x="2551" y="1"/>
                    <a:pt x="2255" y="38"/>
                    <a:pt x="1997" y="149"/>
                  </a:cubicBezTo>
                  <a:cubicBezTo>
                    <a:pt x="1368" y="370"/>
                    <a:pt x="851" y="814"/>
                    <a:pt x="518" y="1369"/>
                  </a:cubicBezTo>
                  <a:cubicBezTo>
                    <a:pt x="185" y="1960"/>
                    <a:pt x="0" y="2626"/>
                    <a:pt x="0" y="3365"/>
                  </a:cubicBezTo>
                  <a:cubicBezTo>
                    <a:pt x="0" y="3883"/>
                    <a:pt x="74" y="4400"/>
                    <a:pt x="259" y="4918"/>
                  </a:cubicBezTo>
                  <a:cubicBezTo>
                    <a:pt x="851" y="6618"/>
                    <a:pt x="2255" y="7728"/>
                    <a:pt x="3697" y="7765"/>
                  </a:cubicBezTo>
                  <a:cubicBezTo>
                    <a:pt x="3993" y="7765"/>
                    <a:pt x="4289" y="7691"/>
                    <a:pt x="4585" y="7617"/>
                  </a:cubicBezTo>
                  <a:cubicBezTo>
                    <a:pt x="5213" y="7395"/>
                    <a:pt x="5694" y="6951"/>
                    <a:pt x="6063" y="6360"/>
                  </a:cubicBezTo>
                  <a:cubicBezTo>
                    <a:pt x="6396" y="5805"/>
                    <a:pt x="6544" y="5103"/>
                    <a:pt x="6544" y="4400"/>
                  </a:cubicBezTo>
                  <a:cubicBezTo>
                    <a:pt x="6544" y="3883"/>
                    <a:pt x="6470" y="3365"/>
                    <a:pt x="6285" y="2810"/>
                  </a:cubicBezTo>
                  <a:cubicBezTo>
                    <a:pt x="5694" y="1147"/>
                    <a:pt x="4326" y="1"/>
                    <a:pt x="2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620;p64">
              <a:extLst>
                <a:ext uri="{FF2B5EF4-FFF2-40B4-BE49-F238E27FC236}">
                  <a16:creationId xmlns:a16="http://schemas.microsoft.com/office/drawing/2014/main" id="{9E5C03B6-1EBD-3B4E-038D-D57345BBFB2E}"/>
                </a:ext>
              </a:extLst>
            </p:cNvPr>
            <p:cNvSpPr/>
            <p:nvPr/>
          </p:nvSpPr>
          <p:spPr>
            <a:xfrm>
              <a:off x="1540450" y="2960750"/>
              <a:ext cx="151600" cy="159500"/>
            </a:xfrm>
            <a:custGeom>
              <a:avLst/>
              <a:gdLst/>
              <a:ahLst/>
              <a:cxnLst/>
              <a:rect l="l" t="t" r="r" b="b"/>
              <a:pathLst>
                <a:path w="6064" h="6380" extrusionOk="0">
                  <a:moveTo>
                    <a:pt x="2656" y="1"/>
                  </a:moveTo>
                  <a:cubicBezTo>
                    <a:pt x="2420" y="1"/>
                    <a:pt x="2187" y="40"/>
                    <a:pt x="1960" y="122"/>
                  </a:cubicBezTo>
                  <a:cubicBezTo>
                    <a:pt x="629" y="565"/>
                    <a:pt x="1" y="2340"/>
                    <a:pt x="592" y="4041"/>
                  </a:cubicBezTo>
                  <a:cubicBezTo>
                    <a:pt x="1083" y="5452"/>
                    <a:pt x="2262" y="6379"/>
                    <a:pt x="3409" y="6379"/>
                  </a:cubicBezTo>
                  <a:cubicBezTo>
                    <a:pt x="3644" y="6379"/>
                    <a:pt x="3878" y="6341"/>
                    <a:pt x="4104" y="6259"/>
                  </a:cubicBezTo>
                  <a:cubicBezTo>
                    <a:pt x="5435" y="5778"/>
                    <a:pt x="6064" y="4041"/>
                    <a:pt x="5472" y="2340"/>
                  </a:cubicBezTo>
                  <a:cubicBezTo>
                    <a:pt x="4981" y="928"/>
                    <a:pt x="3803" y="1"/>
                    <a:pt x="2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621;p64">
              <a:extLst>
                <a:ext uri="{FF2B5EF4-FFF2-40B4-BE49-F238E27FC236}">
                  <a16:creationId xmlns:a16="http://schemas.microsoft.com/office/drawing/2014/main" id="{1E823BF5-2320-42CB-2B8B-7E44F72A54A8}"/>
                </a:ext>
              </a:extLst>
            </p:cNvPr>
            <p:cNvSpPr/>
            <p:nvPr/>
          </p:nvSpPr>
          <p:spPr>
            <a:xfrm>
              <a:off x="1542300" y="2952675"/>
              <a:ext cx="147900" cy="174725"/>
            </a:xfrm>
            <a:custGeom>
              <a:avLst/>
              <a:gdLst/>
              <a:ahLst/>
              <a:cxnLst/>
              <a:rect l="l" t="t" r="r" b="b"/>
              <a:pathLst>
                <a:path w="5916" h="6989" extrusionOk="0">
                  <a:moveTo>
                    <a:pt x="2589" y="629"/>
                  </a:moveTo>
                  <a:cubicBezTo>
                    <a:pt x="3550" y="629"/>
                    <a:pt x="4659" y="1443"/>
                    <a:pt x="5103" y="2774"/>
                  </a:cubicBezTo>
                  <a:cubicBezTo>
                    <a:pt x="5250" y="3180"/>
                    <a:pt x="5324" y="3587"/>
                    <a:pt x="5324" y="3957"/>
                  </a:cubicBezTo>
                  <a:cubicBezTo>
                    <a:pt x="5324" y="4511"/>
                    <a:pt x="5177" y="5029"/>
                    <a:pt x="4918" y="5436"/>
                  </a:cubicBezTo>
                  <a:cubicBezTo>
                    <a:pt x="4696" y="5842"/>
                    <a:pt x="4363" y="6138"/>
                    <a:pt x="3920" y="6286"/>
                  </a:cubicBezTo>
                  <a:cubicBezTo>
                    <a:pt x="3735" y="6360"/>
                    <a:pt x="3550" y="6397"/>
                    <a:pt x="3328" y="6397"/>
                  </a:cubicBezTo>
                  <a:cubicBezTo>
                    <a:pt x="2367" y="6397"/>
                    <a:pt x="1258" y="5547"/>
                    <a:pt x="814" y="4253"/>
                  </a:cubicBezTo>
                  <a:cubicBezTo>
                    <a:pt x="666" y="3846"/>
                    <a:pt x="592" y="3439"/>
                    <a:pt x="592" y="3033"/>
                  </a:cubicBezTo>
                  <a:cubicBezTo>
                    <a:pt x="592" y="2478"/>
                    <a:pt x="740" y="1960"/>
                    <a:pt x="999" y="1554"/>
                  </a:cubicBezTo>
                  <a:cubicBezTo>
                    <a:pt x="1221" y="1184"/>
                    <a:pt x="1553" y="888"/>
                    <a:pt x="1997" y="740"/>
                  </a:cubicBezTo>
                  <a:cubicBezTo>
                    <a:pt x="2182" y="666"/>
                    <a:pt x="2367" y="629"/>
                    <a:pt x="2589" y="629"/>
                  </a:cubicBezTo>
                  <a:close/>
                  <a:moveTo>
                    <a:pt x="2589" y="1"/>
                  </a:moveTo>
                  <a:cubicBezTo>
                    <a:pt x="2330" y="1"/>
                    <a:pt x="2034" y="38"/>
                    <a:pt x="1775" y="149"/>
                  </a:cubicBezTo>
                  <a:cubicBezTo>
                    <a:pt x="1221" y="334"/>
                    <a:pt x="777" y="740"/>
                    <a:pt x="444" y="1258"/>
                  </a:cubicBezTo>
                  <a:cubicBezTo>
                    <a:pt x="149" y="1776"/>
                    <a:pt x="1" y="2404"/>
                    <a:pt x="1" y="3033"/>
                  </a:cubicBezTo>
                  <a:cubicBezTo>
                    <a:pt x="1" y="3513"/>
                    <a:pt x="75" y="3994"/>
                    <a:pt x="222" y="4437"/>
                  </a:cubicBezTo>
                  <a:cubicBezTo>
                    <a:pt x="777" y="5953"/>
                    <a:pt x="2034" y="6988"/>
                    <a:pt x="3328" y="6988"/>
                  </a:cubicBezTo>
                  <a:cubicBezTo>
                    <a:pt x="3624" y="6988"/>
                    <a:pt x="3883" y="6951"/>
                    <a:pt x="4141" y="6878"/>
                  </a:cubicBezTo>
                  <a:cubicBezTo>
                    <a:pt x="4696" y="6656"/>
                    <a:pt x="5177" y="6249"/>
                    <a:pt x="5472" y="5768"/>
                  </a:cubicBezTo>
                  <a:cubicBezTo>
                    <a:pt x="5768" y="5251"/>
                    <a:pt x="5916" y="4622"/>
                    <a:pt x="5916" y="3957"/>
                  </a:cubicBezTo>
                  <a:cubicBezTo>
                    <a:pt x="5916" y="3513"/>
                    <a:pt x="5842" y="3033"/>
                    <a:pt x="5694" y="2552"/>
                  </a:cubicBezTo>
                  <a:cubicBezTo>
                    <a:pt x="5140" y="1036"/>
                    <a:pt x="3883" y="1"/>
                    <a:pt x="2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622;p64">
              <a:extLst>
                <a:ext uri="{FF2B5EF4-FFF2-40B4-BE49-F238E27FC236}">
                  <a16:creationId xmlns:a16="http://schemas.microsoft.com/office/drawing/2014/main" id="{6176D1F6-AEDC-5D88-44B0-D2C1F86A2984}"/>
                </a:ext>
              </a:extLst>
            </p:cNvPr>
            <p:cNvSpPr/>
            <p:nvPr/>
          </p:nvSpPr>
          <p:spPr>
            <a:xfrm>
              <a:off x="1551550" y="2972325"/>
              <a:ext cx="129425" cy="136350"/>
            </a:xfrm>
            <a:custGeom>
              <a:avLst/>
              <a:gdLst/>
              <a:ahLst/>
              <a:cxnLst/>
              <a:rect l="l" t="t" r="r" b="b"/>
              <a:pathLst>
                <a:path w="5177" h="5454" extrusionOk="0">
                  <a:moveTo>
                    <a:pt x="2260" y="1"/>
                  </a:moveTo>
                  <a:cubicBezTo>
                    <a:pt x="2059" y="1"/>
                    <a:pt x="1858" y="33"/>
                    <a:pt x="1664" y="102"/>
                  </a:cubicBezTo>
                  <a:cubicBezTo>
                    <a:pt x="518" y="472"/>
                    <a:pt x="0" y="1988"/>
                    <a:pt x="518" y="3430"/>
                  </a:cubicBezTo>
                  <a:cubicBezTo>
                    <a:pt x="917" y="4659"/>
                    <a:pt x="1930" y="5454"/>
                    <a:pt x="2918" y="5454"/>
                  </a:cubicBezTo>
                  <a:cubicBezTo>
                    <a:pt x="3119" y="5454"/>
                    <a:pt x="3319" y="5421"/>
                    <a:pt x="3513" y="5352"/>
                  </a:cubicBezTo>
                  <a:cubicBezTo>
                    <a:pt x="4659" y="4945"/>
                    <a:pt x="5176" y="3430"/>
                    <a:pt x="4659" y="1988"/>
                  </a:cubicBezTo>
                  <a:cubicBezTo>
                    <a:pt x="4259" y="790"/>
                    <a:pt x="3248" y="1"/>
                    <a:pt x="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623;p64">
              <a:extLst>
                <a:ext uri="{FF2B5EF4-FFF2-40B4-BE49-F238E27FC236}">
                  <a16:creationId xmlns:a16="http://schemas.microsoft.com/office/drawing/2014/main" id="{A158EE21-53AB-1805-DE0C-F4B56FE37FB3}"/>
                </a:ext>
              </a:extLst>
            </p:cNvPr>
            <p:cNvSpPr/>
            <p:nvPr/>
          </p:nvSpPr>
          <p:spPr>
            <a:xfrm>
              <a:off x="1551550" y="2963775"/>
              <a:ext cx="129425" cy="152525"/>
            </a:xfrm>
            <a:custGeom>
              <a:avLst/>
              <a:gdLst/>
              <a:ahLst/>
              <a:cxnLst/>
              <a:rect l="l" t="t" r="r" b="b"/>
              <a:pathLst>
                <a:path w="5177" h="6101" extrusionOk="0">
                  <a:moveTo>
                    <a:pt x="2256" y="629"/>
                  </a:moveTo>
                  <a:cubicBezTo>
                    <a:pt x="3069" y="629"/>
                    <a:pt x="3993" y="1332"/>
                    <a:pt x="4400" y="2441"/>
                  </a:cubicBezTo>
                  <a:cubicBezTo>
                    <a:pt x="4511" y="2773"/>
                    <a:pt x="4548" y="3143"/>
                    <a:pt x="4548" y="3439"/>
                  </a:cubicBezTo>
                  <a:cubicBezTo>
                    <a:pt x="4548" y="3920"/>
                    <a:pt x="4437" y="4363"/>
                    <a:pt x="4252" y="4696"/>
                  </a:cubicBezTo>
                  <a:cubicBezTo>
                    <a:pt x="4030" y="5029"/>
                    <a:pt x="3771" y="5287"/>
                    <a:pt x="3402" y="5398"/>
                  </a:cubicBezTo>
                  <a:cubicBezTo>
                    <a:pt x="3254" y="5472"/>
                    <a:pt x="3069" y="5472"/>
                    <a:pt x="2921" y="5472"/>
                  </a:cubicBezTo>
                  <a:cubicBezTo>
                    <a:pt x="2901" y="5473"/>
                    <a:pt x="2880" y="5474"/>
                    <a:pt x="2859" y="5474"/>
                  </a:cubicBezTo>
                  <a:cubicBezTo>
                    <a:pt x="2062" y="5474"/>
                    <a:pt x="1174" y="4779"/>
                    <a:pt x="814" y="3698"/>
                  </a:cubicBezTo>
                  <a:cubicBezTo>
                    <a:pt x="666" y="3328"/>
                    <a:pt x="629" y="2995"/>
                    <a:pt x="629" y="2663"/>
                  </a:cubicBezTo>
                  <a:cubicBezTo>
                    <a:pt x="629" y="2182"/>
                    <a:pt x="740" y="1775"/>
                    <a:pt x="925" y="1442"/>
                  </a:cubicBezTo>
                  <a:cubicBezTo>
                    <a:pt x="1146" y="1073"/>
                    <a:pt x="1405" y="851"/>
                    <a:pt x="1775" y="703"/>
                  </a:cubicBezTo>
                  <a:cubicBezTo>
                    <a:pt x="1923" y="666"/>
                    <a:pt x="2108" y="629"/>
                    <a:pt x="2256" y="629"/>
                  </a:cubicBezTo>
                  <a:close/>
                  <a:moveTo>
                    <a:pt x="2256" y="1"/>
                  </a:moveTo>
                  <a:cubicBezTo>
                    <a:pt x="2034" y="1"/>
                    <a:pt x="1812" y="75"/>
                    <a:pt x="1590" y="149"/>
                  </a:cubicBezTo>
                  <a:cubicBezTo>
                    <a:pt x="1073" y="296"/>
                    <a:pt x="666" y="666"/>
                    <a:pt x="407" y="1110"/>
                  </a:cubicBezTo>
                  <a:cubicBezTo>
                    <a:pt x="148" y="1553"/>
                    <a:pt x="0" y="2108"/>
                    <a:pt x="0" y="2663"/>
                  </a:cubicBezTo>
                  <a:cubicBezTo>
                    <a:pt x="0" y="3069"/>
                    <a:pt x="74" y="3476"/>
                    <a:pt x="222" y="3883"/>
                  </a:cubicBezTo>
                  <a:cubicBezTo>
                    <a:pt x="666" y="5214"/>
                    <a:pt x="1775" y="6101"/>
                    <a:pt x="2921" y="6101"/>
                  </a:cubicBezTo>
                  <a:cubicBezTo>
                    <a:pt x="3143" y="6101"/>
                    <a:pt x="3402" y="6064"/>
                    <a:pt x="3623" y="5990"/>
                  </a:cubicBezTo>
                  <a:cubicBezTo>
                    <a:pt x="4104" y="5805"/>
                    <a:pt x="4511" y="5472"/>
                    <a:pt x="4770" y="4992"/>
                  </a:cubicBezTo>
                  <a:cubicBezTo>
                    <a:pt x="5028" y="4548"/>
                    <a:pt x="5176" y="4030"/>
                    <a:pt x="5176" y="3439"/>
                  </a:cubicBezTo>
                  <a:cubicBezTo>
                    <a:pt x="5176" y="3069"/>
                    <a:pt x="5102" y="2626"/>
                    <a:pt x="4954" y="2219"/>
                  </a:cubicBezTo>
                  <a:cubicBezTo>
                    <a:pt x="4511" y="925"/>
                    <a:pt x="3439" y="38"/>
                    <a:pt x="2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624;p64">
              <a:extLst>
                <a:ext uri="{FF2B5EF4-FFF2-40B4-BE49-F238E27FC236}">
                  <a16:creationId xmlns:a16="http://schemas.microsoft.com/office/drawing/2014/main" id="{FA66F614-B105-B512-D591-27A27B056418}"/>
                </a:ext>
              </a:extLst>
            </p:cNvPr>
            <p:cNvSpPr/>
            <p:nvPr/>
          </p:nvSpPr>
          <p:spPr>
            <a:xfrm>
              <a:off x="4390900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625;p64">
              <a:extLst>
                <a:ext uri="{FF2B5EF4-FFF2-40B4-BE49-F238E27FC236}">
                  <a16:creationId xmlns:a16="http://schemas.microsoft.com/office/drawing/2014/main" id="{7CC04A9C-5A31-9719-905D-9888015D8B3C}"/>
                </a:ext>
              </a:extLst>
            </p:cNvPr>
            <p:cNvSpPr/>
            <p:nvPr/>
          </p:nvSpPr>
          <p:spPr>
            <a:xfrm>
              <a:off x="4291075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46" y="9908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626;p64">
              <a:extLst>
                <a:ext uri="{FF2B5EF4-FFF2-40B4-BE49-F238E27FC236}">
                  <a16:creationId xmlns:a16="http://schemas.microsoft.com/office/drawing/2014/main" id="{8A412D64-A390-6C32-2664-9E4F720798B3}"/>
                </a:ext>
              </a:extLst>
            </p:cNvPr>
            <p:cNvSpPr/>
            <p:nvPr/>
          </p:nvSpPr>
          <p:spPr>
            <a:xfrm>
              <a:off x="4190325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627;p64">
              <a:extLst>
                <a:ext uri="{FF2B5EF4-FFF2-40B4-BE49-F238E27FC236}">
                  <a16:creationId xmlns:a16="http://schemas.microsoft.com/office/drawing/2014/main" id="{5C041272-DDE7-855F-00E5-DC9E0EC7503E}"/>
                </a:ext>
              </a:extLst>
            </p:cNvPr>
            <p:cNvSpPr/>
            <p:nvPr/>
          </p:nvSpPr>
          <p:spPr>
            <a:xfrm>
              <a:off x="4090500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1" y="0"/>
                  </a:moveTo>
                  <a:lnTo>
                    <a:pt x="1" y="9908"/>
                  </a:lnTo>
                  <a:lnTo>
                    <a:pt x="1147" y="9908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628;p64">
              <a:extLst>
                <a:ext uri="{FF2B5EF4-FFF2-40B4-BE49-F238E27FC236}">
                  <a16:creationId xmlns:a16="http://schemas.microsoft.com/office/drawing/2014/main" id="{A8E70546-10FE-64E2-5D7E-60A7EB5B9F7A}"/>
                </a:ext>
              </a:extLst>
            </p:cNvPr>
            <p:cNvSpPr/>
            <p:nvPr/>
          </p:nvSpPr>
          <p:spPr>
            <a:xfrm>
              <a:off x="4561875" y="2950850"/>
              <a:ext cx="378050" cy="36050"/>
            </a:xfrm>
            <a:custGeom>
              <a:avLst/>
              <a:gdLst/>
              <a:ahLst/>
              <a:cxnLst/>
              <a:rect l="l" t="t" r="r" b="b"/>
              <a:pathLst>
                <a:path w="15122" h="1442" extrusionOk="0">
                  <a:moveTo>
                    <a:pt x="703" y="0"/>
                  </a:moveTo>
                  <a:cubicBezTo>
                    <a:pt x="333" y="0"/>
                    <a:pt x="1" y="333"/>
                    <a:pt x="1" y="739"/>
                  </a:cubicBezTo>
                  <a:cubicBezTo>
                    <a:pt x="1" y="1109"/>
                    <a:pt x="333" y="1442"/>
                    <a:pt x="703" y="1442"/>
                  </a:cubicBezTo>
                  <a:lnTo>
                    <a:pt x="14419" y="1442"/>
                  </a:lnTo>
                  <a:cubicBezTo>
                    <a:pt x="14789" y="1442"/>
                    <a:pt x="15122" y="1109"/>
                    <a:pt x="15122" y="739"/>
                  </a:cubicBezTo>
                  <a:cubicBezTo>
                    <a:pt x="15122" y="333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629;p64">
              <a:extLst>
                <a:ext uri="{FF2B5EF4-FFF2-40B4-BE49-F238E27FC236}">
                  <a16:creationId xmlns:a16="http://schemas.microsoft.com/office/drawing/2014/main" id="{8FD23573-59DB-8D77-684D-6939F8A4C8B9}"/>
                </a:ext>
              </a:extLst>
            </p:cNvPr>
            <p:cNvSpPr/>
            <p:nvPr/>
          </p:nvSpPr>
          <p:spPr>
            <a:xfrm>
              <a:off x="4561875" y="3063600"/>
              <a:ext cx="378050" cy="35150"/>
            </a:xfrm>
            <a:custGeom>
              <a:avLst/>
              <a:gdLst/>
              <a:ahLst/>
              <a:cxnLst/>
              <a:rect l="l" t="t" r="r" b="b"/>
              <a:pathLst>
                <a:path w="15122" h="1406" extrusionOk="0">
                  <a:moveTo>
                    <a:pt x="703" y="0"/>
                  </a:moveTo>
                  <a:cubicBezTo>
                    <a:pt x="333" y="0"/>
                    <a:pt x="1" y="296"/>
                    <a:pt x="1" y="703"/>
                  </a:cubicBezTo>
                  <a:cubicBezTo>
                    <a:pt x="1" y="1073"/>
                    <a:pt x="333" y="1405"/>
                    <a:pt x="703" y="1405"/>
                  </a:cubicBezTo>
                  <a:lnTo>
                    <a:pt x="14419" y="1405"/>
                  </a:lnTo>
                  <a:cubicBezTo>
                    <a:pt x="14789" y="1405"/>
                    <a:pt x="15122" y="1073"/>
                    <a:pt x="15122" y="703"/>
                  </a:cubicBezTo>
                  <a:cubicBezTo>
                    <a:pt x="15122" y="296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630;p64">
              <a:extLst>
                <a:ext uri="{FF2B5EF4-FFF2-40B4-BE49-F238E27FC236}">
                  <a16:creationId xmlns:a16="http://schemas.microsoft.com/office/drawing/2014/main" id="{FE065D92-727F-000E-9039-EC0787A65979}"/>
                </a:ext>
              </a:extLst>
            </p:cNvPr>
            <p:cNvSpPr/>
            <p:nvPr/>
          </p:nvSpPr>
          <p:spPr>
            <a:xfrm>
              <a:off x="2656050" y="3012775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631;p64">
              <a:extLst>
                <a:ext uri="{FF2B5EF4-FFF2-40B4-BE49-F238E27FC236}">
                  <a16:creationId xmlns:a16="http://schemas.microsoft.com/office/drawing/2014/main" id="{17D04D91-CD7C-A57F-BED7-03D4A8BD4CE7}"/>
                </a:ext>
              </a:extLst>
            </p:cNvPr>
            <p:cNvSpPr/>
            <p:nvPr/>
          </p:nvSpPr>
          <p:spPr>
            <a:xfrm>
              <a:off x="2648650" y="3005375"/>
              <a:ext cx="174700" cy="161775"/>
            </a:xfrm>
            <a:custGeom>
              <a:avLst/>
              <a:gdLst/>
              <a:ahLst/>
              <a:cxnLst/>
              <a:rect l="l" t="t" r="r" b="b"/>
              <a:pathLst>
                <a:path w="6988" h="6471" extrusionOk="0">
                  <a:moveTo>
                    <a:pt x="3513" y="629"/>
                  </a:moveTo>
                  <a:cubicBezTo>
                    <a:pt x="4289" y="629"/>
                    <a:pt x="5028" y="925"/>
                    <a:pt x="5546" y="1368"/>
                  </a:cubicBezTo>
                  <a:cubicBezTo>
                    <a:pt x="6064" y="1849"/>
                    <a:pt x="6359" y="2514"/>
                    <a:pt x="6359" y="3217"/>
                  </a:cubicBezTo>
                  <a:cubicBezTo>
                    <a:pt x="6359" y="3919"/>
                    <a:pt x="6064" y="4585"/>
                    <a:pt x="5546" y="5065"/>
                  </a:cubicBezTo>
                  <a:cubicBezTo>
                    <a:pt x="5028" y="5546"/>
                    <a:pt x="4289" y="5842"/>
                    <a:pt x="3513" y="5842"/>
                  </a:cubicBezTo>
                  <a:cubicBezTo>
                    <a:pt x="2699" y="5842"/>
                    <a:pt x="1960" y="5546"/>
                    <a:pt x="1442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2" y="1368"/>
                  </a:cubicBezTo>
                  <a:cubicBezTo>
                    <a:pt x="1960" y="925"/>
                    <a:pt x="2699" y="629"/>
                    <a:pt x="3513" y="629"/>
                  </a:cubicBezTo>
                  <a:close/>
                  <a:moveTo>
                    <a:pt x="3513" y="0"/>
                  </a:moveTo>
                  <a:cubicBezTo>
                    <a:pt x="2551" y="0"/>
                    <a:pt x="1664" y="333"/>
                    <a:pt x="1036" y="925"/>
                  </a:cubicBezTo>
                  <a:cubicBezTo>
                    <a:pt x="407" y="1516"/>
                    <a:pt x="0" y="2329"/>
                    <a:pt x="0" y="3217"/>
                  </a:cubicBezTo>
                  <a:cubicBezTo>
                    <a:pt x="0" y="4104"/>
                    <a:pt x="407" y="4917"/>
                    <a:pt x="1036" y="5509"/>
                  </a:cubicBezTo>
                  <a:cubicBezTo>
                    <a:pt x="1664" y="6100"/>
                    <a:pt x="2551" y="6470"/>
                    <a:pt x="3513" y="6470"/>
                  </a:cubicBezTo>
                  <a:cubicBezTo>
                    <a:pt x="4437" y="6470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632;p64">
              <a:extLst>
                <a:ext uri="{FF2B5EF4-FFF2-40B4-BE49-F238E27FC236}">
                  <a16:creationId xmlns:a16="http://schemas.microsoft.com/office/drawing/2014/main" id="{EF814F53-4F40-E33F-1823-57E37DFF0B3A}"/>
                </a:ext>
              </a:extLst>
            </p:cNvPr>
            <p:cNvSpPr/>
            <p:nvPr/>
          </p:nvSpPr>
          <p:spPr>
            <a:xfrm>
              <a:off x="2644950" y="3225350"/>
              <a:ext cx="159000" cy="146050"/>
            </a:xfrm>
            <a:custGeom>
              <a:avLst/>
              <a:gdLst/>
              <a:ahLst/>
              <a:cxnLst/>
              <a:rect l="l" t="t" r="r" b="b"/>
              <a:pathLst>
                <a:path w="6360" h="5842" extrusionOk="0">
                  <a:moveTo>
                    <a:pt x="3180" y="0"/>
                  </a:moveTo>
                  <a:cubicBezTo>
                    <a:pt x="1405" y="0"/>
                    <a:pt x="1" y="1294"/>
                    <a:pt x="1" y="2921"/>
                  </a:cubicBezTo>
                  <a:cubicBezTo>
                    <a:pt x="1" y="4548"/>
                    <a:pt x="1405" y="5842"/>
                    <a:pt x="3180" y="5842"/>
                  </a:cubicBezTo>
                  <a:cubicBezTo>
                    <a:pt x="4918" y="5842"/>
                    <a:pt x="6360" y="4548"/>
                    <a:pt x="6360" y="2921"/>
                  </a:cubicBezTo>
                  <a:cubicBezTo>
                    <a:pt x="6360" y="1294"/>
                    <a:pt x="4918" y="0"/>
                    <a:pt x="3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633;p64">
              <a:extLst>
                <a:ext uri="{FF2B5EF4-FFF2-40B4-BE49-F238E27FC236}">
                  <a16:creationId xmlns:a16="http://schemas.microsoft.com/office/drawing/2014/main" id="{65340E48-CC1C-8F5E-8F62-2057CAEB7916}"/>
                </a:ext>
              </a:extLst>
            </p:cNvPr>
            <p:cNvSpPr/>
            <p:nvPr/>
          </p:nvSpPr>
          <p:spPr>
            <a:xfrm>
              <a:off x="2636625" y="321795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888"/>
                    <a:pt x="5546" y="1368"/>
                  </a:cubicBezTo>
                  <a:cubicBezTo>
                    <a:pt x="6064" y="1849"/>
                    <a:pt x="6397" y="2515"/>
                    <a:pt x="6397" y="3217"/>
                  </a:cubicBezTo>
                  <a:cubicBezTo>
                    <a:pt x="6397" y="3919"/>
                    <a:pt x="6064" y="4585"/>
                    <a:pt x="5546" y="5066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6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5"/>
                    <a:pt x="925" y="1849"/>
                    <a:pt x="1443" y="1368"/>
                  </a:cubicBezTo>
                  <a:cubicBezTo>
                    <a:pt x="1960" y="888"/>
                    <a:pt x="2700" y="592"/>
                    <a:pt x="3513" y="592"/>
                  </a:cubicBezTo>
                  <a:close/>
                  <a:moveTo>
                    <a:pt x="3513" y="1"/>
                  </a:moveTo>
                  <a:cubicBezTo>
                    <a:pt x="2552" y="1"/>
                    <a:pt x="1665" y="333"/>
                    <a:pt x="1036" y="925"/>
                  </a:cubicBezTo>
                  <a:cubicBezTo>
                    <a:pt x="408" y="1516"/>
                    <a:pt x="1" y="2330"/>
                    <a:pt x="1" y="3217"/>
                  </a:cubicBezTo>
                  <a:cubicBezTo>
                    <a:pt x="1" y="4104"/>
                    <a:pt x="408" y="4918"/>
                    <a:pt x="1036" y="5509"/>
                  </a:cubicBezTo>
                  <a:cubicBezTo>
                    <a:pt x="1665" y="6101"/>
                    <a:pt x="2552" y="6433"/>
                    <a:pt x="3513" y="6433"/>
                  </a:cubicBezTo>
                  <a:cubicBezTo>
                    <a:pt x="4474" y="6433"/>
                    <a:pt x="5325" y="6101"/>
                    <a:pt x="5953" y="5509"/>
                  </a:cubicBezTo>
                  <a:cubicBezTo>
                    <a:pt x="6582" y="4918"/>
                    <a:pt x="6988" y="4104"/>
                    <a:pt x="6988" y="3217"/>
                  </a:cubicBezTo>
                  <a:cubicBezTo>
                    <a:pt x="6988" y="2330"/>
                    <a:pt x="6582" y="1516"/>
                    <a:pt x="5953" y="925"/>
                  </a:cubicBezTo>
                  <a:cubicBezTo>
                    <a:pt x="5325" y="333"/>
                    <a:pt x="4474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634;p64">
              <a:extLst>
                <a:ext uri="{FF2B5EF4-FFF2-40B4-BE49-F238E27FC236}">
                  <a16:creationId xmlns:a16="http://schemas.microsoft.com/office/drawing/2014/main" id="{C65C9AFE-2D9A-C984-217F-A6C03D0D2746}"/>
                </a:ext>
              </a:extLst>
            </p:cNvPr>
            <p:cNvSpPr/>
            <p:nvPr/>
          </p:nvSpPr>
          <p:spPr>
            <a:xfrm>
              <a:off x="2618150" y="3425000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635;p64">
              <a:extLst>
                <a:ext uri="{FF2B5EF4-FFF2-40B4-BE49-F238E27FC236}">
                  <a16:creationId xmlns:a16="http://schemas.microsoft.com/office/drawing/2014/main" id="{4E5201E4-7385-6207-5147-4E1A1EB82211}"/>
                </a:ext>
              </a:extLst>
            </p:cNvPr>
            <p:cNvSpPr/>
            <p:nvPr/>
          </p:nvSpPr>
          <p:spPr>
            <a:xfrm>
              <a:off x="2610750" y="341760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925"/>
                    <a:pt x="5546" y="1368"/>
                  </a:cubicBezTo>
                  <a:cubicBezTo>
                    <a:pt x="6064" y="1849"/>
                    <a:pt x="6360" y="2514"/>
                    <a:pt x="6360" y="3217"/>
                  </a:cubicBezTo>
                  <a:cubicBezTo>
                    <a:pt x="6360" y="3919"/>
                    <a:pt x="6064" y="4585"/>
                    <a:pt x="5546" y="5065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3" y="1368"/>
                  </a:cubicBezTo>
                  <a:cubicBezTo>
                    <a:pt x="1960" y="925"/>
                    <a:pt x="2700" y="592"/>
                    <a:pt x="3513" y="592"/>
                  </a:cubicBezTo>
                  <a:close/>
                  <a:moveTo>
                    <a:pt x="3513" y="0"/>
                  </a:moveTo>
                  <a:cubicBezTo>
                    <a:pt x="2552" y="0"/>
                    <a:pt x="1664" y="333"/>
                    <a:pt x="1036" y="925"/>
                  </a:cubicBezTo>
                  <a:cubicBezTo>
                    <a:pt x="407" y="1516"/>
                    <a:pt x="1" y="2329"/>
                    <a:pt x="1" y="3217"/>
                  </a:cubicBezTo>
                  <a:cubicBezTo>
                    <a:pt x="1" y="4104"/>
                    <a:pt x="407" y="4917"/>
                    <a:pt x="1036" y="5509"/>
                  </a:cubicBezTo>
                  <a:cubicBezTo>
                    <a:pt x="1664" y="6100"/>
                    <a:pt x="2552" y="6433"/>
                    <a:pt x="3513" y="6433"/>
                  </a:cubicBezTo>
                  <a:cubicBezTo>
                    <a:pt x="4437" y="6433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636;p64">
              <a:extLst>
                <a:ext uri="{FF2B5EF4-FFF2-40B4-BE49-F238E27FC236}">
                  <a16:creationId xmlns:a16="http://schemas.microsoft.com/office/drawing/2014/main" id="{31839115-1B65-5765-B3F6-57E6F6237EFE}"/>
                </a:ext>
              </a:extLst>
            </p:cNvPr>
            <p:cNvSpPr/>
            <p:nvPr/>
          </p:nvSpPr>
          <p:spPr>
            <a:xfrm>
              <a:off x="5515725" y="3650500"/>
              <a:ext cx="855875" cy="1305100"/>
            </a:xfrm>
            <a:custGeom>
              <a:avLst/>
              <a:gdLst/>
              <a:ahLst/>
              <a:cxnLst/>
              <a:rect l="l" t="t" r="r" b="b"/>
              <a:pathLst>
                <a:path w="34235" h="52204" extrusionOk="0">
                  <a:moveTo>
                    <a:pt x="777" y="1"/>
                  </a:moveTo>
                  <a:lnTo>
                    <a:pt x="0" y="25769"/>
                  </a:lnTo>
                  <a:lnTo>
                    <a:pt x="34235" y="52204"/>
                  </a:lnTo>
                  <a:lnTo>
                    <a:pt x="34235" y="52204"/>
                  </a:lnTo>
                  <a:lnTo>
                    <a:pt x="34198" y="16527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637;p64">
              <a:extLst>
                <a:ext uri="{FF2B5EF4-FFF2-40B4-BE49-F238E27FC236}">
                  <a16:creationId xmlns:a16="http://schemas.microsoft.com/office/drawing/2014/main" id="{A3CC3DD9-94B1-2739-DD87-DA2312FC803C}"/>
                </a:ext>
              </a:extLst>
            </p:cNvPr>
            <p:cNvSpPr/>
            <p:nvPr/>
          </p:nvSpPr>
          <p:spPr>
            <a:xfrm>
              <a:off x="5508325" y="3642975"/>
              <a:ext cx="871600" cy="1320100"/>
            </a:xfrm>
            <a:custGeom>
              <a:avLst/>
              <a:gdLst/>
              <a:ahLst/>
              <a:cxnLst/>
              <a:rect l="l" t="t" r="r" b="b"/>
              <a:pathLst>
                <a:path w="34864" h="52804" extrusionOk="0">
                  <a:moveTo>
                    <a:pt x="1368" y="782"/>
                  </a:moveTo>
                  <a:lnTo>
                    <a:pt x="34198" y="17014"/>
                  </a:lnTo>
                  <a:lnTo>
                    <a:pt x="34235" y="51876"/>
                  </a:lnTo>
                  <a:lnTo>
                    <a:pt x="34235" y="51876"/>
                  </a:lnTo>
                  <a:lnTo>
                    <a:pt x="629" y="25923"/>
                  </a:lnTo>
                  <a:lnTo>
                    <a:pt x="1368" y="782"/>
                  </a:lnTo>
                  <a:close/>
                  <a:moveTo>
                    <a:pt x="1073" y="0"/>
                  </a:moveTo>
                  <a:cubicBezTo>
                    <a:pt x="1016" y="0"/>
                    <a:pt x="952" y="22"/>
                    <a:pt x="888" y="43"/>
                  </a:cubicBezTo>
                  <a:cubicBezTo>
                    <a:pt x="814" y="80"/>
                    <a:pt x="777" y="191"/>
                    <a:pt x="740" y="302"/>
                  </a:cubicBezTo>
                  <a:lnTo>
                    <a:pt x="0" y="26070"/>
                  </a:lnTo>
                  <a:cubicBezTo>
                    <a:pt x="0" y="26144"/>
                    <a:pt x="37" y="26255"/>
                    <a:pt x="111" y="26292"/>
                  </a:cubicBezTo>
                  <a:lnTo>
                    <a:pt x="34346" y="52726"/>
                  </a:lnTo>
                  <a:cubicBezTo>
                    <a:pt x="34415" y="52772"/>
                    <a:pt x="34483" y="52804"/>
                    <a:pt x="34552" y="52804"/>
                  </a:cubicBezTo>
                  <a:cubicBezTo>
                    <a:pt x="34594" y="52804"/>
                    <a:pt x="34637" y="52792"/>
                    <a:pt x="34679" y="52763"/>
                  </a:cubicBezTo>
                  <a:cubicBezTo>
                    <a:pt x="34790" y="52726"/>
                    <a:pt x="34864" y="52615"/>
                    <a:pt x="34864" y="52505"/>
                  </a:cubicBezTo>
                  <a:lnTo>
                    <a:pt x="34790" y="16828"/>
                  </a:lnTo>
                  <a:cubicBezTo>
                    <a:pt x="34790" y="16717"/>
                    <a:pt x="34716" y="16606"/>
                    <a:pt x="34642" y="16569"/>
                  </a:cubicBezTo>
                  <a:lnTo>
                    <a:pt x="1184" y="43"/>
                  </a:lnTo>
                  <a:cubicBezTo>
                    <a:pt x="1152" y="12"/>
                    <a:pt x="1114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638;p64">
              <a:extLst>
                <a:ext uri="{FF2B5EF4-FFF2-40B4-BE49-F238E27FC236}">
                  <a16:creationId xmlns:a16="http://schemas.microsoft.com/office/drawing/2014/main" id="{EF21633B-6B6F-C4BE-3DE6-691E2706E089}"/>
                </a:ext>
              </a:extLst>
            </p:cNvPr>
            <p:cNvSpPr/>
            <p:nvPr/>
          </p:nvSpPr>
          <p:spPr>
            <a:xfrm>
              <a:off x="1200325" y="3650500"/>
              <a:ext cx="854975" cy="1305100"/>
            </a:xfrm>
            <a:custGeom>
              <a:avLst/>
              <a:gdLst/>
              <a:ahLst/>
              <a:cxnLst/>
              <a:rect l="l" t="t" r="r" b="b"/>
              <a:pathLst>
                <a:path w="34199" h="52204" extrusionOk="0">
                  <a:moveTo>
                    <a:pt x="33459" y="1"/>
                  </a:moveTo>
                  <a:lnTo>
                    <a:pt x="1" y="16527"/>
                  </a:lnTo>
                  <a:lnTo>
                    <a:pt x="1" y="52204"/>
                  </a:lnTo>
                  <a:lnTo>
                    <a:pt x="34198" y="25769"/>
                  </a:lnTo>
                  <a:lnTo>
                    <a:pt x="3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639;p64">
              <a:extLst>
                <a:ext uri="{FF2B5EF4-FFF2-40B4-BE49-F238E27FC236}">
                  <a16:creationId xmlns:a16="http://schemas.microsoft.com/office/drawing/2014/main" id="{24322AA5-A1EC-5974-4580-33789807AAA8}"/>
                </a:ext>
              </a:extLst>
            </p:cNvPr>
            <p:cNvSpPr/>
            <p:nvPr/>
          </p:nvSpPr>
          <p:spPr>
            <a:xfrm>
              <a:off x="1192925" y="3642975"/>
              <a:ext cx="869775" cy="1320100"/>
            </a:xfrm>
            <a:custGeom>
              <a:avLst/>
              <a:gdLst/>
              <a:ahLst/>
              <a:cxnLst/>
              <a:rect l="l" t="t" r="r" b="b"/>
              <a:pathLst>
                <a:path w="34791" h="52804" extrusionOk="0">
                  <a:moveTo>
                    <a:pt x="33459" y="782"/>
                  </a:moveTo>
                  <a:lnTo>
                    <a:pt x="34162" y="25923"/>
                  </a:lnTo>
                  <a:lnTo>
                    <a:pt x="629" y="51876"/>
                  </a:lnTo>
                  <a:lnTo>
                    <a:pt x="629" y="16995"/>
                  </a:lnTo>
                  <a:lnTo>
                    <a:pt x="629" y="16995"/>
                  </a:lnTo>
                  <a:lnTo>
                    <a:pt x="33459" y="782"/>
                  </a:lnTo>
                  <a:close/>
                  <a:moveTo>
                    <a:pt x="33718" y="0"/>
                  </a:moveTo>
                  <a:cubicBezTo>
                    <a:pt x="33676" y="0"/>
                    <a:pt x="33638" y="12"/>
                    <a:pt x="33607" y="43"/>
                  </a:cubicBezTo>
                  <a:lnTo>
                    <a:pt x="186" y="16569"/>
                  </a:lnTo>
                  <a:cubicBezTo>
                    <a:pt x="75" y="16606"/>
                    <a:pt x="1" y="16717"/>
                    <a:pt x="1" y="16828"/>
                  </a:cubicBezTo>
                  <a:lnTo>
                    <a:pt x="1" y="52505"/>
                  </a:lnTo>
                  <a:cubicBezTo>
                    <a:pt x="1" y="52615"/>
                    <a:pt x="75" y="52726"/>
                    <a:pt x="186" y="52763"/>
                  </a:cubicBezTo>
                  <a:cubicBezTo>
                    <a:pt x="228" y="52792"/>
                    <a:pt x="270" y="52804"/>
                    <a:pt x="313" y="52804"/>
                  </a:cubicBezTo>
                  <a:cubicBezTo>
                    <a:pt x="381" y="52804"/>
                    <a:pt x="450" y="52772"/>
                    <a:pt x="518" y="52726"/>
                  </a:cubicBezTo>
                  <a:lnTo>
                    <a:pt x="34679" y="26292"/>
                  </a:lnTo>
                  <a:cubicBezTo>
                    <a:pt x="34753" y="26255"/>
                    <a:pt x="34790" y="26144"/>
                    <a:pt x="34790" y="26070"/>
                  </a:cubicBezTo>
                  <a:lnTo>
                    <a:pt x="34051" y="302"/>
                  </a:lnTo>
                  <a:cubicBezTo>
                    <a:pt x="34051" y="191"/>
                    <a:pt x="33977" y="80"/>
                    <a:pt x="33903" y="43"/>
                  </a:cubicBezTo>
                  <a:cubicBezTo>
                    <a:pt x="33839" y="22"/>
                    <a:pt x="33775" y="0"/>
                    <a:pt x="33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640;p64">
              <a:extLst>
                <a:ext uri="{FF2B5EF4-FFF2-40B4-BE49-F238E27FC236}">
                  <a16:creationId xmlns:a16="http://schemas.microsoft.com/office/drawing/2014/main" id="{9FE2800B-DBBD-ED2A-D46F-C65C0DFB6CDB}"/>
                </a:ext>
              </a:extLst>
            </p:cNvPr>
            <p:cNvSpPr/>
            <p:nvPr/>
          </p:nvSpPr>
          <p:spPr>
            <a:xfrm>
              <a:off x="2685625" y="2486850"/>
              <a:ext cx="543475" cy="497275"/>
            </a:xfrm>
            <a:custGeom>
              <a:avLst/>
              <a:gdLst/>
              <a:ahLst/>
              <a:cxnLst/>
              <a:rect l="l" t="t" r="r" b="b"/>
              <a:pathLst>
                <a:path w="21739" h="19891" extrusionOk="0">
                  <a:moveTo>
                    <a:pt x="10870" y="1"/>
                  </a:moveTo>
                  <a:cubicBezTo>
                    <a:pt x="4880" y="1"/>
                    <a:pt x="0" y="4437"/>
                    <a:pt x="0" y="9946"/>
                  </a:cubicBezTo>
                  <a:cubicBezTo>
                    <a:pt x="0" y="15455"/>
                    <a:pt x="4880" y="19891"/>
                    <a:pt x="10870" y="19891"/>
                  </a:cubicBezTo>
                  <a:cubicBezTo>
                    <a:pt x="16859" y="19891"/>
                    <a:pt x="21739" y="15455"/>
                    <a:pt x="21739" y="9946"/>
                  </a:cubicBezTo>
                  <a:cubicBezTo>
                    <a:pt x="21739" y="4437"/>
                    <a:pt x="16859" y="1"/>
                    <a:pt x="10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641;p64">
              <a:extLst>
                <a:ext uri="{FF2B5EF4-FFF2-40B4-BE49-F238E27FC236}">
                  <a16:creationId xmlns:a16="http://schemas.microsoft.com/office/drawing/2014/main" id="{327CC71A-DD7F-E69E-55A2-192B8D080FB5}"/>
                </a:ext>
              </a:extLst>
            </p:cNvPr>
            <p:cNvSpPr/>
            <p:nvPr/>
          </p:nvSpPr>
          <p:spPr>
            <a:xfrm>
              <a:off x="2678225" y="2479450"/>
              <a:ext cx="558275" cy="513000"/>
            </a:xfrm>
            <a:custGeom>
              <a:avLst/>
              <a:gdLst/>
              <a:ahLst/>
              <a:cxnLst/>
              <a:rect l="l" t="t" r="r" b="b"/>
              <a:pathLst>
                <a:path w="22331" h="20520" extrusionOk="0">
                  <a:moveTo>
                    <a:pt x="11166" y="593"/>
                  </a:moveTo>
                  <a:cubicBezTo>
                    <a:pt x="14086" y="593"/>
                    <a:pt x="16711" y="1702"/>
                    <a:pt x="18634" y="3439"/>
                  </a:cubicBezTo>
                  <a:cubicBezTo>
                    <a:pt x="20519" y="5177"/>
                    <a:pt x="21702" y="7580"/>
                    <a:pt x="21702" y="10242"/>
                  </a:cubicBezTo>
                  <a:cubicBezTo>
                    <a:pt x="21702" y="12904"/>
                    <a:pt x="20519" y="15307"/>
                    <a:pt x="18634" y="17044"/>
                  </a:cubicBezTo>
                  <a:cubicBezTo>
                    <a:pt x="16711" y="18819"/>
                    <a:pt x="14086" y="19891"/>
                    <a:pt x="11166" y="19891"/>
                  </a:cubicBezTo>
                  <a:cubicBezTo>
                    <a:pt x="8245" y="19891"/>
                    <a:pt x="5583" y="18819"/>
                    <a:pt x="3698" y="17044"/>
                  </a:cubicBezTo>
                  <a:cubicBezTo>
                    <a:pt x="1775" y="15307"/>
                    <a:pt x="629" y="12904"/>
                    <a:pt x="629" y="10242"/>
                  </a:cubicBezTo>
                  <a:cubicBezTo>
                    <a:pt x="629" y="7580"/>
                    <a:pt x="1775" y="5177"/>
                    <a:pt x="3698" y="3439"/>
                  </a:cubicBezTo>
                  <a:cubicBezTo>
                    <a:pt x="5583" y="1702"/>
                    <a:pt x="8245" y="593"/>
                    <a:pt x="11166" y="593"/>
                  </a:cubicBezTo>
                  <a:close/>
                  <a:moveTo>
                    <a:pt x="11166" y="1"/>
                  </a:moveTo>
                  <a:cubicBezTo>
                    <a:pt x="8097" y="1"/>
                    <a:pt x="5287" y="1147"/>
                    <a:pt x="3291" y="2996"/>
                  </a:cubicBezTo>
                  <a:cubicBezTo>
                    <a:pt x="1258" y="4844"/>
                    <a:pt x="1" y="7395"/>
                    <a:pt x="1" y="10242"/>
                  </a:cubicBezTo>
                  <a:cubicBezTo>
                    <a:pt x="1" y="13089"/>
                    <a:pt x="1258" y="15677"/>
                    <a:pt x="3291" y="17525"/>
                  </a:cubicBezTo>
                  <a:cubicBezTo>
                    <a:pt x="5287" y="19374"/>
                    <a:pt x="8097" y="20520"/>
                    <a:pt x="11166" y="20520"/>
                  </a:cubicBezTo>
                  <a:cubicBezTo>
                    <a:pt x="14234" y="20520"/>
                    <a:pt x="17007" y="19374"/>
                    <a:pt x="19040" y="17525"/>
                  </a:cubicBezTo>
                  <a:cubicBezTo>
                    <a:pt x="21074" y="15677"/>
                    <a:pt x="22331" y="13089"/>
                    <a:pt x="22331" y="10242"/>
                  </a:cubicBezTo>
                  <a:cubicBezTo>
                    <a:pt x="22331" y="7395"/>
                    <a:pt x="21074" y="4844"/>
                    <a:pt x="19040" y="2996"/>
                  </a:cubicBezTo>
                  <a:cubicBezTo>
                    <a:pt x="17007" y="1147"/>
                    <a:pt x="14234" y="1"/>
                    <a:pt x="11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642;p64">
              <a:extLst>
                <a:ext uri="{FF2B5EF4-FFF2-40B4-BE49-F238E27FC236}">
                  <a16:creationId xmlns:a16="http://schemas.microsoft.com/office/drawing/2014/main" id="{5E54E274-4583-CFA7-1944-C261DEC24DDD}"/>
                </a:ext>
              </a:extLst>
            </p:cNvPr>
            <p:cNvSpPr/>
            <p:nvPr/>
          </p:nvSpPr>
          <p:spPr>
            <a:xfrm>
              <a:off x="2722600" y="2520125"/>
              <a:ext cx="469550" cy="430750"/>
            </a:xfrm>
            <a:custGeom>
              <a:avLst/>
              <a:gdLst/>
              <a:ahLst/>
              <a:cxnLst/>
              <a:rect l="l" t="t" r="r" b="b"/>
              <a:pathLst>
                <a:path w="18782" h="17230" extrusionOk="0">
                  <a:moveTo>
                    <a:pt x="9391" y="1"/>
                  </a:moveTo>
                  <a:cubicBezTo>
                    <a:pt x="4215" y="1"/>
                    <a:pt x="0" y="3846"/>
                    <a:pt x="0" y="8615"/>
                  </a:cubicBezTo>
                  <a:cubicBezTo>
                    <a:pt x="0" y="13384"/>
                    <a:pt x="4215" y="17229"/>
                    <a:pt x="9391" y="17229"/>
                  </a:cubicBezTo>
                  <a:cubicBezTo>
                    <a:pt x="14567" y="17229"/>
                    <a:pt x="18781" y="13384"/>
                    <a:pt x="18781" y="8615"/>
                  </a:cubicBezTo>
                  <a:cubicBezTo>
                    <a:pt x="18781" y="3846"/>
                    <a:pt x="14567" y="1"/>
                    <a:pt x="9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643;p64">
              <a:extLst>
                <a:ext uri="{FF2B5EF4-FFF2-40B4-BE49-F238E27FC236}">
                  <a16:creationId xmlns:a16="http://schemas.microsoft.com/office/drawing/2014/main" id="{9F1989E1-89B3-3E65-37F5-25F75FE1501F}"/>
                </a:ext>
              </a:extLst>
            </p:cNvPr>
            <p:cNvSpPr/>
            <p:nvPr/>
          </p:nvSpPr>
          <p:spPr>
            <a:xfrm>
              <a:off x="2714275" y="2512725"/>
              <a:ext cx="485250" cy="445525"/>
            </a:xfrm>
            <a:custGeom>
              <a:avLst/>
              <a:gdLst/>
              <a:ahLst/>
              <a:cxnLst/>
              <a:rect l="l" t="t" r="r" b="b"/>
              <a:pathLst>
                <a:path w="19410" h="17821" extrusionOk="0">
                  <a:moveTo>
                    <a:pt x="9724" y="592"/>
                  </a:moveTo>
                  <a:cubicBezTo>
                    <a:pt x="12238" y="592"/>
                    <a:pt x="14530" y="1554"/>
                    <a:pt x="16157" y="3069"/>
                  </a:cubicBezTo>
                  <a:cubicBezTo>
                    <a:pt x="17783" y="4548"/>
                    <a:pt x="18818" y="6619"/>
                    <a:pt x="18818" y="8911"/>
                  </a:cubicBezTo>
                  <a:cubicBezTo>
                    <a:pt x="18818" y="11203"/>
                    <a:pt x="17783" y="13273"/>
                    <a:pt x="16157" y="14789"/>
                  </a:cubicBezTo>
                  <a:cubicBezTo>
                    <a:pt x="14530" y="16305"/>
                    <a:pt x="12238" y="17229"/>
                    <a:pt x="9724" y="17229"/>
                  </a:cubicBezTo>
                  <a:cubicBezTo>
                    <a:pt x="7210" y="17229"/>
                    <a:pt x="4917" y="16305"/>
                    <a:pt x="3291" y="14789"/>
                  </a:cubicBezTo>
                  <a:cubicBezTo>
                    <a:pt x="1627" y="13273"/>
                    <a:pt x="629" y="11203"/>
                    <a:pt x="629" y="8911"/>
                  </a:cubicBezTo>
                  <a:cubicBezTo>
                    <a:pt x="629" y="6619"/>
                    <a:pt x="1627" y="4548"/>
                    <a:pt x="3291" y="3069"/>
                  </a:cubicBezTo>
                  <a:cubicBezTo>
                    <a:pt x="4917" y="1554"/>
                    <a:pt x="7210" y="592"/>
                    <a:pt x="9724" y="592"/>
                  </a:cubicBezTo>
                  <a:close/>
                  <a:moveTo>
                    <a:pt x="9724" y="1"/>
                  </a:moveTo>
                  <a:cubicBezTo>
                    <a:pt x="7062" y="1"/>
                    <a:pt x="4622" y="999"/>
                    <a:pt x="2884" y="2589"/>
                  </a:cubicBezTo>
                  <a:cubicBezTo>
                    <a:pt x="1109" y="4216"/>
                    <a:pt x="0" y="6434"/>
                    <a:pt x="0" y="8911"/>
                  </a:cubicBezTo>
                  <a:cubicBezTo>
                    <a:pt x="0" y="11388"/>
                    <a:pt x="1109" y="13606"/>
                    <a:pt x="2884" y="15233"/>
                  </a:cubicBezTo>
                  <a:cubicBezTo>
                    <a:pt x="4622" y="16860"/>
                    <a:pt x="7062" y="17821"/>
                    <a:pt x="9724" y="17821"/>
                  </a:cubicBezTo>
                  <a:cubicBezTo>
                    <a:pt x="12386" y="17821"/>
                    <a:pt x="14826" y="16860"/>
                    <a:pt x="16563" y="15233"/>
                  </a:cubicBezTo>
                  <a:cubicBezTo>
                    <a:pt x="18338" y="13606"/>
                    <a:pt x="19410" y="11388"/>
                    <a:pt x="19410" y="8911"/>
                  </a:cubicBezTo>
                  <a:cubicBezTo>
                    <a:pt x="19410" y="6434"/>
                    <a:pt x="18338" y="4216"/>
                    <a:pt x="16563" y="2589"/>
                  </a:cubicBezTo>
                  <a:cubicBezTo>
                    <a:pt x="14826" y="999"/>
                    <a:pt x="12386" y="1"/>
                    <a:pt x="9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644;p64">
              <a:extLst>
                <a:ext uri="{FF2B5EF4-FFF2-40B4-BE49-F238E27FC236}">
                  <a16:creationId xmlns:a16="http://schemas.microsoft.com/office/drawing/2014/main" id="{B441A302-73BC-CCF9-6AF7-934F1C50924A}"/>
                </a:ext>
              </a:extLst>
            </p:cNvPr>
            <p:cNvSpPr/>
            <p:nvPr/>
          </p:nvSpPr>
          <p:spPr>
            <a:xfrm>
              <a:off x="2772500" y="2565425"/>
              <a:ext cx="369725" cy="340150"/>
            </a:xfrm>
            <a:custGeom>
              <a:avLst/>
              <a:gdLst/>
              <a:ahLst/>
              <a:cxnLst/>
              <a:rect l="l" t="t" r="r" b="b"/>
              <a:pathLst>
                <a:path w="14789" h="13606" extrusionOk="0">
                  <a:moveTo>
                    <a:pt x="7395" y="629"/>
                  </a:moveTo>
                  <a:cubicBezTo>
                    <a:pt x="9280" y="629"/>
                    <a:pt x="10981" y="1331"/>
                    <a:pt x="12201" y="2440"/>
                  </a:cubicBezTo>
                  <a:cubicBezTo>
                    <a:pt x="13421" y="3586"/>
                    <a:pt x="14160" y="5102"/>
                    <a:pt x="14160" y="6803"/>
                  </a:cubicBezTo>
                  <a:cubicBezTo>
                    <a:pt x="14160" y="8504"/>
                    <a:pt x="13421" y="10056"/>
                    <a:pt x="12201" y="11165"/>
                  </a:cubicBezTo>
                  <a:cubicBezTo>
                    <a:pt x="10981" y="12275"/>
                    <a:pt x="9280" y="12977"/>
                    <a:pt x="7395" y="12977"/>
                  </a:cubicBezTo>
                  <a:cubicBezTo>
                    <a:pt x="5509" y="12977"/>
                    <a:pt x="3808" y="12275"/>
                    <a:pt x="2588" y="11165"/>
                  </a:cubicBezTo>
                  <a:cubicBezTo>
                    <a:pt x="1368" y="10056"/>
                    <a:pt x="629" y="8504"/>
                    <a:pt x="629" y="6803"/>
                  </a:cubicBezTo>
                  <a:cubicBezTo>
                    <a:pt x="629" y="5102"/>
                    <a:pt x="1368" y="3586"/>
                    <a:pt x="2588" y="2440"/>
                  </a:cubicBezTo>
                  <a:cubicBezTo>
                    <a:pt x="3808" y="1331"/>
                    <a:pt x="5509" y="629"/>
                    <a:pt x="7395" y="629"/>
                  </a:cubicBezTo>
                  <a:close/>
                  <a:moveTo>
                    <a:pt x="7395" y="0"/>
                  </a:moveTo>
                  <a:cubicBezTo>
                    <a:pt x="5361" y="0"/>
                    <a:pt x="3513" y="777"/>
                    <a:pt x="2182" y="1997"/>
                  </a:cubicBezTo>
                  <a:cubicBezTo>
                    <a:pt x="851" y="3217"/>
                    <a:pt x="1" y="4917"/>
                    <a:pt x="1" y="6803"/>
                  </a:cubicBezTo>
                  <a:cubicBezTo>
                    <a:pt x="1" y="8688"/>
                    <a:pt x="851" y="10389"/>
                    <a:pt x="2182" y="11609"/>
                  </a:cubicBezTo>
                  <a:cubicBezTo>
                    <a:pt x="3513" y="12866"/>
                    <a:pt x="5361" y="13605"/>
                    <a:pt x="7395" y="13605"/>
                  </a:cubicBezTo>
                  <a:cubicBezTo>
                    <a:pt x="9428" y="13605"/>
                    <a:pt x="11277" y="12866"/>
                    <a:pt x="12607" y="11609"/>
                  </a:cubicBezTo>
                  <a:cubicBezTo>
                    <a:pt x="13938" y="10389"/>
                    <a:pt x="14789" y="8688"/>
                    <a:pt x="14789" y="6803"/>
                  </a:cubicBezTo>
                  <a:cubicBezTo>
                    <a:pt x="14789" y="4917"/>
                    <a:pt x="13938" y="3217"/>
                    <a:pt x="12607" y="1997"/>
                  </a:cubicBezTo>
                  <a:cubicBezTo>
                    <a:pt x="11277" y="777"/>
                    <a:pt x="9428" y="0"/>
                    <a:pt x="7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645;p64">
              <a:extLst>
                <a:ext uri="{FF2B5EF4-FFF2-40B4-BE49-F238E27FC236}">
                  <a16:creationId xmlns:a16="http://schemas.microsoft.com/office/drawing/2014/main" id="{1C5A477A-C1EC-069A-BE30-9F110DD468EB}"/>
                </a:ext>
              </a:extLst>
            </p:cNvPr>
            <p:cNvSpPr/>
            <p:nvPr/>
          </p:nvSpPr>
          <p:spPr>
            <a:xfrm>
              <a:off x="2850150" y="2636600"/>
              <a:ext cx="214450" cy="197800"/>
            </a:xfrm>
            <a:custGeom>
              <a:avLst/>
              <a:gdLst/>
              <a:ahLst/>
              <a:cxnLst/>
              <a:rect l="l" t="t" r="r" b="b"/>
              <a:pathLst>
                <a:path w="8578" h="7912" extrusionOk="0">
                  <a:moveTo>
                    <a:pt x="4289" y="629"/>
                  </a:moveTo>
                  <a:cubicBezTo>
                    <a:pt x="5324" y="629"/>
                    <a:pt x="6248" y="998"/>
                    <a:pt x="6914" y="1590"/>
                  </a:cubicBezTo>
                  <a:cubicBezTo>
                    <a:pt x="7579" y="2218"/>
                    <a:pt x="7949" y="3032"/>
                    <a:pt x="7949" y="3956"/>
                  </a:cubicBezTo>
                  <a:cubicBezTo>
                    <a:pt x="7949" y="4880"/>
                    <a:pt x="7579" y="5693"/>
                    <a:pt x="6914" y="6322"/>
                  </a:cubicBezTo>
                  <a:cubicBezTo>
                    <a:pt x="6248" y="6914"/>
                    <a:pt x="5324" y="7320"/>
                    <a:pt x="4289" y="7320"/>
                  </a:cubicBezTo>
                  <a:cubicBezTo>
                    <a:pt x="3253" y="7320"/>
                    <a:pt x="2329" y="6914"/>
                    <a:pt x="1664" y="6322"/>
                  </a:cubicBezTo>
                  <a:cubicBezTo>
                    <a:pt x="998" y="5693"/>
                    <a:pt x="592" y="4880"/>
                    <a:pt x="592" y="3956"/>
                  </a:cubicBezTo>
                  <a:cubicBezTo>
                    <a:pt x="592" y="3032"/>
                    <a:pt x="998" y="2218"/>
                    <a:pt x="1664" y="1590"/>
                  </a:cubicBezTo>
                  <a:cubicBezTo>
                    <a:pt x="2329" y="998"/>
                    <a:pt x="3253" y="629"/>
                    <a:pt x="4289" y="629"/>
                  </a:cubicBezTo>
                  <a:close/>
                  <a:moveTo>
                    <a:pt x="4289" y="0"/>
                  </a:moveTo>
                  <a:cubicBezTo>
                    <a:pt x="3106" y="0"/>
                    <a:pt x="2033" y="444"/>
                    <a:pt x="1257" y="1146"/>
                  </a:cubicBezTo>
                  <a:cubicBezTo>
                    <a:pt x="481" y="1849"/>
                    <a:pt x="0" y="2847"/>
                    <a:pt x="0" y="3956"/>
                  </a:cubicBezTo>
                  <a:cubicBezTo>
                    <a:pt x="0" y="5065"/>
                    <a:pt x="481" y="6063"/>
                    <a:pt x="1257" y="6766"/>
                  </a:cubicBezTo>
                  <a:cubicBezTo>
                    <a:pt x="2033" y="7505"/>
                    <a:pt x="3106" y="7912"/>
                    <a:pt x="4289" y="7912"/>
                  </a:cubicBezTo>
                  <a:cubicBezTo>
                    <a:pt x="5472" y="7912"/>
                    <a:pt x="6544" y="7505"/>
                    <a:pt x="7320" y="6766"/>
                  </a:cubicBezTo>
                  <a:cubicBezTo>
                    <a:pt x="8097" y="6063"/>
                    <a:pt x="8577" y="5065"/>
                    <a:pt x="8577" y="3956"/>
                  </a:cubicBezTo>
                  <a:cubicBezTo>
                    <a:pt x="8577" y="2847"/>
                    <a:pt x="8097" y="1849"/>
                    <a:pt x="7320" y="1146"/>
                  </a:cubicBezTo>
                  <a:cubicBezTo>
                    <a:pt x="6544" y="444"/>
                    <a:pt x="5472" y="0"/>
                    <a:pt x="4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646;p64">
              <a:extLst>
                <a:ext uri="{FF2B5EF4-FFF2-40B4-BE49-F238E27FC236}">
                  <a16:creationId xmlns:a16="http://schemas.microsoft.com/office/drawing/2014/main" id="{0175E283-85C3-BD52-02C7-5287AC2C1006}"/>
                </a:ext>
              </a:extLst>
            </p:cNvPr>
            <p:cNvSpPr/>
            <p:nvPr/>
          </p:nvSpPr>
          <p:spPr>
            <a:xfrm>
              <a:off x="2957350" y="2520125"/>
              <a:ext cx="25" cy="430750"/>
            </a:xfrm>
            <a:custGeom>
              <a:avLst/>
              <a:gdLst/>
              <a:ahLst/>
              <a:cxnLst/>
              <a:rect l="l" t="t" r="r" b="b"/>
              <a:pathLst>
                <a:path w="1" h="17230" extrusionOk="0">
                  <a:moveTo>
                    <a:pt x="1" y="1"/>
                  </a:moveTo>
                  <a:lnTo>
                    <a:pt x="1" y="172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647;p64">
              <a:extLst>
                <a:ext uri="{FF2B5EF4-FFF2-40B4-BE49-F238E27FC236}">
                  <a16:creationId xmlns:a16="http://schemas.microsoft.com/office/drawing/2014/main" id="{1C0B5060-1ECB-DE62-BC45-6C7BC9B0AAD2}"/>
                </a:ext>
              </a:extLst>
            </p:cNvPr>
            <p:cNvSpPr/>
            <p:nvPr/>
          </p:nvSpPr>
          <p:spPr>
            <a:xfrm>
              <a:off x="2949950" y="2512725"/>
              <a:ext cx="14825" cy="445525"/>
            </a:xfrm>
            <a:custGeom>
              <a:avLst/>
              <a:gdLst/>
              <a:ahLst/>
              <a:cxnLst/>
              <a:rect l="l" t="t" r="r" b="b"/>
              <a:pathLst>
                <a:path w="593" h="17821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lnTo>
                    <a:pt x="1" y="17525"/>
                  </a:lnTo>
                  <a:cubicBezTo>
                    <a:pt x="1" y="17710"/>
                    <a:pt x="112" y="17821"/>
                    <a:pt x="297" y="17821"/>
                  </a:cubicBezTo>
                  <a:cubicBezTo>
                    <a:pt x="445" y="17821"/>
                    <a:pt x="592" y="17710"/>
                    <a:pt x="592" y="17525"/>
                  </a:cubicBezTo>
                  <a:lnTo>
                    <a:pt x="592" y="297"/>
                  </a:lnTo>
                  <a:cubicBezTo>
                    <a:pt x="592" y="149"/>
                    <a:pt x="445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648;p64">
              <a:extLst>
                <a:ext uri="{FF2B5EF4-FFF2-40B4-BE49-F238E27FC236}">
                  <a16:creationId xmlns:a16="http://schemas.microsoft.com/office/drawing/2014/main" id="{C686FE4D-53BA-E7F4-A2D4-AD0DDC3B74A9}"/>
                </a:ext>
              </a:extLst>
            </p:cNvPr>
            <p:cNvSpPr/>
            <p:nvPr/>
          </p:nvSpPr>
          <p:spPr>
            <a:xfrm>
              <a:off x="2722600" y="2735475"/>
              <a:ext cx="469550" cy="25"/>
            </a:xfrm>
            <a:custGeom>
              <a:avLst/>
              <a:gdLst/>
              <a:ahLst/>
              <a:cxnLst/>
              <a:rect l="l" t="t" r="r" b="b"/>
              <a:pathLst>
                <a:path w="18782" h="1" extrusionOk="0">
                  <a:moveTo>
                    <a:pt x="0" y="1"/>
                  </a:moveTo>
                  <a:lnTo>
                    <a:pt x="1878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649;p64">
              <a:extLst>
                <a:ext uri="{FF2B5EF4-FFF2-40B4-BE49-F238E27FC236}">
                  <a16:creationId xmlns:a16="http://schemas.microsoft.com/office/drawing/2014/main" id="{20278BEF-21DD-3A79-1A93-F2787EE195EF}"/>
                </a:ext>
              </a:extLst>
            </p:cNvPr>
            <p:cNvSpPr/>
            <p:nvPr/>
          </p:nvSpPr>
          <p:spPr>
            <a:xfrm>
              <a:off x="2714275" y="2728100"/>
              <a:ext cx="485250" cy="14800"/>
            </a:xfrm>
            <a:custGeom>
              <a:avLst/>
              <a:gdLst/>
              <a:ahLst/>
              <a:cxnLst/>
              <a:rect l="l" t="t" r="r" b="b"/>
              <a:pathLst>
                <a:path w="19410" h="592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114" y="592"/>
                  </a:lnTo>
                  <a:cubicBezTo>
                    <a:pt x="19299" y="592"/>
                    <a:pt x="19410" y="481"/>
                    <a:pt x="19410" y="296"/>
                  </a:cubicBezTo>
                  <a:cubicBezTo>
                    <a:pt x="19410" y="148"/>
                    <a:pt x="19299" y="0"/>
                    <a:pt x="19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650;p64">
              <a:extLst>
                <a:ext uri="{FF2B5EF4-FFF2-40B4-BE49-F238E27FC236}">
                  <a16:creationId xmlns:a16="http://schemas.microsoft.com/office/drawing/2014/main" id="{5FA8FEAF-5991-F138-34CC-968D114C6B40}"/>
                </a:ext>
              </a:extLst>
            </p:cNvPr>
            <p:cNvSpPr/>
            <p:nvPr/>
          </p:nvSpPr>
          <p:spPr>
            <a:xfrm>
              <a:off x="1932350" y="305157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3" y="1"/>
                  </a:moveTo>
                  <a:cubicBezTo>
                    <a:pt x="481" y="1"/>
                    <a:pt x="0" y="740"/>
                    <a:pt x="296" y="1369"/>
                  </a:cubicBezTo>
                  <a:lnTo>
                    <a:pt x="6729" y="15861"/>
                  </a:lnTo>
                  <a:cubicBezTo>
                    <a:pt x="6866" y="16239"/>
                    <a:pt x="7226" y="16457"/>
                    <a:pt x="7632" y="16457"/>
                  </a:cubicBezTo>
                  <a:cubicBezTo>
                    <a:pt x="7663" y="16457"/>
                    <a:pt x="7695" y="16455"/>
                    <a:pt x="7727" y="16453"/>
                  </a:cubicBezTo>
                  <a:lnTo>
                    <a:pt x="7949" y="16416"/>
                  </a:lnTo>
                  <a:cubicBezTo>
                    <a:pt x="8614" y="16342"/>
                    <a:pt x="8984" y="15639"/>
                    <a:pt x="8725" y="15048"/>
                  </a:cubicBezTo>
                  <a:lnTo>
                    <a:pt x="2071" y="592"/>
                  </a:lnTo>
                  <a:cubicBezTo>
                    <a:pt x="1923" y="223"/>
                    <a:pt x="1590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651;p64">
              <a:extLst>
                <a:ext uri="{FF2B5EF4-FFF2-40B4-BE49-F238E27FC236}">
                  <a16:creationId xmlns:a16="http://schemas.microsoft.com/office/drawing/2014/main" id="{F5D4EDF8-37B3-72AA-4F14-3EB5DAF3FFB8}"/>
                </a:ext>
              </a:extLst>
            </p:cNvPr>
            <p:cNvSpPr/>
            <p:nvPr/>
          </p:nvSpPr>
          <p:spPr>
            <a:xfrm>
              <a:off x="1929575" y="3044200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94" y="629"/>
                  </a:moveTo>
                  <a:cubicBezTo>
                    <a:pt x="1553" y="629"/>
                    <a:pt x="1812" y="776"/>
                    <a:pt x="1923" y="998"/>
                  </a:cubicBezTo>
                  <a:lnTo>
                    <a:pt x="8541" y="15454"/>
                  </a:lnTo>
                  <a:cubicBezTo>
                    <a:pt x="8578" y="15565"/>
                    <a:pt x="8614" y="15639"/>
                    <a:pt x="8614" y="15750"/>
                  </a:cubicBezTo>
                  <a:cubicBezTo>
                    <a:pt x="8614" y="16082"/>
                    <a:pt x="8356" y="16378"/>
                    <a:pt x="8023" y="16415"/>
                  </a:cubicBezTo>
                  <a:lnTo>
                    <a:pt x="7801" y="16452"/>
                  </a:lnTo>
                  <a:lnTo>
                    <a:pt x="7727" y="16452"/>
                  </a:lnTo>
                  <a:cubicBezTo>
                    <a:pt x="7468" y="16452"/>
                    <a:pt x="7210" y="16304"/>
                    <a:pt x="7099" y="16045"/>
                  </a:cubicBezTo>
                  <a:lnTo>
                    <a:pt x="703" y="1553"/>
                  </a:lnTo>
                  <a:cubicBezTo>
                    <a:pt x="666" y="1442"/>
                    <a:pt x="629" y="1368"/>
                    <a:pt x="629" y="1294"/>
                  </a:cubicBezTo>
                  <a:cubicBezTo>
                    <a:pt x="629" y="1109"/>
                    <a:pt x="703" y="924"/>
                    <a:pt x="814" y="813"/>
                  </a:cubicBezTo>
                  <a:cubicBezTo>
                    <a:pt x="962" y="703"/>
                    <a:pt x="1109" y="629"/>
                    <a:pt x="1294" y="629"/>
                  </a:cubicBezTo>
                  <a:close/>
                  <a:moveTo>
                    <a:pt x="1294" y="0"/>
                  </a:moveTo>
                  <a:cubicBezTo>
                    <a:pt x="925" y="0"/>
                    <a:pt x="592" y="148"/>
                    <a:pt x="370" y="370"/>
                  </a:cubicBezTo>
                  <a:cubicBezTo>
                    <a:pt x="148" y="629"/>
                    <a:pt x="0" y="924"/>
                    <a:pt x="0" y="1294"/>
                  </a:cubicBezTo>
                  <a:cubicBezTo>
                    <a:pt x="0" y="1442"/>
                    <a:pt x="37" y="1627"/>
                    <a:pt x="111" y="1812"/>
                  </a:cubicBezTo>
                  <a:lnTo>
                    <a:pt x="6544" y="16304"/>
                  </a:lnTo>
                  <a:cubicBezTo>
                    <a:pt x="6766" y="16748"/>
                    <a:pt x="7210" y="17044"/>
                    <a:pt x="7727" y="17044"/>
                  </a:cubicBezTo>
                  <a:lnTo>
                    <a:pt x="7875" y="17044"/>
                  </a:lnTo>
                  <a:lnTo>
                    <a:pt x="8097" y="17007"/>
                  </a:lnTo>
                  <a:cubicBezTo>
                    <a:pt x="8762" y="16933"/>
                    <a:pt x="9206" y="16378"/>
                    <a:pt x="9206" y="15750"/>
                  </a:cubicBezTo>
                  <a:cubicBezTo>
                    <a:pt x="9206" y="15565"/>
                    <a:pt x="9169" y="15380"/>
                    <a:pt x="9095" y="15195"/>
                  </a:cubicBezTo>
                  <a:lnTo>
                    <a:pt x="2477" y="740"/>
                  </a:lnTo>
                  <a:cubicBezTo>
                    <a:pt x="2256" y="296"/>
                    <a:pt x="1812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652;p64">
              <a:extLst>
                <a:ext uri="{FF2B5EF4-FFF2-40B4-BE49-F238E27FC236}">
                  <a16:creationId xmlns:a16="http://schemas.microsoft.com/office/drawing/2014/main" id="{A67EDE67-E1AF-FC4C-7548-62F943744F0B}"/>
                </a:ext>
              </a:extLst>
            </p:cNvPr>
            <p:cNvSpPr/>
            <p:nvPr/>
          </p:nvSpPr>
          <p:spPr>
            <a:xfrm>
              <a:off x="1860250" y="3071925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7" y="0"/>
                  </a:moveTo>
                  <a:lnTo>
                    <a:pt x="1184" y="74"/>
                  </a:lnTo>
                  <a:cubicBezTo>
                    <a:pt x="555" y="74"/>
                    <a:pt x="1" y="592"/>
                    <a:pt x="1" y="1257"/>
                  </a:cubicBezTo>
                  <a:cubicBezTo>
                    <a:pt x="1" y="1886"/>
                    <a:pt x="555" y="2403"/>
                    <a:pt x="1184" y="2403"/>
                  </a:cubicBezTo>
                  <a:lnTo>
                    <a:pt x="8504" y="2366"/>
                  </a:lnTo>
                  <a:lnTo>
                    <a:pt x="8541" y="2366"/>
                  </a:lnTo>
                  <a:cubicBezTo>
                    <a:pt x="9169" y="2329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653;p64">
              <a:extLst>
                <a:ext uri="{FF2B5EF4-FFF2-40B4-BE49-F238E27FC236}">
                  <a16:creationId xmlns:a16="http://schemas.microsoft.com/office/drawing/2014/main" id="{0382C810-272D-5BE0-EB41-7AA441D61231}"/>
                </a:ext>
              </a:extLst>
            </p:cNvPr>
            <p:cNvSpPr/>
            <p:nvPr/>
          </p:nvSpPr>
          <p:spPr>
            <a:xfrm>
              <a:off x="1852850" y="3064525"/>
              <a:ext cx="256050" cy="74900"/>
            </a:xfrm>
            <a:custGeom>
              <a:avLst/>
              <a:gdLst/>
              <a:ahLst/>
              <a:cxnLst/>
              <a:rect l="l" t="t" r="r" b="b"/>
              <a:pathLst>
                <a:path w="10242" h="2996" extrusionOk="0">
                  <a:moveTo>
                    <a:pt x="8763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7" y="2330"/>
                  </a:cubicBezTo>
                  <a:lnTo>
                    <a:pt x="8763" y="2367"/>
                  </a:lnTo>
                  <a:lnTo>
                    <a:pt x="1480" y="2404"/>
                  </a:lnTo>
                  <a:cubicBezTo>
                    <a:pt x="999" y="2404"/>
                    <a:pt x="629" y="1997"/>
                    <a:pt x="629" y="1516"/>
                  </a:cubicBezTo>
                  <a:cubicBezTo>
                    <a:pt x="629" y="1294"/>
                    <a:pt x="703" y="1073"/>
                    <a:pt x="888" y="925"/>
                  </a:cubicBezTo>
                  <a:cubicBezTo>
                    <a:pt x="1036" y="777"/>
                    <a:pt x="1258" y="666"/>
                    <a:pt x="1480" y="666"/>
                  </a:cubicBezTo>
                  <a:lnTo>
                    <a:pt x="8763" y="629"/>
                  </a:lnTo>
                  <a:close/>
                  <a:moveTo>
                    <a:pt x="8763" y="0"/>
                  </a:moveTo>
                  <a:lnTo>
                    <a:pt x="1480" y="37"/>
                  </a:lnTo>
                  <a:cubicBezTo>
                    <a:pt x="666" y="37"/>
                    <a:pt x="1" y="703"/>
                    <a:pt x="1" y="1516"/>
                  </a:cubicBezTo>
                  <a:lnTo>
                    <a:pt x="1" y="1553"/>
                  </a:lnTo>
                  <a:cubicBezTo>
                    <a:pt x="1" y="2367"/>
                    <a:pt x="666" y="2995"/>
                    <a:pt x="1480" y="2995"/>
                  </a:cubicBezTo>
                  <a:lnTo>
                    <a:pt x="8800" y="2958"/>
                  </a:lnTo>
                  <a:lnTo>
                    <a:pt x="8837" y="2958"/>
                  </a:lnTo>
                  <a:cubicBezTo>
                    <a:pt x="9650" y="2921"/>
                    <a:pt x="10242" y="2293"/>
                    <a:pt x="10242" y="1479"/>
                  </a:cubicBezTo>
                  <a:cubicBezTo>
                    <a:pt x="10242" y="666"/>
                    <a:pt x="9576" y="0"/>
                    <a:pt x="8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654;p64">
              <a:extLst>
                <a:ext uri="{FF2B5EF4-FFF2-40B4-BE49-F238E27FC236}">
                  <a16:creationId xmlns:a16="http://schemas.microsoft.com/office/drawing/2014/main" id="{BE8DACAE-FA1F-DC1D-612D-6C782FA66049}"/>
                </a:ext>
              </a:extLst>
            </p:cNvPr>
            <p:cNvSpPr/>
            <p:nvPr/>
          </p:nvSpPr>
          <p:spPr>
            <a:xfrm>
              <a:off x="2226250" y="304512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4" y="0"/>
                  </a:moveTo>
                  <a:cubicBezTo>
                    <a:pt x="482" y="0"/>
                    <a:pt x="1" y="739"/>
                    <a:pt x="297" y="1368"/>
                  </a:cubicBezTo>
                  <a:lnTo>
                    <a:pt x="6730" y="15860"/>
                  </a:lnTo>
                  <a:cubicBezTo>
                    <a:pt x="6867" y="16238"/>
                    <a:pt x="7227" y="16456"/>
                    <a:pt x="7632" y="16456"/>
                  </a:cubicBezTo>
                  <a:cubicBezTo>
                    <a:pt x="7664" y="16456"/>
                    <a:pt x="7696" y="16455"/>
                    <a:pt x="7728" y="16452"/>
                  </a:cubicBezTo>
                  <a:lnTo>
                    <a:pt x="7950" y="16415"/>
                  </a:lnTo>
                  <a:cubicBezTo>
                    <a:pt x="8615" y="16341"/>
                    <a:pt x="8985" y="15639"/>
                    <a:pt x="8726" y="15047"/>
                  </a:cubicBezTo>
                  <a:lnTo>
                    <a:pt x="2071" y="592"/>
                  </a:lnTo>
                  <a:cubicBezTo>
                    <a:pt x="1923" y="222"/>
                    <a:pt x="1591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655;p64">
              <a:extLst>
                <a:ext uri="{FF2B5EF4-FFF2-40B4-BE49-F238E27FC236}">
                  <a16:creationId xmlns:a16="http://schemas.microsoft.com/office/drawing/2014/main" id="{32EE90CB-89D6-3F16-F346-FB59F0954FCA}"/>
                </a:ext>
              </a:extLst>
            </p:cNvPr>
            <p:cNvSpPr/>
            <p:nvPr/>
          </p:nvSpPr>
          <p:spPr>
            <a:xfrm>
              <a:off x="2224400" y="3037725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58" y="629"/>
                  </a:moveTo>
                  <a:cubicBezTo>
                    <a:pt x="1517" y="629"/>
                    <a:pt x="1776" y="777"/>
                    <a:pt x="1886" y="999"/>
                  </a:cubicBezTo>
                  <a:lnTo>
                    <a:pt x="8504" y="15491"/>
                  </a:lnTo>
                  <a:cubicBezTo>
                    <a:pt x="8541" y="15565"/>
                    <a:pt x="8578" y="15676"/>
                    <a:pt x="8578" y="15750"/>
                  </a:cubicBezTo>
                  <a:cubicBezTo>
                    <a:pt x="8578" y="16083"/>
                    <a:pt x="8319" y="16378"/>
                    <a:pt x="7987" y="16415"/>
                  </a:cubicBezTo>
                  <a:lnTo>
                    <a:pt x="7765" y="16452"/>
                  </a:lnTo>
                  <a:lnTo>
                    <a:pt x="7691" y="16452"/>
                  </a:lnTo>
                  <a:cubicBezTo>
                    <a:pt x="7432" y="16452"/>
                    <a:pt x="7173" y="16304"/>
                    <a:pt x="7062" y="16046"/>
                  </a:cubicBezTo>
                  <a:lnTo>
                    <a:pt x="666" y="1553"/>
                  </a:lnTo>
                  <a:cubicBezTo>
                    <a:pt x="629" y="1442"/>
                    <a:pt x="592" y="1368"/>
                    <a:pt x="592" y="1294"/>
                  </a:cubicBezTo>
                  <a:cubicBezTo>
                    <a:pt x="592" y="1109"/>
                    <a:pt x="666" y="925"/>
                    <a:pt x="777" y="814"/>
                  </a:cubicBezTo>
                  <a:cubicBezTo>
                    <a:pt x="925" y="703"/>
                    <a:pt x="1073" y="629"/>
                    <a:pt x="1258" y="629"/>
                  </a:cubicBezTo>
                  <a:close/>
                  <a:moveTo>
                    <a:pt x="1258" y="0"/>
                  </a:moveTo>
                  <a:cubicBezTo>
                    <a:pt x="888" y="0"/>
                    <a:pt x="592" y="148"/>
                    <a:pt x="334" y="370"/>
                  </a:cubicBezTo>
                  <a:cubicBezTo>
                    <a:pt x="112" y="629"/>
                    <a:pt x="1" y="925"/>
                    <a:pt x="1" y="1294"/>
                  </a:cubicBezTo>
                  <a:cubicBezTo>
                    <a:pt x="1" y="1442"/>
                    <a:pt x="1" y="1627"/>
                    <a:pt x="112" y="1812"/>
                  </a:cubicBezTo>
                  <a:lnTo>
                    <a:pt x="6508" y="16304"/>
                  </a:lnTo>
                  <a:cubicBezTo>
                    <a:pt x="6730" y="16748"/>
                    <a:pt x="7173" y="17044"/>
                    <a:pt x="7691" y="17044"/>
                  </a:cubicBezTo>
                  <a:lnTo>
                    <a:pt x="8061" y="17044"/>
                  </a:lnTo>
                  <a:cubicBezTo>
                    <a:pt x="8726" y="16933"/>
                    <a:pt x="9207" y="16378"/>
                    <a:pt x="9207" y="15750"/>
                  </a:cubicBezTo>
                  <a:cubicBezTo>
                    <a:pt x="9207" y="15565"/>
                    <a:pt x="9170" y="15380"/>
                    <a:pt x="9059" y="15232"/>
                  </a:cubicBezTo>
                  <a:lnTo>
                    <a:pt x="2441" y="740"/>
                  </a:lnTo>
                  <a:cubicBezTo>
                    <a:pt x="2219" y="296"/>
                    <a:pt x="1776" y="0"/>
                    <a:pt x="1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656;p64">
              <a:extLst>
                <a:ext uri="{FF2B5EF4-FFF2-40B4-BE49-F238E27FC236}">
                  <a16:creationId xmlns:a16="http://schemas.microsoft.com/office/drawing/2014/main" id="{DFC63884-F191-E686-1B3F-1DD5ED73BE00}"/>
                </a:ext>
              </a:extLst>
            </p:cNvPr>
            <p:cNvSpPr/>
            <p:nvPr/>
          </p:nvSpPr>
          <p:spPr>
            <a:xfrm>
              <a:off x="2154175" y="3065450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6" y="0"/>
                  </a:moveTo>
                  <a:lnTo>
                    <a:pt x="1183" y="74"/>
                  </a:lnTo>
                  <a:cubicBezTo>
                    <a:pt x="555" y="74"/>
                    <a:pt x="0" y="592"/>
                    <a:pt x="0" y="1257"/>
                  </a:cubicBezTo>
                  <a:cubicBezTo>
                    <a:pt x="37" y="1886"/>
                    <a:pt x="555" y="2404"/>
                    <a:pt x="1183" y="2404"/>
                  </a:cubicBezTo>
                  <a:lnTo>
                    <a:pt x="8503" y="2367"/>
                  </a:lnTo>
                  <a:lnTo>
                    <a:pt x="8540" y="2367"/>
                  </a:lnTo>
                  <a:cubicBezTo>
                    <a:pt x="9169" y="2330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657;p64">
              <a:extLst>
                <a:ext uri="{FF2B5EF4-FFF2-40B4-BE49-F238E27FC236}">
                  <a16:creationId xmlns:a16="http://schemas.microsoft.com/office/drawing/2014/main" id="{2945F390-45DB-913F-F00D-86A63019B88A}"/>
                </a:ext>
              </a:extLst>
            </p:cNvPr>
            <p:cNvSpPr/>
            <p:nvPr/>
          </p:nvSpPr>
          <p:spPr>
            <a:xfrm>
              <a:off x="2146775" y="3058050"/>
              <a:ext cx="256050" cy="75825"/>
            </a:xfrm>
            <a:custGeom>
              <a:avLst/>
              <a:gdLst/>
              <a:ahLst/>
              <a:cxnLst/>
              <a:rect l="l" t="t" r="r" b="b"/>
              <a:pathLst>
                <a:path w="10242" h="3033" extrusionOk="0">
                  <a:moveTo>
                    <a:pt x="8762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6" y="2367"/>
                  </a:cubicBezTo>
                  <a:lnTo>
                    <a:pt x="8762" y="2367"/>
                  </a:lnTo>
                  <a:lnTo>
                    <a:pt x="1479" y="2404"/>
                  </a:lnTo>
                  <a:cubicBezTo>
                    <a:pt x="999" y="2404"/>
                    <a:pt x="629" y="1997"/>
                    <a:pt x="629" y="1553"/>
                  </a:cubicBezTo>
                  <a:lnTo>
                    <a:pt x="629" y="1516"/>
                  </a:lnTo>
                  <a:cubicBezTo>
                    <a:pt x="629" y="1295"/>
                    <a:pt x="703" y="1073"/>
                    <a:pt x="888" y="925"/>
                  </a:cubicBezTo>
                  <a:cubicBezTo>
                    <a:pt x="1036" y="777"/>
                    <a:pt x="1257" y="666"/>
                    <a:pt x="1479" y="666"/>
                  </a:cubicBezTo>
                  <a:lnTo>
                    <a:pt x="8762" y="629"/>
                  </a:lnTo>
                  <a:close/>
                  <a:moveTo>
                    <a:pt x="8762" y="1"/>
                  </a:moveTo>
                  <a:lnTo>
                    <a:pt x="1479" y="38"/>
                  </a:lnTo>
                  <a:cubicBezTo>
                    <a:pt x="666" y="38"/>
                    <a:pt x="0" y="703"/>
                    <a:pt x="0" y="1516"/>
                  </a:cubicBezTo>
                  <a:lnTo>
                    <a:pt x="0" y="1553"/>
                  </a:lnTo>
                  <a:cubicBezTo>
                    <a:pt x="0" y="2367"/>
                    <a:pt x="666" y="3032"/>
                    <a:pt x="1479" y="3032"/>
                  </a:cubicBezTo>
                  <a:lnTo>
                    <a:pt x="8799" y="2958"/>
                  </a:lnTo>
                  <a:lnTo>
                    <a:pt x="8836" y="2958"/>
                  </a:lnTo>
                  <a:cubicBezTo>
                    <a:pt x="9650" y="2921"/>
                    <a:pt x="10241" y="2293"/>
                    <a:pt x="10241" y="1479"/>
                  </a:cubicBezTo>
                  <a:cubicBezTo>
                    <a:pt x="10241" y="666"/>
                    <a:pt x="9576" y="1"/>
                    <a:pt x="8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658;p64">
              <a:extLst>
                <a:ext uri="{FF2B5EF4-FFF2-40B4-BE49-F238E27FC236}">
                  <a16:creationId xmlns:a16="http://schemas.microsoft.com/office/drawing/2014/main" id="{54B6337B-7768-6156-3026-133E972E05CA}"/>
                </a:ext>
              </a:extLst>
            </p:cNvPr>
            <p:cNvSpPr/>
            <p:nvPr/>
          </p:nvSpPr>
          <p:spPr>
            <a:xfrm>
              <a:off x="6411325" y="2750350"/>
              <a:ext cx="307800" cy="342775"/>
            </a:xfrm>
            <a:custGeom>
              <a:avLst/>
              <a:gdLst/>
              <a:ahLst/>
              <a:cxnLst/>
              <a:rect l="l" t="t" r="r" b="b"/>
              <a:pathLst>
                <a:path w="12312" h="13711" extrusionOk="0">
                  <a:moveTo>
                    <a:pt x="7907" y="0"/>
                  </a:moveTo>
                  <a:cubicBezTo>
                    <a:pt x="5765" y="0"/>
                    <a:pt x="3291" y="1801"/>
                    <a:pt x="1849" y="4656"/>
                  </a:cubicBezTo>
                  <a:cubicBezTo>
                    <a:pt x="1" y="8242"/>
                    <a:pt x="481" y="12124"/>
                    <a:pt x="2884" y="13344"/>
                  </a:cubicBezTo>
                  <a:cubicBezTo>
                    <a:pt x="3367" y="13593"/>
                    <a:pt x="3894" y="13711"/>
                    <a:pt x="4443" y="13711"/>
                  </a:cubicBezTo>
                  <a:cubicBezTo>
                    <a:pt x="6585" y="13711"/>
                    <a:pt x="9058" y="11910"/>
                    <a:pt x="10500" y="9055"/>
                  </a:cubicBezTo>
                  <a:cubicBezTo>
                    <a:pt x="12312" y="5469"/>
                    <a:pt x="11868" y="1587"/>
                    <a:pt x="9465" y="367"/>
                  </a:cubicBezTo>
                  <a:cubicBezTo>
                    <a:pt x="8983" y="118"/>
                    <a:pt x="8456" y="0"/>
                    <a:pt x="79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659;p64">
              <a:extLst>
                <a:ext uri="{FF2B5EF4-FFF2-40B4-BE49-F238E27FC236}">
                  <a16:creationId xmlns:a16="http://schemas.microsoft.com/office/drawing/2014/main" id="{139AA240-523A-D015-00AE-D4A7A3F70C82}"/>
                </a:ext>
              </a:extLst>
            </p:cNvPr>
            <p:cNvSpPr/>
            <p:nvPr/>
          </p:nvSpPr>
          <p:spPr>
            <a:xfrm>
              <a:off x="6421500" y="2742875"/>
              <a:ext cx="288400" cy="358650"/>
            </a:xfrm>
            <a:custGeom>
              <a:avLst/>
              <a:gdLst/>
              <a:ahLst/>
              <a:cxnLst/>
              <a:rect l="l" t="t" r="r" b="b"/>
              <a:pathLst>
                <a:path w="11536" h="14346" extrusionOk="0">
                  <a:moveTo>
                    <a:pt x="7505" y="592"/>
                  </a:moveTo>
                  <a:cubicBezTo>
                    <a:pt x="8023" y="592"/>
                    <a:pt x="8467" y="703"/>
                    <a:pt x="8910" y="925"/>
                  </a:cubicBezTo>
                  <a:cubicBezTo>
                    <a:pt x="9576" y="1258"/>
                    <a:pt x="10056" y="1775"/>
                    <a:pt x="10389" y="2478"/>
                  </a:cubicBezTo>
                  <a:cubicBezTo>
                    <a:pt x="10722" y="3180"/>
                    <a:pt x="10907" y="4030"/>
                    <a:pt x="10907" y="4992"/>
                  </a:cubicBezTo>
                  <a:cubicBezTo>
                    <a:pt x="10907" y="6286"/>
                    <a:pt x="10537" y="7764"/>
                    <a:pt x="9835" y="9206"/>
                  </a:cubicBezTo>
                  <a:cubicBezTo>
                    <a:pt x="8393" y="12016"/>
                    <a:pt x="5990" y="13717"/>
                    <a:pt x="4030" y="13717"/>
                  </a:cubicBezTo>
                  <a:cubicBezTo>
                    <a:pt x="3513" y="13717"/>
                    <a:pt x="3032" y="13606"/>
                    <a:pt x="2588" y="13384"/>
                  </a:cubicBezTo>
                  <a:cubicBezTo>
                    <a:pt x="1960" y="13051"/>
                    <a:pt x="1479" y="12534"/>
                    <a:pt x="1147" y="11831"/>
                  </a:cubicBezTo>
                  <a:cubicBezTo>
                    <a:pt x="814" y="11129"/>
                    <a:pt x="629" y="10278"/>
                    <a:pt x="629" y="9354"/>
                  </a:cubicBezTo>
                  <a:cubicBezTo>
                    <a:pt x="629" y="8023"/>
                    <a:pt x="962" y="6544"/>
                    <a:pt x="1701" y="5103"/>
                  </a:cubicBezTo>
                  <a:cubicBezTo>
                    <a:pt x="3106" y="2293"/>
                    <a:pt x="5509" y="592"/>
                    <a:pt x="7505" y="592"/>
                  </a:cubicBezTo>
                  <a:close/>
                  <a:moveTo>
                    <a:pt x="7505" y="1"/>
                  </a:moveTo>
                  <a:cubicBezTo>
                    <a:pt x="5176" y="1"/>
                    <a:pt x="2662" y="1886"/>
                    <a:pt x="1147" y="4807"/>
                  </a:cubicBezTo>
                  <a:cubicBezTo>
                    <a:pt x="370" y="6323"/>
                    <a:pt x="0" y="7912"/>
                    <a:pt x="0" y="9354"/>
                  </a:cubicBezTo>
                  <a:cubicBezTo>
                    <a:pt x="0" y="10352"/>
                    <a:pt x="185" y="11314"/>
                    <a:pt x="592" y="12090"/>
                  </a:cubicBezTo>
                  <a:cubicBezTo>
                    <a:pt x="962" y="12903"/>
                    <a:pt x="1553" y="13532"/>
                    <a:pt x="2330" y="13939"/>
                  </a:cubicBezTo>
                  <a:cubicBezTo>
                    <a:pt x="2847" y="14197"/>
                    <a:pt x="3439" y="14345"/>
                    <a:pt x="4030" y="14345"/>
                  </a:cubicBezTo>
                  <a:cubicBezTo>
                    <a:pt x="6359" y="14308"/>
                    <a:pt x="8873" y="12423"/>
                    <a:pt x="10352" y="9502"/>
                  </a:cubicBezTo>
                  <a:cubicBezTo>
                    <a:pt x="11129" y="7986"/>
                    <a:pt x="11535" y="6397"/>
                    <a:pt x="11535" y="4992"/>
                  </a:cubicBezTo>
                  <a:cubicBezTo>
                    <a:pt x="11535" y="3957"/>
                    <a:pt x="11313" y="2995"/>
                    <a:pt x="10944" y="2219"/>
                  </a:cubicBezTo>
                  <a:cubicBezTo>
                    <a:pt x="10574" y="1406"/>
                    <a:pt x="9982" y="777"/>
                    <a:pt x="9206" y="370"/>
                  </a:cubicBezTo>
                  <a:cubicBezTo>
                    <a:pt x="8689" y="112"/>
                    <a:pt x="8097" y="1"/>
                    <a:pt x="7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660;p64">
              <a:extLst>
                <a:ext uri="{FF2B5EF4-FFF2-40B4-BE49-F238E27FC236}">
                  <a16:creationId xmlns:a16="http://schemas.microsoft.com/office/drawing/2014/main" id="{0585DF4F-D208-3420-6738-6334EDBA01B9}"/>
                </a:ext>
              </a:extLst>
            </p:cNvPr>
            <p:cNvSpPr/>
            <p:nvPr/>
          </p:nvSpPr>
          <p:spPr>
            <a:xfrm>
              <a:off x="6367900" y="2718725"/>
              <a:ext cx="380800" cy="356000"/>
            </a:xfrm>
            <a:custGeom>
              <a:avLst/>
              <a:gdLst/>
              <a:ahLst/>
              <a:cxnLst/>
              <a:rect l="l" t="t" r="r" b="b"/>
              <a:pathLst>
                <a:path w="15232" h="14240" extrusionOk="0">
                  <a:moveTo>
                    <a:pt x="13049" y="0"/>
                  </a:moveTo>
                  <a:cubicBezTo>
                    <a:pt x="12563" y="0"/>
                    <a:pt x="12075" y="185"/>
                    <a:pt x="11683" y="560"/>
                  </a:cubicBezTo>
                  <a:lnTo>
                    <a:pt x="850" y="10838"/>
                  </a:lnTo>
                  <a:cubicBezTo>
                    <a:pt x="37" y="11577"/>
                    <a:pt x="0" y="12834"/>
                    <a:pt x="777" y="13611"/>
                  </a:cubicBezTo>
                  <a:cubicBezTo>
                    <a:pt x="1146" y="14017"/>
                    <a:pt x="1664" y="14239"/>
                    <a:pt x="2181" y="14239"/>
                  </a:cubicBezTo>
                  <a:cubicBezTo>
                    <a:pt x="2662" y="14239"/>
                    <a:pt x="3180" y="14054"/>
                    <a:pt x="3549" y="13685"/>
                  </a:cubicBezTo>
                  <a:lnTo>
                    <a:pt x="14419" y="3407"/>
                  </a:lnTo>
                  <a:cubicBezTo>
                    <a:pt x="15195" y="2667"/>
                    <a:pt x="15232" y="1410"/>
                    <a:pt x="14493" y="634"/>
                  </a:cubicBezTo>
                  <a:cubicBezTo>
                    <a:pt x="14091" y="213"/>
                    <a:pt x="13570" y="0"/>
                    <a:pt x="13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661;p64">
              <a:extLst>
                <a:ext uri="{FF2B5EF4-FFF2-40B4-BE49-F238E27FC236}">
                  <a16:creationId xmlns:a16="http://schemas.microsoft.com/office/drawing/2014/main" id="{20779D2A-D379-28AA-E042-1BFF9C12CF39}"/>
                </a:ext>
              </a:extLst>
            </p:cNvPr>
            <p:cNvSpPr/>
            <p:nvPr/>
          </p:nvSpPr>
          <p:spPr>
            <a:xfrm>
              <a:off x="6007425" y="2810625"/>
              <a:ext cx="244025" cy="272225"/>
            </a:xfrm>
            <a:custGeom>
              <a:avLst/>
              <a:gdLst/>
              <a:ahLst/>
              <a:cxnLst/>
              <a:rect l="l" t="t" r="r" b="b"/>
              <a:pathLst>
                <a:path w="9761" h="10889" extrusionOk="0">
                  <a:moveTo>
                    <a:pt x="6283" y="0"/>
                  </a:moveTo>
                  <a:cubicBezTo>
                    <a:pt x="4573" y="0"/>
                    <a:pt x="2595" y="1449"/>
                    <a:pt x="1442" y="3724"/>
                  </a:cubicBezTo>
                  <a:cubicBezTo>
                    <a:pt x="1" y="6533"/>
                    <a:pt x="370" y="9639"/>
                    <a:pt x="2256" y="10600"/>
                  </a:cubicBezTo>
                  <a:cubicBezTo>
                    <a:pt x="2647" y="10796"/>
                    <a:pt x="3071" y="10889"/>
                    <a:pt x="3510" y="10889"/>
                  </a:cubicBezTo>
                  <a:cubicBezTo>
                    <a:pt x="5225" y="10889"/>
                    <a:pt x="7171" y="9466"/>
                    <a:pt x="8319" y="7199"/>
                  </a:cubicBezTo>
                  <a:cubicBezTo>
                    <a:pt x="9761" y="4352"/>
                    <a:pt x="9391" y="1247"/>
                    <a:pt x="7506" y="285"/>
                  </a:cubicBezTo>
                  <a:cubicBezTo>
                    <a:pt x="7127" y="92"/>
                    <a:pt x="6713" y="0"/>
                    <a:pt x="6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662;p64">
              <a:extLst>
                <a:ext uri="{FF2B5EF4-FFF2-40B4-BE49-F238E27FC236}">
                  <a16:creationId xmlns:a16="http://schemas.microsoft.com/office/drawing/2014/main" id="{FA22875C-92D6-B907-4317-7BD76E30F3F8}"/>
                </a:ext>
              </a:extLst>
            </p:cNvPr>
            <p:cNvSpPr/>
            <p:nvPr/>
          </p:nvSpPr>
          <p:spPr>
            <a:xfrm>
              <a:off x="6013900" y="2802950"/>
              <a:ext cx="231100" cy="287475"/>
            </a:xfrm>
            <a:custGeom>
              <a:avLst/>
              <a:gdLst/>
              <a:ahLst/>
              <a:cxnLst/>
              <a:rect l="l" t="t" r="r" b="b"/>
              <a:pathLst>
                <a:path w="9244" h="11499" extrusionOk="0">
                  <a:moveTo>
                    <a:pt x="5990" y="629"/>
                  </a:moveTo>
                  <a:cubicBezTo>
                    <a:pt x="6396" y="629"/>
                    <a:pt x="6766" y="703"/>
                    <a:pt x="7099" y="888"/>
                  </a:cubicBezTo>
                  <a:cubicBezTo>
                    <a:pt x="7579" y="1147"/>
                    <a:pt x="7986" y="1554"/>
                    <a:pt x="8245" y="2071"/>
                  </a:cubicBezTo>
                  <a:cubicBezTo>
                    <a:pt x="8504" y="2626"/>
                    <a:pt x="8652" y="3291"/>
                    <a:pt x="8652" y="4031"/>
                  </a:cubicBezTo>
                  <a:cubicBezTo>
                    <a:pt x="8652" y="5066"/>
                    <a:pt x="8356" y="6249"/>
                    <a:pt x="7801" y="7358"/>
                  </a:cubicBezTo>
                  <a:cubicBezTo>
                    <a:pt x="6692" y="9539"/>
                    <a:pt x="4770" y="10907"/>
                    <a:pt x="3254" y="10907"/>
                  </a:cubicBezTo>
                  <a:cubicBezTo>
                    <a:pt x="2847" y="10870"/>
                    <a:pt x="2477" y="10796"/>
                    <a:pt x="2145" y="10648"/>
                  </a:cubicBezTo>
                  <a:cubicBezTo>
                    <a:pt x="1664" y="10390"/>
                    <a:pt x="1294" y="9983"/>
                    <a:pt x="1036" y="9428"/>
                  </a:cubicBezTo>
                  <a:cubicBezTo>
                    <a:pt x="740" y="8911"/>
                    <a:pt x="629" y="8245"/>
                    <a:pt x="629" y="7506"/>
                  </a:cubicBezTo>
                  <a:cubicBezTo>
                    <a:pt x="629" y="6471"/>
                    <a:pt x="888" y="5288"/>
                    <a:pt x="1479" y="4141"/>
                  </a:cubicBezTo>
                  <a:cubicBezTo>
                    <a:pt x="2034" y="3069"/>
                    <a:pt x="2773" y="2182"/>
                    <a:pt x="3587" y="1554"/>
                  </a:cubicBezTo>
                  <a:cubicBezTo>
                    <a:pt x="4363" y="962"/>
                    <a:pt x="5250" y="629"/>
                    <a:pt x="5990" y="629"/>
                  </a:cubicBezTo>
                  <a:close/>
                  <a:moveTo>
                    <a:pt x="5990" y="1"/>
                  </a:moveTo>
                  <a:cubicBezTo>
                    <a:pt x="4141" y="38"/>
                    <a:pt x="2108" y="1517"/>
                    <a:pt x="925" y="3883"/>
                  </a:cubicBezTo>
                  <a:cubicBezTo>
                    <a:pt x="296" y="5103"/>
                    <a:pt x="0" y="6360"/>
                    <a:pt x="0" y="7506"/>
                  </a:cubicBezTo>
                  <a:cubicBezTo>
                    <a:pt x="0" y="8319"/>
                    <a:pt x="148" y="9059"/>
                    <a:pt x="481" y="9687"/>
                  </a:cubicBezTo>
                  <a:cubicBezTo>
                    <a:pt x="777" y="10353"/>
                    <a:pt x="1257" y="10870"/>
                    <a:pt x="1886" y="11166"/>
                  </a:cubicBezTo>
                  <a:cubicBezTo>
                    <a:pt x="2293" y="11388"/>
                    <a:pt x="2773" y="11499"/>
                    <a:pt x="3254" y="11499"/>
                  </a:cubicBezTo>
                  <a:cubicBezTo>
                    <a:pt x="5139" y="11499"/>
                    <a:pt x="7136" y="9983"/>
                    <a:pt x="8319" y="7654"/>
                  </a:cubicBezTo>
                  <a:cubicBezTo>
                    <a:pt x="8947" y="6434"/>
                    <a:pt x="9243" y="5177"/>
                    <a:pt x="9243" y="4031"/>
                  </a:cubicBezTo>
                  <a:cubicBezTo>
                    <a:pt x="9243" y="3217"/>
                    <a:pt x="9095" y="2441"/>
                    <a:pt x="8799" y="1812"/>
                  </a:cubicBezTo>
                  <a:cubicBezTo>
                    <a:pt x="8467" y="1184"/>
                    <a:pt x="8023" y="666"/>
                    <a:pt x="7395" y="333"/>
                  </a:cubicBezTo>
                  <a:cubicBezTo>
                    <a:pt x="6951" y="112"/>
                    <a:pt x="6470" y="1"/>
                    <a:pt x="5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663;p64">
              <a:extLst>
                <a:ext uri="{FF2B5EF4-FFF2-40B4-BE49-F238E27FC236}">
                  <a16:creationId xmlns:a16="http://schemas.microsoft.com/office/drawing/2014/main" id="{4C067206-0E48-EB7B-C885-8F4F5732E4BD}"/>
                </a:ext>
              </a:extLst>
            </p:cNvPr>
            <p:cNvSpPr/>
            <p:nvPr/>
          </p:nvSpPr>
          <p:spPr>
            <a:xfrm>
              <a:off x="5994500" y="2772900"/>
              <a:ext cx="258800" cy="320975"/>
            </a:xfrm>
            <a:custGeom>
              <a:avLst/>
              <a:gdLst/>
              <a:ahLst/>
              <a:cxnLst/>
              <a:rect l="l" t="t" r="r" b="b"/>
              <a:pathLst>
                <a:path w="10352" h="12839" extrusionOk="0">
                  <a:moveTo>
                    <a:pt x="8574" y="1"/>
                  </a:moveTo>
                  <a:cubicBezTo>
                    <a:pt x="8085" y="1"/>
                    <a:pt x="7601" y="232"/>
                    <a:pt x="7283" y="685"/>
                  </a:cubicBezTo>
                  <a:lnTo>
                    <a:pt x="481" y="10371"/>
                  </a:lnTo>
                  <a:cubicBezTo>
                    <a:pt x="0" y="11074"/>
                    <a:pt x="185" y="12072"/>
                    <a:pt x="887" y="12553"/>
                  </a:cubicBezTo>
                  <a:cubicBezTo>
                    <a:pt x="1167" y="12749"/>
                    <a:pt x="1490" y="12839"/>
                    <a:pt x="1806" y="12839"/>
                  </a:cubicBezTo>
                  <a:cubicBezTo>
                    <a:pt x="1908" y="12839"/>
                    <a:pt x="2009" y="12829"/>
                    <a:pt x="2107" y="12812"/>
                  </a:cubicBezTo>
                  <a:cubicBezTo>
                    <a:pt x="2477" y="12738"/>
                    <a:pt x="2810" y="12516"/>
                    <a:pt x="3069" y="12183"/>
                  </a:cubicBezTo>
                  <a:lnTo>
                    <a:pt x="9871" y="2460"/>
                  </a:lnTo>
                  <a:cubicBezTo>
                    <a:pt x="10352" y="1757"/>
                    <a:pt x="10167" y="796"/>
                    <a:pt x="9464" y="278"/>
                  </a:cubicBezTo>
                  <a:cubicBezTo>
                    <a:pt x="9193" y="93"/>
                    <a:pt x="8882" y="1"/>
                    <a:pt x="8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664;p64">
              <a:extLst>
                <a:ext uri="{FF2B5EF4-FFF2-40B4-BE49-F238E27FC236}">
                  <a16:creationId xmlns:a16="http://schemas.microsoft.com/office/drawing/2014/main" id="{22F1E204-C055-6A5D-0506-84A477C910D9}"/>
                </a:ext>
              </a:extLst>
            </p:cNvPr>
            <p:cNvSpPr/>
            <p:nvPr/>
          </p:nvSpPr>
          <p:spPr>
            <a:xfrm>
              <a:off x="5838275" y="3220725"/>
              <a:ext cx="467725" cy="561975"/>
            </a:xfrm>
            <a:custGeom>
              <a:avLst/>
              <a:gdLst/>
              <a:ahLst/>
              <a:cxnLst/>
              <a:rect l="l" t="t" r="r" b="b"/>
              <a:pathLst>
                <a:path w="18709" h="22479" extrusionOk="0">
                  <a:moveTo>
                    <a:pt x="8467" y="0"/>
                  </a:moveTo>
                  <a:lnTo>
                    <a:pt x="1" y="18523"/>
                  </a:lnTo>
                  <a:lnTo>
                    <a:pt x="8948" y="22479"/>
                  </a:lnTo>
                  <a:lnTo>
                    <a:pt x="18708" y="555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665;p64">
              <a:extLst>
                <a:ext uri="{FF2B5EF4-FFF2-40B4-BE49-F238E27FC236}">
                  <a16:creationId xmlns:a16="http://schemas.microsoft.com/office/drawing/2014/main" id="{3E76D568-C86B-FB53-1D87-118678CAEBF7}"/>
                </a:ext>
              </a:extLst>
            </p:cNvPr>
            <p:cNvSpPr/>
            <p:nvPr/>
          </p:nvSpPr>
          <p:spPr>
            <a:xfrm>
              <a:off x="5829975" y="3213325"/>
              <a:ext cx="484325" cy="577500"/>
            </a:xfrm>
            <a:custGeom>
              <a:avLst/>
              <a:gdLst/>
              <a:ahLst/>
              <a:cxnLst/>
              <a:rect l="l" t="t" r="r" b="b"/>
              <a:pathLst>
                <a:path w="19373" h="23100" extrusionOk="0">
                  <a:moveTo>
                    <a:pt x="9006" y="639"/>
                  </a:moveTo>
                  <a:lnTo>
                    <a:pt x="18596" y="1110"/>
                  </a:lnTo>
                  <a:lnTo>
                    <a:pt x="9132" y="22368"/>
                  </a:lnTo>
                  <a:lnTo>
                    <a:pt x="740" y="18671"/>
                  </a:lnTo>
                  <a:lnTo>
                    <a:pt x="9006" y="639"/>
                  </a:lnTo>
                  <a:close/>
                  <a:moveTo>
                    <a:pt x="8836" y="1"/>
                  </a:moveTo>
                  <a:cubicBezTo>
                    <a:pt x="8688" y="1"/>
                    <a:pt x="8577" y="75"/>
                    <a:pt x="8540" y="186"/>
                  </a:cubicBezTo>
                  <a:lnTo>
                    <a:pt x="37" y="18708"/>
                  </a:lnTo>
                  <a:cubicBezTo>
                    <a:pt x="0" y="18782"/>
                    <a:pt x="0" y="18856"/>
                    <a:pt x="37" y="18930"/>
                  </a:cubicBezTo>
                  <a:cubicBezTo>
                    <a:pt x="74" y="19004"/>
                    <a:pt x="111" y="19078"/>
                    <a:pt x="222" y="19115"/>
                  </a:cubicBezTo>
                  <a:lnTo>
                    <a:pt x="9169" y="23070"/>
                  </a:lnTo>
                  <a:cubicBezTo>
                    <a:pt x="9209" y="23090"/>
                    <a:pt x="9251" y="23099"/>
                    <a:pt x="9293" y="23099"/>
                  </a:cubicBezTo>
                  <a:cubicBezTo>
                    <a:pt x="9408" y="23099"/>
                    <a:pt x="9521" y="23031"/>
                    <a:pt x="9576" y="22923"/>
                  </a:cubicBezTo>
                  <a:lnTo>
                    <a:pt x="19336" y="962"/>
                  </a:lnTo>
                  <a:cubicBezTo>
                    <a:pt x="19373" y="851"/>
                    <a:pt x="19373" y="777"/>
                    <a:pt x="19336" y="666"/>
                  </a:cubicBezTo>
                  <a:cubicBezTo>
                    <a:pt x="19262" y="592"/>
                    <a:pt x="19188" y="518"/>
                    <a:pt x="19077" y="518"/>
                  </a:cubicBezTo>
                  <a:lnTo>
                    <a:pt x="8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666;p64">
              <a:extLst>
                <a:ext uri="{FF2B5EF4-FFF2-40B4-BE49-F238E27FC236}">
                  <a16:creationId xmlns:a16="http://schemas.microsoft.com/office/drawing/2014/main" id="{7CBF2768-1011-1BAB-556A-740FB8ED059E}"/>
                </a:ext>
              </a:extLst>
            </p:cNvPr>
            <p:cNvSpPr/>
            <p:nvPr/>
          </p:nvSpPr>
          <p:spPr>
            <a:xfrm>
              <a:off x="6088775" y="3235525"/>
              <a:ext cx="500975" cy="665475"/>
            </a:xfrm>
            <a:custGeom>
              <a:avLst/>
              <a:gdLst/>
              <a:ahLst/>
              <a:cxnLst/>
              <a:rect l="l" t="t" r="r" b="b"/>
              <a:pathLst>
                <a:path w="20039" h="26619" extrusionOk="0">
                  <a:moveTo>
                    <a:pt x="9945" y="0"/>
                  </a:moveTo>
                  <a:lnTo>
                    <a:pt x="0" y="22367"/>
                  </a:lnTo>
                  <a:lnTo>
                    <a:pt x="9575" y="26619"/>
                  </a:lnTo>
                  <a:lnTo>
                    <a:pt x="20038" y="518"/>
                  </a:lnTo>
                  <a:lnTo>
                    <a:pt x="9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667;p64">
              <a:extLst>
                <a:ext uri="{FF2B5EF4-FFF2-40B4-BE49-F238E27FC236}">
                  <a16:creationId xmlns:a16="http://schemas.microsoft.com/office/drawing/2014/main" id="{EE7EEB66-1B08-575D-CCC0-FF807DA48EAD}"/>
                </a:ext>
              </a:extLst>
            </p:cNvPr>
            <p:cNvSpPr/>
            <p:nvPr/>
          </p:nvSpPr>
          <p:spPr>
            <a:xfrm>
              <a:off x="6081375" y="3228125"/>
              <a:ext cx="516675" cy="680050"/>
            </a:xfrm>
            <a:custGeom>
              <a:avLst/>
              <a:gdLst/>
              <a:ahLst/>
              <a:cxnLst/>
              <a:rect l="l" t="t" r="r" b="b"/>
              <a:pathLst>
                <a:path w="20667" h="27202" extrusionOk="0">
                  <a:moveTo>
                    <a:pt x="10450" y="639"/>
                  </a:moveTo>
                  <a:lnTo>
                    <a:pt x="19890" y="1109"/>
                  </a:lnTo>
                  <a:lnTo>
                    <a:pt x="9687" y="26471"/>
                  </a:lnTo>
                  <a:lnTo>
                    <a:pt x="740" y="22515"/>
                  </a:lnTo>
                  <a:lnTo>
                    <a:pt x="10450" y="639"/>
                  </a:lnTo>
                  <a:close/>
                  <a:moveTo>
                    <a:pt x="10278" y="0"/>
                  </a:moveTo>
                  <a:cubicBezTo>
                    <a:pt x="10130" y="0"/>
                    <a:pt x="10019" y="74"/>
                    <a:pt x="9982" y="185"/>
                  </a:cubicBezTo>
                  <a:lnTo>
                    <a:pt x="37" y="22552"/>
                  </a:lnTo>
                  <a:cubicBezTo>
                    <a:pt x="0" y="22626"/>
                    <a:pt x="0" y="22700"/>
                    <a:pt x="37" y="22774"/>
                  </a:cubicBezTo>
                  <a:cubicBezTo>
                    <a:pt x="74" y="22848"/>
                    <a:pt x="111" y="22922"/>
                    <a:pt x="185" y="22959"/>
                  </a:cubicBezTo>
                  <a:lnTo>
                    <a:pt x="9724" y="27174"/>
                  </a:lnTo>
                  <a:cubicBezTo>
                    <a:pt x="9779" y="27192"/>
                    <a:pt x="9825" y="27201"/>
                    <a:pt x="9867" y="27201"/>
                  </a:cubicBezTo>
                  <a:cubicBezTo>
                    <a:pt x="9908" y="27201"/>
                    <a:pt x="9945" y="27192"/>
                    <a:pt x="9982" y="27174"/>
                  </a:cubicBezTo>
                  <a:cubicBezTo>
                    <a:pt x="10056" y="27137"/>
                    <a:pt x="10130" y="27100"/>
                    <a:pt x="10167" y="27026"/>
                  </a:cubicBezTo>
                  <a:lnTo>
                    <a:pt x="20630" y="925"/>
                  </a:lnTo>
                  <a:cubicBezTo>
                    <a:pt x="20667" y="851"/>
                    <a:pt x="20667" y="740"/>
                    <a:pt x="20593" y="666"/>
                  </a:cubicBezTo>
                  <a:cubicBezTo>
                    <a:pt x="20556" y="592"/>
                    <a:pt x="20445" y="518"/>
                    <a:pt x="20371" y="518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668;p64">
              <a:extLst>
                <a:ext uri="{FF2B5EF4-FFF2-40B4-BE49-F238E27FC236}">
                  <a16:creationId xmlns:a16="http://schemas.microsoft.com/office/drawing/2014/main" id="{BF75BBD3-92EB-63F8-BC7B-89E74C242ADB}"/>
                </a:ext>
              </a:extLst>
            </p:cNvPr>
            <p:cNvSpPr/>
            <p:nvPr/>
          </p:nvSpPr>
          <p:spPr>
            <a:xfrm>
              <a:off x="5663600" y="3210550"/>
              <a:ext cx="354950" cy="461250"/>
            </a:xfrm>
            <a:custGeom>
              <a:avLst/>
              <a:gdLst/>
              <a:ahLst/>
              <a:cxnLst/>
              <a:rect l="l" t="t" r="r" b="b"/>
              <a:pathLst>
                <a:path w="14198" h="18450" extrusionOk="0">
                  <a:moveTo>
                    <a:pt x="7136" y="1"/>
                  </a:moveTo>
                  <a:lnTo>
                    <a:pt x="1" y="15824"/>
                  </a:lnTo>
                  <a:lnTo>
                    <a:pt x="5916" y="18449"/>
                  </a:lnTo>
                  <a:lnTo>
                    <a:pt x="14197" y="371"/>
                  </a:lnTo>
                  <a:lnTo>
                    <a:pt x="7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669;p64">
              <a:extLst>
                <a:ext uri="{FF2B5EF4-FFF2-40B4-BE49-F238E27FC236}">
                  <a16:creationId xmlns:a16="http://schemas.microsoft.com/office/drawing/2014/main" id="{B6967A79-0AD9-7243-BCF0-F4DCC78E40B3}"/>
                </a:ext>
              </a:extLst>
            </p:cNvPr>
            <p:cNvSpPr/>
            <p:nvPr/>
          </p:nvSpPr>
          <p:spPr>
            <a:xfrm>
              <a:off x="5655275" y="3202250"/>
              <a:ext cx="371575" cy="477650"/>
            </a:xfrm>
            <a:custGeom>
              <a:avLst/>
              <a:gdLst/>
              <a:ahLst/>
              <a:cxnLst/>
              <a:rect l="l" t="t" r="r" b="b"/>
              <a:pathLst>
                <a:path w="14863" h="19106" extrusionOk="0">
                  <a:moveTo>
                    <a:pt x="7691" y="629"/>
                  </a:moveTo>
                  <a:lnTo>
                    <a:pt x="14079" y="974"/>
                  </a:lnTo>
                  <a:lnTo>
                    <a:pt x="14079" y="974"/>
                  </a:lnTo>
                  <a:lnTo>
                    <a:pt x="6101" y="18375"/>
                  </a:lnTo>
                  <a:lnTo>
                    <a:pt x="740" y="16008"/>
                  </a:lnTo>
                  <a:lnTo>
                    <a:pt x="7691" y="629"/>
                  </a:lnTo>
                  <a:close/>
                  <a:moveTo>
                    <a:pt x="7506" y="0"/>
                  </a:moveTo>
                  <a:cubicBezTo>
                    <a:pt x="7358" y="0"/>
                    <a:pt x="7247" y="74"/>
                    <a:pt x="7210" y="185"/>
                  </a:cubicBezTo>
                  <a:lnTo>
                    <a:pt x="38" y="16045"/>
                  </a:lnTo>
                  <a:cubicBezTo>
                    <a:pt x="1" y="16119"/>
                    <a:pt x="1" y="16193"/>
                    <a:pt x="38" y="16267"/>
                  </a:cubicBezTo>
                  <a:cubicBezTo>
                    <a:pt x="75" y="16378"/>
                    <a:pt x="112" y="16415"/>
                    <a:pt x="186" y="16452"/>
                  </a:cubicBezTo>
                  <a:lnTo>
                    <a:pt x="6101" y="19077"/>
                  </a:lnTo>
                  <a:cubicBezTo>
                    <a:pt x="6150" y="19097"/>
                    <a:pt x="6200" y="19106"/>
                    <a:pt x="6247" y="19106"/>
                  </a:cubicBezTo>
                  <a:cubicBezTo>
                    <a:pt x="6374" y="19106"/>
                    <a:pt x="6481" y="19037"/>
                    <a:pt x="6508" y="18929"/>
                  </a:cubicBezTo>
                  <a:lnTo>
                    <a:pt x="14826" y="813"/>
                  </a:lnTo>
                  <a:cubicBezTo>
                    <a:pt x="14863" y="739"/>
                    <a:pt x="14863" y="629"/>
                    <a:pt x="14789" y="518"/>
                  </a:cubicBezTo>
                  <a:cubicBezTo>
                    <a:pt x="14752" y="444"/>
                    <a:pt x="14641" y="370"/>
                    <a:pt x="14567" y="370"/>
                  </a:cubicBezTo>
                  <a:lnTo>
                    <a:pt x="7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670;p64">
              <a:extLst>
                <a:ext uri="{FF2B5EF4-FFF2-40B4-BE49-F238E27FC236}">
                  <a16:creationId xmlns:a16="http://schemas.microsoft.com/office/drawing/2014/main" id="{8CF4A9F4-74E2-F98C-CAE6-CD3CDF84B597}"/>
                </a:ext>
              </a:extLst>
            </p:cNvPr>
            <p:cNvSpPr/>
            <p:nvPr/>
          </p:nvSpPr>
          <p:spPr>
            <a:xfrm>
              <a:off x="1289975" y="3512800"/>
              <a:ext cx="232025" cy="192275"/>
            </a:xfrm>
            <a:custGeom>
              <a:avLst/>
              <a:gdLst/>
              <a:ahLst/>
              <a:cxnLst/>
              <a:rect l="l" t="t" r="r" b="b"/>
              <a:pathLst>
                <a:path w="9281" h="7691" extrusionOk="0">
                  <a:moveTo>
                    <a:pt x="7136" y="0"/>
                  </a:moveTo>
                  <a:lnTo>
                    <a:pt x="1" y="1775"/>
                  </a:lnTo>
                  <a:lnTo>
                    <a:pt x="2441" y="7690"/>
                  </a:lnTo>
                  <a:lnTo>
                    <a:pt x="9280" y="5065"/>
                  </a:lnTo>
                  <a:lnTo>
                    <a:pt x="7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671;p64">
              <a:extLst>
                <a:ext uri="{FF2B5EF4-FFF2-40B4-BE49-F238E27FC236}">
                  <a16:creationId xmlns:a16="http://schemas.microsoft.com/office/drawing/2014/main" id="{1B7569A3-283C-3898-781B-C57BDCCEC636}"/>
                </a:ext>
              </a:extLst>
            </p:cNvPr>
            <p:cNvSpPr/>
            <p:nvPr/>
          </p:nvSpPr>
          <p:spPr>
            <a:xfrm>
              <a:off x="1281650" y="3505175"/>
              <a:ext cx="247750" cy="207525"/>
            </a:xfrm>
            <a:custGeom>
              <a:avLst/>
              <a:gdLst/>
              <a:ahLst/>
              <a:cxnLst/>
              <a:rect l="l" t="t" r="r" b="b"/>
              <a:pathLst>
                <a:path w="9910" h="8301" extrusionOk="0">
                  <a:moveTo>
                    <a:pt x="7284" y="675"/>
                  </a:moveTo>
                  <a:lnTo>
                    <a:pt x="9195" y="5192"/>
                  </a:lnTo>
                  <a:lnTo>
                    <a:pt x="9195" y="5192"/>
                  </a:lnTo>
                  <a:lnTo>
                    <a:pt x="2959" y="7588"/>
                  </a:lnTo>
                  <a:lnTo>
                    <a:pt x="740" y="2265"/>
                  </a:lnTo>
                  <a:lnTo>
                    <a:pt x="7284" y="675"/>
                  </a:lnTo>
                  <a:close/>
                  <a:moveTo>
                    <a:pt x="7471" y="0"/>
                  </a:moveTo>
                  <a:cubicBezTo>
                    <a:pt x="7446" y="0"/>
                    <a:pt x="7420" y="3"/>
                    <a:pt x="7395" y="9"/>
                  </a:cubicBezTo>
                  <a:lnTo>
                    <a:pt x="260" y="1784"/>
                  </a:lnTo>
                  <a:cubicBezTo>
                    <a:pt x="186" y="1784"/>
                    <a:pt x="112" y="1858"/>
                    <a:pt x="38" y="1932"/>
                  </a:cubicBezTo>
                  <a:cubicBezTo>
                    <a:pt x="1" y="2006"/>
                    <a:pt x="1" y="2117"/>
                    <a:pt x="38" y="2191"/>
                  </a:cubicBezTo>
                  <a:lnTo>
                    <a:pt x="2478" y="8106"/>
                  </a:lnTo>
                  <a:cubicBezTo>
                    <a:pt x="2539" y="8229"/>
                    <a:pt x="2677" y="8300"/>
                    <a:pt x="2806" y="8300"/>
                  </a:cubicBezTo>
                  <a:cubicBezTo>
                    <a:pt x="2833" y="8300"/>
                    <a:pt x="2859" y="8297"/>
                    <a:pt x="2885" y="8291"/>
                  </a:cubicBezTo>
                  <a:lnTo>
                    <a:pt x="9724" y="5666"/>
                  </a:lnTo>
                  <a:cubicBezTo>
                    <a:pt x="9798" y="5629"/>
                    <a:pt x="9835" y="5555"/>
                    <a:pt x="9872" y="5481"/>
                  </a:cubicBezTo>
                  <a:cubicBezTo>
                    <a:pt x="9909" y="5407"/>
                    <a:pt x="9909" y="5333"/>
                    <a:pt x="9872" y="5259"/>
                  </a:cubicBezTo>
                  <a:lnTo>
                    <a:pt x="7765" y="194"/>
                  </a:lnTo>
                  <a:cubicBezTo>
                    <a:pt x="7704" y="72"/>
                    <a:pt x="7592" y="0"/>
                    <a:pt x="7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672;p64">
              <a:extLst>
                <a:ext uri="{FF2B5EF4-FFF2-40B4-BE49-F238E27FC236}">
                  <a16:creationId xmlns:a16="http://schemas.microsoft.com/office/drawing/2014/main" id="{7EED2C29-F067-165C-82BC-22C58C88CF41}"/>
                </a:ext>
              </a:extLst>
            </p:cNvPr>
            <p:cNvSpPr/>
            <p:nvPr/>
          </p:nvSpPr>
          <p:spPr>
            <a:xfrm>
              <a:off x="1197550" y="3311300"/>
              <a:ext cx="243100" cy="176575"/>
            </a:xfrm>
            <a:custGeom>
              <a:avLst/>
              <a:gdLst/>
              <a:ahLst/>
              <a:cxnLst/>
              <a:rect l="l" t="t" r="r" b="b"/>
              <a:pathLst>
                <a:path w="9724" h="7063" extrusionOk="0">
                  <a:moveTo>
                    <a:pt x="7469" y="1"/>
                  </a:moveTo>
                  <a:lnTo>
                    <a:pt x="1" y="888"/>
                  </a:lnTo>
                  <a:lnTo>
                    <a:pt x="2552" y="7062"/>
                  </a:lnTo>
                  <a:lnTo>
                    <a:pt x="9724" y="5398"/>
                  </a:lnTo>
                  <a:lnTo>
                    <a:pt x="74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673;p64">
              <a:extLst>
                <a:ext uri="{FF2B5EF4-FFF2-40B4-BE49-F238E27FC236}">
                  <a16:creationId xmlns:a16="http://schemas.microsoft.com/office/drawing/2014/main" id="{AB89E167-192E-FABF-4BFD-44A728AFE62E}"/>
                </a:ext>
              </a:extLst>
            </p:cNvPr>
            <p:cNvSpPr/>
            <p:nvPr/>
          </p:nvSpPr>
          <p:spPr>
            <a:xfrm>
              <a:off x="1190150" y="3302975"/>
              <a:ext cx="258825" cy="192475"/>
            </a:xfrm>
            <a:custGeom>
              <a:avLst/>
              <a:gdLst/>
              <a:ahLst/>
              <a:cxnLst/>
              <a:rect l="l" t="t" r="r" b="b"/>
              <a:pathLst>
                <a:path w="10353" h="7699" extrusionOk="0">
                  <a:moveTo>
                    <a:pt x="7543" y="666"/>
                  </a:moveTo>
                  <a:lnTo>
                    <a:pt x="9613" y="5510"/>
                  </a:lnTo>
                  <a:lnTo>
                    <a:pt x="3041" y="7002"/>
                  </a:lnTo>
                  <a:lnTo>
                    <a:pt x="3041" y="7002"/>
                  </a:lnTo>
                  <a:lnTo>
                    <a:pt x="740" y="1480"/>
                  </a:lnTo>
                  <a:lnTo>
                    <a:pt x="7543" y="666"/>
                  </a:lnTo>
                  <a:close/>
                  <a:moveTo>
                    <a:pt x="7728" y="1"/>
                  </a:moveTo>
                  <a:lnTo>
                    <a:pt x="260" y="925"/>
                  </a:lnTo>
                  <a:cubicBezTo>
                    <a:pt x="186" y="925"/>
                    <a:pt x="75" y="999"/>
                    <a:pt x="38" y="1073"/>
                  </a:cubicBezTo>
                  <a:cubicBezTo>
                    <a:pt x="1" y="1147"/>
                    <a:pt x="1" y="1258"/>
                    <a:pt x="38" y="1332"/>
                  </a:cubicBezTo>
                  <a:lnTo>
                    <a:pt x="2552" y="7506"/>
                  </a:lnTo>
                  <a:cubicBezTo>
                    <a:pt x="2616" y="7602"/>
                    <a:pt x="2735" y="7698"/>
                    <a:pt x="2862" y="7698"/>
                  </a:cubicBezTo>
                  <a:cubicBezTo>
                    <a:pt x="2882" y="7698"/>
                    <a:pt x="2902" y="7696"/>
                    <a:pt x="2922" y="7691"/>
                  </a:cubicBezTo>
                  <a:lnTo>
                    <a:pt x="10094" y="6027"/>
                  </a:lnTo>
                  <a:cubicBezTo>
                    <a:pt x="10168" y="6027"/>
                    <a:pt x="10242" y="5953"/>
                    <a:pt x="10316" y="5879"/>
                  </a:cubicBezTo>
                  <a:cubicBezTo>
                    <a:pt x="10353" y="5805"/>
                    <a:pt x="10353" y="5694"/>
                    <a:pt x="10316" y="5620"/>
                  </a:cubicBezTo>
                  <a:lnTo>
                    <a:pt x="8023" y="186"/>
                  </a:lnTo>
                  <a:cubicBezTo>
                    <a:pt x="7987" y="75"/>
                    <a:pt x="7839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674;p64">
              <a:extLst>
                <a:ext uri="{FF2B5EF4-FFF2-40B4-BE49-F238E27FC236}">
                  <a16:creationId xmlns:a16="http://schemas.microsoft.com/office/drawing/2014/main" id="{EDA2B3D5-3DA6-8D4D-C1E2-5930A1585EFD}"/>
                </a:ext>
              </a:extLst>
            </p:cNvPr>
            <p:cNvSpPr/>
            <p:nvPr/>
          </p:nvSpPr>
          <p:spPr>
            <a:xfrm>
              <a:off x="1413825" y="3288200"/>
              <a:ext cx="203375" cy="151600"/>
            </a:xfrm>
            <a:custGeom>
              <a:avLst/>
              <a:gdLst/>
              <a:ahLst/>
              <a:cxnLst/>
              <a:rect l="l" t="t" r="r" b="b"/>
              <a:pathLst>
                <a:path w="8135" h="6064" extrusionOk="0">
                  <a:moveTo>
                    <a:pt x="6323" y="0"/>
                  </a:moveTo>
                  <a:lnTo>
                    <a:pt x="1" y="777"/>
                  </a:lnTo>
                  <a:lnTo>
                    <a:pt x="2256" y="6064"/>
                  </a:lnTo>
                  <a:lnTo>
                    <a:pt x="8134" y="4733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675;p64">
              <a:extLst>
                <a:ext uri="{FF2B5EF4-FFF2-40B4-BE49-F238E27FC236}">
                  <a16:creationId xmlns:a16="http://schemas.microsoft.com/office/drawing/2014/main" id="{7C9BAD9D-A974-FE1F-DEC4-EA35D3CAF189}"/>
                </a:ext>
              </a:extLst>
            </p:cNvPr>
            <p:cNvSpPr/>
            <p:nvPr/>
          </p:nvSpPr>
          <p:spPr>
            <a:xfrm>
              <a:off x="1406425" y="3280575"/>
              <a:ext cx="219100" cy="166850"/>
            </a:xfrm>
            <a:custGeom>
              <a:avLst/>
              <a:gdLst/>
              <a:ahLst/>
              <a:cxnLst/>
              <a:rect l="l" t="t" r="r" b="b"/>
              <a:pathLst>
                <a:path w="8764" h="6674" extrusionOk="0">
                  <a:moveTo>
                    <a:pt x="6397" y="638"/>
                  </a:moveTo>
                  <a:lnTo>
                    <a:pt x="8024" y="4816"/>
                  </a:lnTo>
                  <a:lnTo>
                    <a:pt x="2711" y="6020"/>
                  </a:lnTo>
                  <a:lnTo>
                    <a:pt x="2711" y="6020"/>
                  </a:lnTo>
                  <a:lnTo>
                    <a:pt x="740" y="1341"/>
                  </a:lnTo>
                  <a:lnTo>
                    <a:pt x="6397" y="638"/>
                  </a:lnTo>
                  <a:close/>
                  <a:moveTo>
                    <a:pt x="6641" y="0"/>
                  </a:moveTo>
                  <a:cubicBezTo>
                    <a:pt x="6621" y="0"/>
                    <a:pt x="6601" y="3"/>
                    <a:pt x="6582" y="10"/>
                  </a:cubicBezTo>
                  <a:lnTo>
                    <a:pt x="260" y="749"/>
                  </a:lnTo>
                  <a:cubicBezTo>
                    <a:pt x="186" y="786"/>
                    <a:pt x="75" y="823"/>
                    <a:pt x="38" y="897"/>
                  </a:cubicBezTo>
                  <a:cubicBezTo>
                    <a:pt x="1" y="1008"/>
                    <a:pt x="1" y="1082"/>
                    <a:pt x="38" y="1193"/>
                  </a:cubicBezTo>
                  <a:lnTo>
                    <a:pt x="2256" y="6479"/>
                  </a:lnTo>
                  <a:cubicBezTo>
                    <a:pt x="2287" y="6602"/>
                    <a:pt x="2394" y="6674"/>
                    <a:pt x="2513" y="6674"/>
                  </a:cubicBezTo>
                  <a:cubicBezTo>
                    <a:pt x="2538" y="6674"/>
                    <a:pt x="2564" y="6671"/>
                    <a:pt x="2589" y="6664"/>
                  </a:cubicBezTo>
                  <a:lnTo>
                    <a:pt x="8504" y="5333"/>
                  </a:lnTo>
                  <a:cubicBezTo>
                    <a:pt x="8615" y="5296"/>
                    <a:pt x="8689" y="5259"/>
                    <a:pt x="8726" y="5149"/>
                  </a:cubicBezTo>
                  <a:cubicBezTo>
                    <a:pt x="8763" y="5075"/>
                    <a:pt x="8763" y="5001"/>
                    <a:pt x="8726" y="4927"/>
                  </a:cubicBezTo>
                  <a:lnTo>
                    <a:pt x="6878" y="194"/>
                  </a:lnTo>
                  <a:cubicBezTo>
                    <a:pt x="6847" y="72"/>
                    <a:pt x="6740" y="0"/>
                    <a:pt x="6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676;p64">
              <a:extLst>
                <a:ext uri="{FF2B5EF4-FFF2-40B4-BE49-F238E27FC236}">
                  <a16:creationId xmlns:a16="http://schemas.microsoft.com/office/drawing/2014/main" id="{008EE3A1-EE3D-97B4-BC52-06BBE69F5462}"/>
                </a:ext>
              </a:extLst>
            </p:cNvPr>
            <p:cNvSpPr/>
            <p:nvPr/>
          </p:nvSpPr>
          <p:spPr>
            <a:xfrm>
              <a:off x="1601450" y="3269700"/>
              <a:ext cx="162700" cy="129425"/>
            </a:xfrm>
            <a:custGeom>
              <a:avLst/>
              <a:gdLst/>
              <a:ahLst/>
              <a:cxnLst/>
              <a:rect l="l" t="t" r="r" b="b"/>
              <a:pathLst>
                <a:path w="6508" h="5177" extrusionOk="0">
                  <a:moveTo>
                    <a:pt x="4844" y="1"/>
                  </a:moveTo>
                  <a:lnTo>
                    <a:pt x="1" y="592"/>
                  </a:lnTo>
                  <a:lnTo>
                    <a:pt x="1812" y="5177"/>
                  </a:lnTo>
                  <a:lnTo>
                    <a:pt x="6508" y="4105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677;p64">
              <a:extLst>
                <a:ext uri="{FF2B5EF4-FFF2-40B4-BE49-F238E27FC236}">
                  <a16:creationId xmlns:a16="http://schemas.microsoft.com/office/drawing/2014/main" id="{240DAC70-54E1-9471-7027-4553F798B325}"/>
                </a:ext>
              </a:extLst>
            </p:cNvPr>
            <p:cNvSpPr/>
            <p:nvPr/>
          </p:nvSpPr>
          <p:spPr>
            <a:xfrm>
              <a:off x="1593150" y="3262075"/>
              <a:ext cx="179325" cy="145375"/>
            </a:xfrm>
            <a:custGeom>
              <a:avLst/>
              <a:gdLst/>
              <a:ahLst/>
              <a:cxnLst/>
              <a:rect l="l" t="t" r="r" b="b"/>
              <a:pathLst>
                <a:path w="7173" h="5815" extrusionOk="0">
                  <a:moveTo>
                    <a:pt x="4969" y="632"/>
                  </a:moveTo>
                  <a:lnTo>
                    <a:pt x="6433" y="4188"/>
                  </a:lnTo>
                  <a:lnTo>
                    <a:pt x="2329" y="5149"/>
                  </a:lnTo>
                  <a:lnTo>
                    <a:pt x="776" y="1156"/>
                  </a:lnTo>
                  <a:lnTo>
                    <a:pt x="4969" y="632"/>
                  </a:lnTo>
                  <a:close/>
                  <a:moveTo>
                    <a:pt x="5199" y="1"/>
                  </a:moveTo>
                  <a:cubicBezTo>
                    <a:pt x="5178" y="1"/>
                    <a:pt x="5158" y="4"/>
                    <a:pt x="5139" y="10"/>
                  </a:cubicBezTo>
                  <a:lnTo>
                    <a:pt x="296" y="602"/>
                  </a:lnTo>
                  <a:cubicBezTo>
                    <a:pt x="222" y="602"/>
                    <a:pt x="111" y="639"/>
                    <a:pt x="74" y="750"/>
                  </a:cubicBezTo>
                  <a:cubicBezTo>
                    <a:pt x="37" y="824"/>
                    <a:pt x="0" y="897"/>
                    <a:pt x="37" y="1008"/>
                  </a:cubicBezTo>
                  <a:lnTo>
                    <a:pt x="1849" y="5593"/>
                  </a:lnTo>
                  <a:cubicBezTo>
                    <a:pt x="1886" y="5741"/>
                    <a:pt x="2033" y="5815"/>
                    <a:pt x="2218" y="5815"/>
                  </a:cubicBezTo>
                  <a:lnTo>
                    <a:pt x="6914" y="4742"/>
                  </a:lnTo>
                  <a:cubicBezTo>
                    <a:pt x="6987" y="4705"/>
                    <a:pt x="7061" y="4632"/>
                    <a:pt x="7135" y="4558"/>
                  </a:cubicBezTo>
                  <a:cubicBezTo>
                    <a:pt x="7172" y="4484"/>
                    <a:pt x="7172" y="4373"/>
                    <a:pt x="7135" y="4299"/>
                  </a:cubicBezTo>
                  <a:lnTo>
                    <a:pt x="5435" y="195"/>
                  </a:lnTo>
                  <a:cubicBezTo>
                    <a:pt x="5404" y="73"/>
                    <a:pt x="5297" y="1"/>
                    <a:pt x="5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678;p64">
              <a:extLst>
                <a:ext uri="{FF2B5EF4-FFF2-40B4-BE49-F238E27FC236}">
                  <a16:creationId xmlns:a16="http://schemas.microsoft.com/office/drawing/2014/main" id="{29A4B116-D223-AB04-6629-4E74E8DF6919}"/>
                </a:ext>
              </a:extLst>
            </p:cNvPr>
            <p:cNvSpPr/>
            <p:nvPr/>
          </p:nvSpPr>
          <p:spPr>
            <a:xfrm>
              <a:off x="1497950" y="3470275"/>
              <a:ext cx="185800" cy="158075"/>
            </a:xfrm>
            <a:custGeom>
              <a:avLst/>
              <a:gdLst/>
              <a:ahLst/>
              <a:cxnLst/>
              <a:rect l="l" t="t" r="r" b="b"/>
              <a:pathLst>
                <a:path w="7432" h="6323" extrusionOk="0">
                  <a:moveTo>
                    <a:pt x="5767" y="1"/>
                  </a:moveTo>
                  <a:lnTo>
                    <a:pt x="0" y="1405"/>
                  </a:lnTo>
                  <a:lnTo>
                    <a:pt x="2033" y="6323"/>
                  </a:lnTo>
                  <a:lnTo>
                    <a:pt x="7431" y="4252"/>
                  </a:lnTo>
                  <a:lnTo>
                    <a:pt x="5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679;p64">
              <a:extLst>
                <a:ext uri="{FF2B5EF4-FFF2-40B4-BE49-F238E27FC236}">
                  <a16:creationId xmlns:a16="http://schemas.microsoft.com/office/drawing/2014/main" id="{520ABC2C-8827-7967-C463-958CFD56D328}"/>
                </a:ext>
              </a:extLst>
            </p:cNvPr>
            <p:cNvSpPr/>
            <p:nvPr/>
          </p:nvSpPr>
          <p:spPr>
            <a:xfrm>
              <a:off x="1489625" y="3462650"/>
              <a:ext cx="202425" cy="173825"/>
            </a:xfrm>
            <a:custGeom>
              <a:avLst/>
              <a:gdLst/>
              <a:ahLst/>
              <a:cxnLst/>
              <a:rect l="l" t="t" r="r" b="b"/>
              <a:pathLst>
                <a:path w="8097" h="6953" extrusionOk="0">
                  <a:moveTo>
                    <a:pt x="5935" y="660"/>
                  </a:moveTo>
                  <a:lnTo>
                    <a:pt x="7357" y="4372"/>
                  </a:lnTo>
                  <a:lnTo>
                    <a:pt x="2551" y="6258"/>
                  </a:lnTo>
                  <a:lnTo>
                    <a:pt x="740" y="1932"/>
                  </a:lnTo>
                  <a:lnTo>
                    <a:pt x="5935" y="660"/>
                  </a:lnTo>
                  <a:close/>
                  <a:moveTo>
                    <a:pt x="6105" y="0"/>
                  </a:moveTo>
                  <a:cubicBezTo>
                    <a:pt x="6078" y="0"/>
                    <a:pt x="6052" y="3"/>
                    <a:pt x="6027" y="10"/>
                  </a:cubicBezTo>
                  <a:lnTo>
                    <a:pt x="259" y="1415"/>
                  </a:lnTo>
                  <a:cubicBezTo>
                    <a:pt x="148" y="1452"/>
                    <a:pt x="74" y="1489"/>
                    <a:pt x="37" y="1600"/>
                  </a:cubicBezTo>
                  <a:cubicBezTo>
                    <a:pt x="0" y="1674"/>
                    <a:pt x="0" y="1747"/>
                    <a:pt x="37" y="1858"/>
                  </a:cubicBezTo>
                  <a:lnTo>
                    <a:pt x="2108" y="6775"/>
                  </a:lnTo>
                  <a:cubicBezTo>
                    <a:pt x="2135" y="6884"/>
                    <a:pt x="2241" y="6952"/>
                    <a:pt x="2354" y="6952"/>
                  </a:cubicBezTo>
                  <a:cubicBezTo>
                    <a:pt x="2395" y="6952"/>
                    <a:pt x="2438" y="6943"/>
                    <a:pt x="2477" y="6923"/>
                  </a:cubicBezTo>
                  <a:lnTo>
                    <a:pt x="7875" y="4853"/>
                  </a:lnTo>
                  <a:cubicBezTo>
                    <a:pt x="7949" y="4816"/>
                    <a:pt x="8023" y="4779"/>
                    <a:pt x="8060" y="4705"/>
                  </a:cubicBezTo>
                  <a:cubicBezTo>
                    <a:pt x="8097" y="4631"/>
                    <a:pt x="8097" y="4520"/>
                    <a:pt x="8060" y="4446"/>
                  </a:cubicBezTo>
                  <a:lnTo>
                    <a:pt x="6396" y="195"/>
                  </a:lnTo>
                  <a:cubicBezTo>
                    <a:pt x="6366" y="72"/>
                    <a:pt x="6233" y="0"/>
                    <a:pt x="6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680;p64">
              <a:extLst>
                <a:ext uri="{FF2B5EF4-FFF2-40B4-BE49-F238E27FC236}">
                  <a16:creationId xmlns:a16="http://schemas.microsoft.com/office/drawing/2014/main" id="{F1F877E8-17B8-8EBA-DE1C-7D0E4C0EFF6B}"/>
                </a:ext>
              </a:extLst>
            </p:cNvPr>
            <p:cNvSpPr/>
            <p:nvPr/>
          </p:nvSpPr>
          <p:spPr>
            <a:xfrm>
              <a:off x="1004375" y="3337175"/>
              <a:ext cx="228325" cy="193200"/>
            </a:xfrm>
            <a:custGeom>
              <a:avLst/>
              <a:gdLst/>
              <a:ahLst/>
              <a:cxnLst/>
              <a:rect l="l" t="t" r="r" b="b"/>
              <a:pathLst>
                <a:path w="9133" h="7728" extrusionOk="0">
                  <a:moveTo>
                    <a:pt x="6545" y="1"/>
                  </a:moveTo>
                  <a:lnTo>
                    <a:pt x="1" y="814"/>
                  </a:lnTo>
                  <a:lnTo>
                    <a:pt x="2811" y="7728"/>
                  </a:lnTo>
                  <a:lnTo>
                    <a:pt x="9133" y="6286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681;p64">
              <a:extLst>
                <a:ext uri="{FF2B5EF4-FFF2-40B4-BE49-F238E27FC236}">
                  <a16:creationId xmlns:a16="http://schemas.microsoft.com/office/drawing/2014/main" id="{23DF7EC1-1B61-7E56-4190-A2B3467AD586}"/>
                </a:ext>
              </a:extLst>
            </p:cNvPr>
            <p:cNvSpPr/>
            <p:nvPr/>
          </p:nvSpPr>
          <p:spPr>
            <a:xfrm>
              <a:off x="996075" y="3329800"/>
              <a:ext cx="244025" cy="208150"/>
            </a:xfrm>
            <a:custGeom>
              <a:avLst/>
              <a:gdLst/>
              <a:ahLst/>
              <a:cxnLst/>
              <a:rect l="l" t="t" r="r" b="b"/>
              <a:pathLst>
                <a:path w="9761" h="8326" extrusionOk="0">
                  <a:moveTo>
                    <a:pt x="6683" y="656"/>
                  </a:moveTo>
                  <a:lnTo>
                    <a:pt x="9021" y="6359"/>
                  </a:lnTo>
                  <a:lnTo>
                    <a:pt x="3327" y="7653"/>
                  </a:lnTo>
                  <a:lnTo>
                    <a:pt x="776" y="1368"/>
                  </a:lnTo>
                  <a:lnTo>
                    <a:pt x="6683" y="656"/>
                  </a:lnTo>
                  <a:close/>
                  <a:moveTo>
                    <a:pt x="6840" y="0"/>
                  </a:moveTo>
                  <a:lnTo>
                    <a:pt x="296" y="813"/>
                  </a:lnTo>
                  <a:cubicBezTo>
                    <a:pt x="222" y="813"/>
                    <a:pt x="111" y="850"/>
                    <a:pt x="74" y="961"/>
                  </a:cubicBezTo>
                  <a:cubicBezTo>
                    <a:pt x="37" y="1035"/>
                    <a:pt x="0" y="1146"/>
                    <a:pt x="37" y="1220"/>
                  </a:cubicBezTo>
                  <a:lnTo>
                    <a:pt x="2847" y="8134"/>
                  </a:lnTo>
                  <a:cubicBezTo>
                    <a:pt x="2911" y="8230"/>
                    <a:pt x="3030" y="8326"/>
                    <a:pt x="3157" y="8326"/>
                  </a:cubicBezTo>
                  <a:cubicBezTo>
                    <a:pt x="3177" y="8326"/>
                    <a:pt x="3197" y="8323"/>
                    <a:pt x="3216" y="8318"/>
                  </a:cubicBezTo>
                  <a:lnTo>
                    <a:pt x="9501" y="6877"/>
                  </a:lnTo>
                  <a:cubicBezTo>
                    <a:pt x="9612" y="6840"/>
                    <a:pt x="9686" y="6803"/>
                    <a:pt x="9723" y="6692"/>
                  </a:cubicBezTo>
                  <a:cubicBezTo>
                    <a:pt x="9760" y="6618"/>
                    <a:pt x="9760" y="6544"/>
                    <a:pt x="9723" y="6433"/>
                  </a:cubicBezTo>
                  <a:lnTo>
                    <a:pt x="7135" y="185"/>
                  </a:lnTo>
                  <a:cubicBezTo>
                    <a:pt x="7098" y="74"/>
                    <a:pt x="6951" y="0"/>
                    <a:pt x="6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682;p64">
              <a:extLst>
                <a:ext uri="{FF2B5EF4-FFF2-40B4-BE49-F238E27FC236}">
                  <a16:creationId xmlns:a16="http://schemas.microsoft.com/office/drawing/2014/main" id="{A8FA4F55-E869-BF46-6397-1EDCCD9B46CD}"/>
                </a:ext>
              </a:extLst>
            </p:cNvPr>
            <p:cNvSpPr/>
            <p:nvPr/>
          </p:nvSpPr>
          <p:spPr>
            <a:xfrm>
              <a:off x="1752100" y="3259550"/>
              <a:ext cx="92475" cy="106300"/>
            </a:xfrm>
            <a:custGeom>
              <a:avLst/>
              <a:gdLst/>
              <a:ahLst/>
              <a:cxnLst/>
              <a:rect l="l" t="t" r="r" b="b"/>
              <a:pathLst>
                <a:path w="3699" h="4252" extrusionOk="0">
                  <a:moveTo>
                    <a:pt x="2108" y="0"/>
                  </a:moveTo>
                  <a:lnTo>
                    <a:pt x="1" y="259"/>
                  </a:lnTo>
                  <a:lnTo>
                    <a:pt x="1628" y="4252"/>
                  </a:lnTo>
                  <a:lnTo>
                    <a:pt x="3698" y="3808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683;p64">
              <a:extLst>
                <a:ext uri="{FF2B5EF4-FFF2-40B4-BE49-F238E27FC236}">
                  <a16:creationId xmlns:a16="http://schemas.microsoft.com/office/drawing/2014/main" id="{8E3BF1C4-3144-BECC-4797-9AC4A8C5B1E9}"/>
                </a:ext>
              </a:extLst>
            </p:cNvPr>
            <p:cNvSpPr/>
            <p:nvPr/>
          </p:nvSpPr>
          <p:spPr>
            <a:xfrm>
              <a:off x="1743800" y="3251925"/>
              <a:ext cx="109075" cy="121575"/>
            </a:xfrm>
            <a:custGeom>
              <a:avLst/>
              <a:gdLst/>
              <a:ahLst/>
              <a:cxnLst/>
              <a:rect l="l" t="t" r="r" b="b"/>
              <a:pathLst>
                <a:path w="4363" h="4863" extrusionOk="0">
                  <a:moveTo>
                    <a:pt x="2218" y="638"/>
                  </a:moveTo>
                  <a:lnTo>
                    <a:pt x="3623" y="3891"/>
                  </a:lnTo>
                  <a:lnTo>
                    <a:pt x="2159" y="4210"/>
                  </a:lnTo>
                  <a:lnTo>
                    <a:pt x="2159" y="4210"/>
                  </a:lnTo>
                  <a:lnTo>
                    <a:pt x="777" y="823"/>
                  </a:lnTo>
                  <a:lnTo>
                    <a:pt x="2218" y="638"/>
                  </a:lnTo>
                  <a:close/>
                  <a:moveTo>
                    <a:pt x="2463" y="0"/>
                  </a:moveTo>
                  <a:cubicBezTo>
                    <a:pt x="2442" y="0"/>
                    <a:pt x="2422" y="3"/>
                    <a:pt x="2403" y="9"/>
                  </a:cubicBezTo>
                  <a:lnTo>
                    <a:pt x="296" y="268"/>
                  </a:lnTo>
                  <a:cubicBezTo>
                    <a:pt x="222" y="268"/>
                    <a:pt x="111" y="305"/>
                    <a:pt x="74" y="416"/>
                  </a:cubicBezTo>
                  <a:cubicBezTo>
                    <a:pt x="37" y="490"/>
                    <a:pt x="0" y="601"/>
                    <a:pt x="37" y="675"/>
                  </a:cubicBezTo>
                  <a:lnTo>
                    <a:pt x="1701" y="4668"/>
                  </a:lnTo>
                  <a:cubicBezTo>
                    <a:pt x="1732" y="4790"/>
                    <a:pt x="1838" y="4862"/>
                    <a:pt x="1958" y="4862"/>
                  </a:cubicBezTo>
                  <a:cubicBezTo>
                    <a:pt x="1983" y="4862"/>
                    <a:pt x="2008" y="4859"/>
                    <a:pt x="2034" y="4853"/>
                  </a:cubicBezTo>
                  <a:lnTo>
                    <a:pt x="4104" y="4409"/>
                  </a:lnTo>
                  <a:cubicBezTo>
                    <a:pt x="4215" y="4372"/>
                    <a:pt x="4289" y="4335"/>
                    <a:pt x="4326" y="4224"/>
                  </a:cubicBezTo>
                  <a:cubicBezTo>
                    <a:pt x="4363" y="4150"/>
                    <a:pt x="4363" y="4076"/>
                    <a:pt x="4326" y="3965"/>
                  </a:cubicBezTo>
                  <a:lnTo>
                    <a:pt x="2699" y="194"/>
                  </a:lnTo>
                  <a:cubicBezTo>
                    <a:pt x="2668" y="72"/>
                    <a:pt x="2562" y="0"/>
                    <a:pt x="2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684;p64">
              <a:extLst>
                <a:ext uri="{FF2B5EF4-FFF2-40B4-BE49-F238E27FC236}">
                  <a16:creationId xmlns:a16="http://schemas.microsoft.com/office/drawing/2014/main" id="{B58B8850-C1FE-B714-69A0-5C2721A935B6}"/>
                </a:ext>
              </a:extLst>
            </p:cNvPr>
            <p:cNvSpPr/>
            <p:nvPr/>
          </p:nvSpPr>
          <p:spPr>
            <a:xfrm>
              <a:off x="1087575" y="3563625"/>
              <a:ext cx="235700" cy="215375"/>
            </a:xfrm>
            <a:custGeom>
              <a:avLst/>
              <a:gdLst/>
              <a:ahLst/>
              <a:cxnLst/>
              <a:rect l="l" t="t" r="r" b="b"/>
              <a:pathLst>
                <a:path w="9428" h="8615" extrusionOk="0">
                  <a:moveTo>
                    <a:pt x="6951" y="1"/>
                  </a:moveTo>
                  <a:lnTo>
                    <a:pt x="0" y="1701"/>
                  </a:lnTo>
                  <a:lnTo>
                    <a:pt x="2810" y="8615"/>
                  </a:lnTo>
                  <a:lnTo>
                    <a:pt x="9428" y="6064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685;p64">
              <a:extLst>
                <a:ext uri="{FF2B5EF4-FFF2-40B4-BE49-F238E27FC236}">
                  <a16:creationId xmlns:a16="http://schemas.microsoft.com/office/drawing/2014/main" id="{BE2DC5F7-8FA5-7BB1-7978-D336072D6955}"/>
                </a:ext>
              </a:extLst>
            </p:cNvPr>
            <p:cNvSpPr/>
            <p:nvPr/>
          </p:nvSpPr>
          <p:spPr>
            <a:xfrm>
              <a:off x="1079250" y="3556000"/>
              <a:ext cx="252350" cy="231100"/>
            </a:xfrm>
            <a:custGeom>
              <a:avLst/>
              <a:gdLst/>
              <a:ahLst/>
              <a:cxnLst/>
              <a:rect l="l" t="t" r="r" b="b"/>
              <a:pathLst>
                <a:path w="10094" h="9244" extrusionOk="0">
                  <a:moveTo>
                    <a:pt x="7091" y="667"/>
                  </a:moveTo>
                  <a:lnTo>
                    <a:pt x="9354" y="6184"/>
                  </a:lnTo>
                  <a:lnTo>
                    <a:pt x="3328" y="8513"/>
                  </a:lnTo>
                  <a:lnTo>
                    <a:pt x="740" y="2228"/>
                  </a:lnTo>
                  <a:lnTo>
                    <a:pt x="7091" y="667"/>
                  </a:lnTo>
                  <a:close/>
                  <a:moveTo>
                    <a:pt x="7285" y="0"/>
                  </a:moveTo>
                  <a:cubicBezTo>
                    <a:pt x="7260" y="0"/>
                    <a:pt x="7235" y="4"/>
                    <a:pt x="7210" y="10"/>
                  </a:cubicBezTo>
                  <a:lnTo>
                    <a:pt x="259" y="1711"/>
                  </a:lnTo>
                  <a:cubicBezTo>
                    <a:pt x="185" y="1747"/>
                    <a:pt x="111" y="1821"/>
                    <a:pt x="74" y="1895"/>
                  </a:cubicBezTo>
                  <a:cubicBezTo>
                    <a:pt x="37" y="1969"/>
                    <a:pt x="0" y="2043"/>
                    <a:pt x="37" y="2154"/>
                  </a:cubicBezTo>
                  <a:lnTo>
                    <a:pt x="2847" y="9031"/>
                  </a:lnTo>
                  <a:cubicBezTo>
                    <a:pt x="2902" y="9168"/>
                    <a:pt x="3018" y="9244"/>
                    <a:pt x="3134" y="9244"/>
                  </a:cubicBezTo>
                  <a:cubicBezTo>
                    <a:pt x="3175" y="9244"/>
                    <a:pt x="3216" y="9235"/>
                    <a:pt x="3254" y="9216"/>
                  </a:cubicBezTo>
                  <a:lnTo>
                    <a:pt x="9872" y="6665"/>
                  </a:lnTo>
                  <a:cubicBezTo>
                    <a:pt x="9945" y="6628"/>
                    <a:pt x="10019" y="6591"/>
                    <a:pt x="10056" y="6480"/>
                  </a:cubicBezTo>
                  <a:cubicBezTo>
                    <a:pt x="10093" y="6406"/>
                    <a:pt x="10093" y="6332"/>
                    <a:pt x="10056" y="6258"/>
                  </a:cubicBezTo>
                  <a:lnTo>
                    <a:pt x="7542" y="195"/>
                  </a:lnTo>
                  <a:cubicBezTo>
                    <a:pt x="7512" y="72"/>
                    <a:pt x="7405" y="0"/>
                    <a:pt x="7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686;p64">
              <a:extLst>
                <a:ext uri="{FF2B5EF4-FFF2-40B4-BE49-F238E27FC236}">
                  <a16:creationId xmlns:a16="http://schemas.microsoft.com/office/drawing/2014/main" id="{B3DCDB06-D852-54C6-8570-6BF2293188EB}"/>
                </a:ext>
              </a:extLst>
            </p:cNvPr>
            <p:cNvSpPr/>
            <p:nvPr/>
          </p:nvSpPr>
          <p:spPr>
            <a:xfrm>
              <a:off x="1670775" y="3434225"/>
              <a:ext cx="154375" cy="132200"/>
            </a:xfrm>
            <a:custGeom>
              <a:avLst/>
              <a:gdLst/>
              <a:ahLst/>
              <a:cxnLst/>
              <a:rect l="l" t="t" r="r" b="b"/>
              <a:pathLst>
                <a:path w="6175" h="5288" extrusionOk="0">
                  <a:moveTo>
                    <a:pt x="4733" y="1"/>
                  </a:moveTo>
                  <a:lnTo>
                    <a:pt x="1" y="1147"/>
                  </a:lnTo>
                  <a:lnTo>
                    <a:pt x="1627" y="5288"/>
                  </a:lnTo>
                  <a:lnTo>
                    <a:pt x="6175" y="3513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687;p64">
              <a:extLst>
                <a:ext uri="{FF2B5EF4-FFF2-40B4-BE49-F238E27FC236}">
                  <a16:creationId xmlns:a16="http://schemas.microsoft.com/office/drawing/2014/main" id="{8093CC88-3EC1-1BFD-7CEC-F927FEF1944A}"/>
                </a:ext>
              </a:extLst>
            </p:cNvPr>
            <p:cNvSpPr/>
            <p:nvPr/>
          </p:nvSpPr>
          <p:spPr>
            <a:xfrm>
              <a:off x="1663375" y="3426600"/>
              <a:ext cx="170100" cy="147450"/>
            </a:xfrm>
            <a:custGeom>
              <a:avLst/>
              <a:gdLst/>
              <a:ahLst/>
              <a:cxnLst/>
              <a:rect l="l" t="t" r="r" b="b"/>
              <a:pathLst>
                <a:path w="6804" h="5898" extrusionOk="0">
                  <a:moveTo>
                    <a:pt x="4867" y="660"/>
                  </a:moveTo>
                  <a:lnTo>
                    <a:pt x="6064" y="3670"/>
                  </a:lnTo>
                  <a:lnTo>
                    <a:pt x="2108" y="5186"/>
                  </a:lnTo>
                  <a:lnTo>
                    <a:pt x="740" y="1674"/>
                  </a:lnTo>
                  <a:lnTo>
                    <a:pt x="4867" y="660"/>
                  </a:lnTo>
                  <a:close/>
                  <a:moveTo>
                    <a:pt x="5031" y="1"/>
                  </a:moveTo>
                  <a:cubicBezTo>
                    <a:pt x="5006" y="1"/>
                    <a:pt x="4980" y="4"/>
                    <a:pt x="4955" y="10"/>
                  </a:cubicBezTo>
                  <a:lnTo>
                    <a:pt x="223" y="1156"/>
                  </a:lnTo>
                  <a:cubicBezTo>
                    <a:pt x="149" y="1193"/>
                    <a:pt x="75" y="1230"/>
                    <a:pt x="38" y="1304"/>
                  </a:cubicBezTo>
                  <a:cubicBezTo>
                    <a:pt x="1" y="1415"/>
                    <a:pt x="1" y="1489"/>
                    <a:pt x="38" y="1563"/>
                  </a:cubicBezTo>
                  <a:lnTo>
                    <a:pt x="1628" y="5703"/>
                  </a:lnTo>
                  <a:cubicBezTo>
                    <a:pt x="1689" y="5826"/>
                    <a:pt x="1826" y="5898"/>
                    <a:pt x="1956" y="5898"/>
                  </a:cubicBezTo>
                  <a:cubicBezTo>
                    <a:pt x="1982" y="5898"/>
                    <a:pt x="2009" y="5895"/>
                    <a:pt x="2034" y="5888"/>
                  </a:cubicBezTo>
                  <a:lnTo>
                    <a:pt x="6582" y="4114"/>
                  </a:lnTo>
                  <a:cubicBezTo>
                    <a:pt x="6656" y="4077"/>
                    <a:pt x="6729" y="4040"/>
                    <a:pt x="6766" y="3966"/>
                  </a:cubicBezTo>
                  <a:cubicBezTo>
                    <a:pt x="6803" y="3892"/>
                    <a:pt x="6803" y="3781"/>
                    <a:pt x="6766" y="3707"/>
                  </a:cubicBezTo>
                  <a:lnTo>
                    <a:pt x="5325" y="195"/>
                  </a:lnTo>
                  <a:cubicBezTo>
                    <a:pt x="5263" y="72"/>
                    <a:pt x="5151" y="1"/>
                    <a:pt x="5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688;p64">
              <a:extLst>
                <a:ext uri="{FF2B5EF4-FFF2-40B4-BE49-F238E27FC236}">
                  <a16:creationId xmlns:a16="http://schemas.microsoft.com/office/drawing/2014/main" id="{5271EE98-3119-7335-885A-604CE3165793}"/>
                </a:ext>
              </a:extLst>
            </p:cNvPr>
            <p:cNvSpPr/>
            <p:nvPr/>
          </p:nvSpPr>
          <p:spPr>
            <a:xfrm>
              <a:off x="1817725" y="3414825"/>
              <a:ext cx="87850" cy="97075"/>
            </a:xfrm>
            <a:custGeom>
              <a:avLst/>
              <a:gdLst/>
              <a:ahLst/>
              <a:cxnLst/>
              <a:rect l="l" t="t" r="r" b="b"/>
              <a:pathLst>
                <a:path w="3514" h="3883" extrusionOk="0">
                  <a:moveTo>
                    <a:pt x="1997" y="0"/>
                  </a:moveTo>
                  <a:lnTo>
                    <a:pt x="1" y="481"/>
                  </a:lnTo>
                  <a:lnTo>
                    <a:pt x="1406" y="3882"/>
                  </a:lnTo>
                  <a:lnTo>
                    <a:pt x="3513" y="3069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689;p64">
              <a:extLst>
                <a:ext uri="{FF2B5EF4-FFF2-40B4-BE49-F238E27FC236}">
                  <a16:creationId xmlns:a16="http://schemas.microsoft.com/office/drawing/2014/main" id="{BF9A7AA1-3E31-092D-FD13-39AB0CA4840C}"/>
                </a:ext>
              </a:extLst>
            </p:cNvPr>
            <p:cNvSpPr/>
            <p:nvPr/>
          </p:nvSpPr>
          <p:spPr>
            <a:xfrm>
              <a:off x="1810350" y="3407175"/>
              <a:ext cx="103525" cy="112350"/>
            </a:xfrm>
            <a:custGeom>
              <a:avLst/>
              <a:gdLst/>
              <a:ahLst/>
              <a:cxnLst/>
              <a:rect l="l" t="t" r="r" b="b"/>
              <a:pathLst>
                <a:path w="4141" h="4494" extrusionOk="0">
                  <a:moveTo>
                    <a:pt x="2107" y="676"/>
                  </a:moveTo>
                  <a:lnTo>
                    <a:pt x="3401" y="3227"/>
                  </a:lnTo>
                  <a:lnTo>
                    <a:pt x="1878" y="3787"/>
                  </a:lnTo>
                  <a:lnTo>
                    <a:pt x="1878" y="3787"/>
                  </a:lnTo>
                  <a:lnTo>
                    <a:pt x="740" y="1009"/>
                  </a:lnTo>
                  <a:lnTo>
                    <a:pt x="2107" y="676"/>
                  </a:lnTo>
                  <a:close/>
                  <a:moveTo>
                    <a:pt x="2280" y="1"/>
                  </a:moveTo>
                  <a:cubicBezTo>
                    <a:pt x="2259" y="1"/>
                    <a:pt x="2238" y="4"/>
                    <a:pt x="2218" y="11"/>
                  </a:cubicBezTo>
                  <a:lnTo>
                    <a:pt x="222" y="491"/>
                  </a:lnTo>
                  <a:cubicBezTo>
                    <a:pt x="148" y="528"/>
                    <a:pt x="74" y="565"/>
                    <a:pt x="37" y="639"/>
                  </a:cubicBezTo>
                  <a:cubicBezTo>
                    <a:pt x="0" y="713"/>
                    <a:pt x="0" y="824"/>
                    <a:pt x="37" y="898"/>
                  </a:cubicBezTo>
                  <a:lnTo>
                    <a:pt x="1405" y="4299"/>
                  </a:lnTo>
                  <a:cubicBezTo>
                    <a:pt x="1466" y="4422"/>
                    <a:pt x="1604" y="4493"/>
                    <a:pt x="1733" y="4493"/>
                  </a:cubicBezTo>
                  <a:cubicBezTo>
                    <a:pt x="1760" y="4493"/>
                    <a:pt x="1786" y="4490"/>
                    <a:pt x="1812" y="4484"/>
                  </a:cubicBezTo>
                  <a:lnTo>
                    <a:pt x="3919" y="3671"/>
                  </a:lnTo>
                  <a:cubicBezTo>
                    <a:pt x="3993" y="3634"/>
                    <a:pt x="4067" y="3560"/>
                    <a:pt x="4104" y="3486"/>
                  </a:cubicBezTo>
                  <a:cubicBezTo>
                    <a:pt x="4141" y="3412"/>
                    <a:pt x="4141" y="3301"/>
                    <a:pt x="4104" y="3227"/>
                  </a:cubicBezTo>
                  <a:lnTo>
                    <a:pt x="2551" y="158"/>
                  </a:lnTo>
                  <a:cubicBezTo>
                    <a:pt x="2490" y="67"/>
                    <a:pt x="2379" y="1"/>
                    <a:pt x="2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690;p64">
              <a:extLst>
                <a:ext uri="{FF2B5EF4-FFF2-40B4-BE49-F238E27FC236}">
                  <a16:creationId xmlns:a16="http://schemas.microsoft.com/office/drawing/2014/main" id="{C73F52F3-BA1E-C3CE-A494-503256CB14FE}"/>
                </a:ext>
              </a:extLst>
            </p:cNvPr>
            <p:cNvSpPr/>
            <p:nvPr/>
          </p:nvSpPr>
          <p:spPr>
            <a:xfrm>
              <a:off x="6467700" y="3108900"/>
              <a:ext cx="396550" cy="1791250"/>
            </a:xfrm>
            <a:custGeom>
              <a:avLst/>
              <a:gdLst/>
              <a:ahLst/>
              <a:cxnLst/>
              <a:rect l="l" t="t" r="r" b="b"/>
              <a:pathLst>
                <a:path w="15862" h="71650" extrusionOk="0">
                  <a:moveTo>
                    <a:pt x="15529" y="0"/>
                  </a:moveTo>
                  <a:cubicBezTo>
                    <a:pt x="15381" y="0"/>
                    <a:pt x="15233" y="148"/>
                    <a:pt x="15233" y="296"/>
                  </a:cubicBezTo>
                  <a:lnTo>
                    <a:pt x="15233" y="55456"/>
                  </a:lnTo>
                  <a:lnTo>
                    <a:pt x="297" y="55456"/>
                  </a:lnTo>
                  <a:cubicBezTo>
                    <a:pt x="223" y="55456"/>
                    <a:pt x="149" y="55493"/>
                    <a:pt x="112" y="55530"/>
                  </a:cubicBezTo>
                  <a:cubicBezTo>
                    <a:pt x="38" y="55604"/>
                    <a:pt x="1" y="55678"/>
                    <a:pt x="1" y="55752"/>
                  </a:cubicBezTo>
                  <a:lnTo>
                    <a:pt x="1" y="71354"/>
                  </a:lnTo>
                  <a:cubicBezTo>
                    <a:pt x="1" y="71538"/>
                    <a:pt x="149" y="71649"/>
                    <a:pt x="297" y="71649"/>
                  </a:cubicBezTo>
                  <a:cubicBezTo>
                    <a:pt x="482" y="71649"/>
                    <a:pt x="629" y="71538"/>
                    <a:pt x="629" y="71354"/>
                  </a:cubicBezTo>
                  <a:lnTo>
                    <a:pt x="629" y="56085"/>
                  </a:lnTo>
                  <a:lnTo>
                    <a:pt x="15529" y="56085"/>
                  </a:lnTo>
                  <a:cubicBezTo>
                    <a:pt x="15603" y="56085"/>
                    <a:pt x="15713" y="56048"/>
                    <a:pt x="15750" y="55974"/>
                  </a:cubicBezTo>
                  <a:cubicBezTo>
                    <a:pt x="15824" y="55937"/>
                    <a:pt x="15861" y="55863"/>
                    <a:pt x="15861" y="55752"/>
                  </a:cubicBezTo>
                  <a:lnTo>
                    <a:pt x="15861" y="296"/>
                  </a:lnTo>
                  <a:cubicBezTo>
                    <a:pt x="15861" y="148"/>
                    <a:pt x="15713" y="0"/>
                    <a:pt x="15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691;p64">
              <a:extLst>
                <a:ext uri="{FF2B5EF4-FFF2-40B4-BE49-F238E27FC236}">
                  <a16:creationId xmlns:a16="http://schemas.microsoft.com/office/drawing/2014/main" id="{CBA94BB7-D18A-4041-7926-0DDC857E2514}"/>
                </a:ext>
              </a:extLst>
            </p:cNvPr>
            <p:cNvSpPr/>
            <p:nvPr/>
          </p:nvSpPr>
          <p:spPr>
            <a:xfrm>
              <a:off x="6694150" y="3425900"/>
              <a:ext cx="170100" cy="713575"/>
            </a:xfrm>
            <a:custGeom>
              <a:avLst/>
              <a:gdLst/>
              <a:ahLst/>
              <a:cxnLst/>
              <a:rect l="l" t="t" r="r" b="b"/>
              <a:pathLst>
                <a:path w="6804" h="28543" extrusionOk="0">
                  <a:moveTo>
                    <a:pt x="333" y="1"/>
                  </a:moveTo>
                  <a:cubicBezTo>
                    <a:pt x="149" y="1"/>
                    <a:pt x="1" y="149"/>
                    <a:pt x="1" y="297"/>
                  </a:cubicBezTo>
                  <a:lnTo>
                    <a:pt x="1" y="28210"/>
                  </a:lnTo>
                  <a:cubicBezTo>
                    <a:pt x="1" y="28321"/>
                    <a:pt x="38" y="28395"/>
                    <a:pt x="112" y="28431"/>
                  </a:cubicBezTo>
                  <a:cubicBezTo>
                    <a:pt x="149" y="28505"/>
                    <a:pt x="223" y="28542"/>
                    <a:pt x="333" y="28542"/>
                  </a:cubicBezTo>
                  <a:lnTo>
                    <a:pt x="6471" y="28542"/>
                  </a:lnTo>
                  <a:cubicBezTo>
                    <a:pt x="6655" y="28542"/>
                    <a:pt x="6803" y="28395"/>
                    <a:pt x="6803" y="28210"/>
                  </a:cubicBezTo>
                  <a:cubicBezTo>
                    <a:pt x="6803" y="28062"/>
                    <a:pt x="6655" y="27914"/>
                    <a:pt x="6471" y="27914"/>
                  </a:cubicBezTo>
                  <a:lnTo>
                    <a:pt x="629" y="27914"/>
                  </a:lnTo>
                  <a:lnTo>
                    <a:pt x="629" y="297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692;p64">
              <a:extLst>
                <a:ext uri="{FF2B5EF4-FFF2-40B4-BE49-F238E27FC236}">
                  <a16:creationId xmlns:a16="http://schemas.microsoft.com/office/drawing/2014/main" id="{64882D22-67A3-41C9-FBD6-B8A975786E6A}"/>
                </a:ext>
              </a:extLst>
            </p:cNvPr>
            <p:cNvSpPr/>
            <p:nvPr/>
          </p:nvSpPr>
          <p:spPr>
            <a:xfrm>
              <a:off x="5578575" y="4023925"/>
              <a:ext cx="478775" cy="632200"/>
            </a:xfrm>
            <a:custGeom>
              <a:avLst/>
              <a:gdLst/>
              <a:ahLst/>
              <a:cxnLst/>
              <a:rect l="l" t="t" r="r" b="b"/>
              <a:pathLst>
                <a:path w="19151" h="25288" extrusionOk="0">
                  <a:moveTo>
                    <a:pt x="362" y="0"/>
                  </a:moveTo>
                  <a:cubicBezTo>
                    <a:pt x="255" y="0"/>
                    <a:pt x="148" y="49"/>
                    <a:pt x="74" y="148"/>
                  </a:cubicBezTo>
                  <a:cubicBezTo>
                    <a:pt x="0" y="296"/>
                    <a:pt x="37" y="481"/>
                    <a:pt x="185" y="592"/>
                  </a:cubicBezTo>
                  <a:lnTo>
                    <a:pt x="18523" y="11720"/>
                  </a:lnTo>
                  <a:lnTo>
                    <a:pt x="18523" y="24955"/>
                  </a:lnTo>
                  <a:cubicBezTo>
                    <a:pt x="18523" y="25140"/>
                    <a:pt x="18670" y="25288"/>
                    <a:pt x="18855" y="25288"/>
                  </a:cubicBezTo>
                  <a:cubicBezTo>
                    <a:pt x="19003" y="25288"/>
                    <a:pt x="19151" y="25140"/>
                    <a:pt x="19151" y="24955"/>
                  </a:cubicBezTo>
                  <a:lnTo>
                    <a:pt x="19151" y="11535"/>
                  </a:lnTo>
                  <a:cubicBezTo>
                    <a:pt x="19151" y="11461"/>
                    <a:pt x="19077" y="11350"/>
                    <a:pt x="19003" y="11276"/>
                  </a:cubicBezTo>
                  <a:lnTo>
                    <a:pt x="518" y="37"/>
                  </a:lnTo>
                  <a:cubicBezTo>
                    <a:pt x="469" y="12"/>
                    <a:pt x="415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693;p64">
              <a:extLst>
                <a:ext uri="{FF2B5EF4-FFF2-40B4-BE49-F238E27FC236}">
                  <a16:creationId xmlns:a16="http://schemas.microsoft.com/office/drawing/2014/main" id="{D3714E29-18EC-D3A6-64F9-7AC6E9EBC8D2}"/>
                </a:ext>
              </a:extLst>
            </p:cNvPr>
            <p:cNvSpPr/>
            <p:nvPr/>
          </p:nvSpPr>
          <p:spPr>
            <a:xfrm>
              <a:off x="5824425" y="4187500"/>
              <a:ext cx="15725" cy="314275"/>
            </a:xfrm>
            <a:custGeom>
              <a:avLst/>
              <a:gdLst/>
              <a:ahLst/>
              <a:cxnLst/>
              <a:rect l="l" t="t" r="r" b="b"/>
              <a:pathLst>
                <a:path w="629" h="12571" extrusionOk="0">
                  <a:moveTo>
                    <a:pt x="296" y="1"/>
                  </a:moveTo>
                  <a:cubicBezTo>
                    <a:pt x="148" y="1"/>
                    <a:pt x="0" y="112"/>
                    <a:pt x="0" y="297"/>
                  </a:cubicBezTo>
                  <a:lnTo>
                    <a:pt x="0" y="12275"/>
                  </a:lnTo>
                  <a:cubicBezTo>
                    <a:pt x="0" y="12423"/>
                    <a:pt x="148" y="12571"/>
                    <a:pt x="296" y="12571"/>
                  </a:cubicBezTo>
                  <a:cubicBezTo>
                    <a:pt x="481" y="12571"/>
                    <a:pt x="629" y="12423"/>
                    <a:pt x="629" y="12275"/>
                  </a:cubicBezTo>
                  <a:lnTo>
                    <a:pt x="629" y="297"/>
                  </a:lnTo>
                  <a:cubicBezTo>
                    <a:pt x="629" y="112"/>
                    <a:pt x="481" y="1"/>
                    <a:pt x="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694;p64">
              <a:extLst>
                <a:ext uri="{FF2B5EF4-FFF2-40B4-BE49-F238E27FC236}">
                  <a16:creationId xmlns:a16="http://schemas.microsoft.com/office/drawing/2014/main" id="{59698DDF-DFC5-6D3B-E3AF-DE5B0B28D741}"/>
                </a:ext>
              </a:extLst>
            </p:cNvPr>
            <p:cNvSpPr/>
            <p:nvPr/>
          </p:nvSpPr>
          <p:spPr>
            <a:xfrm>
              <a:off x="5823500" y="3806475"/>
              <a:ext cx="396525" cy="794825"/>
            </a:xfrm>
            <a:custGeom>
              <a:avLst/>
              <a:gdLst/>
              <a:ahLst/>
              <a:cxnLst/>
              <a:rect l="l" t="t" r="r" b="b"/>
              <a:pathLst>
                <a:path w="15861" h="31793" extrusionOk="0">
                  <a:moveTo>
                    <a:pt x="335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74" y="84"/>
                    <a:pt x="0" y="232"/>
                    <a:pt x="37" y="417"/>
                  </a:cubicBezTo>
                  <a:lnTo>
                    <a:pt x="1849" y="6221"/>
                  </a:lnTo>
                  <a:cubicBezTo>
                    <a:pt x="1886" y="6258"/>
                    <a:pt x="1923" y="6332"/>
                    <a:pt x="1997" y="6369"/>
                  </a:cubicBezTo>
                  <a:lnTo>
                    <a:pt x="15269" y="14613"/>
                  </a:lnTo>
                  <a:lnTo>
                    <a:pt x="15269" y="30844"/>
                  </a:lnTo>
                  <a:lnTo>
                    <a:pt x="9243" y="26185"/>
                  </a:lnTo>
                  <a:cubicBezTo>
                    <a:pt x="9174" y="26134"/>
                    <a:pt x="9098" y="26106"/>
                    <a:pt x="9024" y="26106"/>
                  </a:cubicBezTo>
                  <a:cubicBezTo>
                    <a:pt x="8940" y="26106"/>
                    <a:pt x="8859" y="26143"/>
                    <a:pt x="8799" y="26222"/>
                  </a:cubicBezTo>
                  <a:cubicBezTo>
                    <a:pt x="8689" y="26370"/>
                    <a:pt x="8726" y="26555"/>
                    <a:pt x="8836" y="26666"/>
                  </a:cubicBezTo>
                  <a:lnTo>
                    <a:pt x="15380" y="31731"/>
                  </a:lnTo>
                  <a:cubicBezTo>
                    <a:pt x="15424" y="31774"/>
                    <a:pt x="15492" y="31792"/>
                    <a:pt x="15564" y="31792"/>
                  </a:cubicBezTo>
                  <a:cubicBezTo>
                    <a:pt x="15615" y="31792"/>
                    <a:pt x="15667" y="31783"/>
                    <a:pt x="15713" y="31768"/>
                  </a:cubicBezTo>
                  <a:cubicBezTo>
                    <a:pt x="15824" y="31731"/>
                    <a:pt x="15861" y="31620"/>
                    <a:pt x="15861" y="31472"/>
                  </a:cubicBezTo>
                  <a:lnTo>
                    <a:pt x="15861" y="14465"/>
                  </a:lnTo>
                  <a:cubicBezTo>
                    <a:pt x="15861" y="14355"/>
                    <a:pt x="15824" y="14244"/>
                    <a:pt x="15713" y="14207"/>
                  </a:cubicBezTo>
                  <a:lnTo>
                    <a:pt x="2404" y="5925"/>
                  </a:lnTo>
                  <a:lnTo>
                    <a:pt x="629" y="232"/>
                  </a:lnTo>
                  <a:cubicBezTo>
                    <a:pt x="598" y="78"/>
                    <a:pt x="465" y="1"/>
                    <a:pt x="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695;p64">
              <a:extLst>
                <a:ext uri="{FF2B5EF4-FFF2-40B4-BE49-F238E27FC236}">
                  <a16:creationId xmlns:a16="http://schemas.microsoft.com/office/drawing/2014/main" id="{23E821A7-B5A5-6F90-26AE-8E1ADF01249D}"/>
                </a:ext>
              </a:extLst>
            </p:cNvPr>
            <p:cNvSpPr/>
            <p:nvPr/>
          </p:nvSpPr>
          <p:spPr>
            <a:xfrm>
              <a:off x="694750" y="2954525"/>
              <a:ext cx="15750" cy="1954850"/>
            </a:xfrm>
            <a:custGeom>
              <a:avLst/>
              <a:gdLst/>
              <a:ahLst/>
              <a:cxnLst/>
              <a:rect l="l" t="t" r="r" b="b"/>
              <a:pathLst>
                <a:path w="630" h="78194" extrusionOk="0">
                  <a:moveTo>
                    <a:pt x="333" y="1"/>
                  </a:moveTo>
                  <a:cubicBezTo>
                    <a:pt x="149" y="1"/>
                    <a:pt x="1" y="149"/>
                    <a:pt x="1" y="334"/>
                  </a:cubicBezTo>
                  <a:lnTo>
                    <a:pt x="1" y="77898"/>
                  </a:lnTo>
                  <a:cubicBezTo>
                    <a:pt x="1" y="78046"/>
                    <a:pt x="149" y="78194"/>
                    <a:pt x="333" y="78194"/>
                  </a:cubicBezTo>
                  <a:cubicBezTo>
                    <a:pt x="481" y="78194"/>
                    <a:pt x="629" y="78046"/>
                    <a:pt x="629" y="77898"/>
                  </a:cubicBezTo>
                  <a:lnTo>
                    <a:pt x="629" y="334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696;p64">
              <a:extLst>
                <a:ext uri="{FF2B5EF4-FFF2-40B4-BE49-F238E27FC236}">
                  <a16:creationId xmlns:a16="http://schemas.microsoft.com/office/drawing/2014/main" id="{8C5DD920-E889-36E9-508A-3F77828AE2C9}"/>
                </a:ext>
              </a:extLst>
            </p:cNvPr>
            <p:cNvSpPr/>
            <p:nvPr/>
          </p:nvSpPr>
          <p:spPr>
            <a:xfrm>
              <a:off x="758525" y="3878800"/>
              <a:ext cx="223700" cy="15750"/>
            </a:xfrm>
            <a:custGeom>
              <a:avLst/>
              <a:gdLst/>
              <a:ahLst/>
              <a:cxnLst/>
              <a:rect l="l" t="t" r="r" b="b"/>
              <a:pathLst>
                <a:path w="8948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8652" y="629"/>
                  </a:lnTo>
                  <a:cubicBezTo>
                    <a:pt x="8800" y="629"/>
                    <a:pt x="8947" y="481"/>
                    <a:pt x="8947" y="333"/>
                  </a:cubicBezTo>
                  <a:cubicBezTo>
                    <a:pt x="8947" y="149"/>
                    <a:pt x="8800" y="1"/>
                    <a:pt x="8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697;p64">
              <a:extLst>
                <a:ext uri="{FF2B5EF4-FFF2-40B4-BE49-F238E27FC236}">
                  <a16:creationId xmlns:a16="http://schemas.microsoft.com/office/drawing/2014/main" id="{9785078D-DDBE-8A1F-52DC-7721DDDE74BD}"/>
                </a:ext>
              </a:extLst>
            </p:cNvPr>
            <p:cNvSpPr/>
            <p:nvPr/>
          </p:nvSpPr>
          <p:spPr>
            <a:xfrm>
              <a:off x="966475" y="3697650"/>
              <a:ext cx="170100" cy="1175700"/>
            </a:xfrm>
            <a:custGeom>
              <a:avLst/>
              <a:gdLst/>
              <a:ahLst/>
              <a:cxnLst/>
              <a:rect l="l" t="t" r="r" b="b"/>
              <a:pathLst>
                <a:path w="6804" h="47028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46731"/>
                  </a:lnTo>
                  <a:cubicBezTo>
                    <a:pt x="1" y="46805"/>
                    <a:pt x="38" y="46879"/>
                    <a:pt x="112" y="46916"/>
                  </a:cubicBezTo>
                  <a:cubicBezTo>
                    <a:pt x="149" y="46990"/>
                    <a:pt x="260" y="47027"/>
                    <a:pt x="334" y="47027"/>
                  </a:cubicBezTo>
                  <a:lnTo>
                    <a:pt x="6471" y="47027"/>
                  </a:lnTo>
                  <a:cubicBezTo>
                    <a:pt x="6656" y="47027"/>
                    <a:pt x="6804" y="46879"/>
                    <a:pt x="6804" y="46731"/>
                  </a:cubicBezTo>
                  <a:cubicBezTo>
                    <a:pt x="6804" y="46547"/>
                    <a:pt x="6656" y="46399"/>
                    <a:pt x="6471" y="46399"/>
                  </a:cubicBezTo>
                  <a:lnTo>
                    <a:pt x="629" y="46399"/>
                  </a:lnTo>
                  <a:lnTo>
                    <a:pt x="629" y="333"/>
                  </a:lnTo>
                  <a:cubicBezTo>
                    <a:pt x="629" y="148"/>
                    <a:pt x="482" y="0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698;p64">
              <a:extLst>
                <a:ext uri="{FF2B5EF4-FFF2-40B4-BE49-F238E27FC236}">
                  <a16:creationId xmlns:a16="http://schemas.microsoft.com/office/drawing/2014/main" id="{0FE0BFBF-7137-59BE-B06C-F98648CC0DB7}"/>
                </a:ext>
              </a:extLst>
            </p:cNvPr>
            <p:cNvSpPr/>
            <p:nvPr/>
          </p:nvSpPr>
          <p:spPr>
            <a:xfrm>
              <a:off x="794575" y="4078450"/>
              <a:ext cx="187650" cy="332750"/>
            </a:xfrm>
            <a:custGeom>
              <a:avLst/>
              <a:gdLst/>
              <a:ahLst/>
              <a:cxnLst/>
              <a:rect l="l" t="t" r="r" b="b"/>
              <a:pathLst>
                <a:path w="7506" h="13310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014"/>
                  </a:lnTo>
                  <a:cubicBezTo>
                    <a:pt x="0" y="13088"/>
                    <a:pt x="37" y="13162"/>
                    <a:pt x="111" y="13199"/>
                  </a:cubicBezTo>
                  <a:cubicBezTo>
                    <a:pt x="148" y="13273"/>
                    <a:pt x="222" y="13310"/>
                    <a:pt x="296" y="13310"/>
                  </a:cubicBezTo>
                  <a:lnTo>
                    <a:pt x="6840" y="13310"/>
                  </a:lnTo>
                  <a:cubicBezTo>
                    <a:pt x="7025" y="13310"/>
                    <a:pt x="7136" y="13162"/>
                    <a:pt x="7136" y="13014"/>
                  </a:cubicBezTo>
                  <a:cubicBezTo>
                    <a:pt x="7136" y="12829"/>
                    <a:pt x="7025" y="12681"/>
                    <a:pt x="6840" y="12681"/>
                  </a:cubicBezTo>
                  <a:lnTo>
                    <a:pt x="629" y="12681"/>
                  </a:lnTo>
                  <a:lnTo>
                    <a:pt x="629" y="629"/>
                  </a:lnTo>
                  <a:lnTo>
                    <a:pt x="7210" y="629"/>
                  </a:lnTo>
                  <a:cubicBezTo>
                    <a:pt x="7358" y="629"/>
                    <a:pt x="7505" y="481"/>
                    <a:pt x="7505" y="296"/>
                  </a:cubicBezTo>
                  <a:cubicBezTo>
                    <a:pt x="7505" y="148"/>
                    <a:pt x="7358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699;p64">
              <a:extLst>
                <a:ext uri="{FF2B5EF4-FFF2-40B4-BE49-F238E27FC236}">
                  <a16:creationId xmlns:a16="http://schemas.microsoft.com/office/drawing/2014/main" id="{7B44386B-20E9-DC99-0FBF-A64940669F2F}"/>
                </a:ext>
              </a:extLst>
            </p:cNvPr>
            <p:cNvSpPr/>
            <p:nvPr/>
          </p:nvSpPr>
          <p:spPr>
            <a:xfrm>
              <a:off x="1193850" y="4105250"/>
              <a:ext cx="14825" cy="813375"/>
            </a:xfrm>
            <a:custGeom>
              <a:avLst/>
              <a:gdLst/>
              <a:ahLst/>
              <a:cxnLst/>
              <a:rect l="l" t="t" r="r" b="b"/>
              <a:pathLst>
                <a:path w="593" h="32535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lnTo>
                    <a:pt x="1" y="32239"/>
                  </a:lnTo>
                  <a:cubicBezTo>
                    <a:pt x="1" y="32387"/>
                    <a:pt x="112" y="32535"/>
                    <a:pt x="297" y="32535"/>
                  </a:cubicBezTo>
                  <a:cubicBezTo>
                    <a:pt x="444" y="32535"/>
                    <a:pt x="592" y="32387"/>
                    <a:pt x="592" y="32239"/>
                  </a:cubicBezTo>
                  <a:lnTo>
                    <a:pt x="592" y="333"/>
                  </a:lnTo>
                  <a:cubicBezTo>
                    <a:pt x="592" y="148"/>
                    <a:pt x="444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700;p64">
              <a:extLst>
                <a:ext uri="{FF2B5EF4-FFF2-40B4-BE49-F238E27FC236}">
                  <a16:creationId xmlns:a16="http://schemas.microsoft.com/office/drawing/2014/main" id="{09AB2E1A-09DA-E55C-F8DC-BBD2E56388EC}"/>
                </a:ext>
              </a:extLst>
            </p:cNvPr>
            <p:cNvSpPr/>
            <p:nvPr/>
          </p:nvSpPr>
          <p:spPr>
            <a:xfrm>
              <a:off x="6377125" y="4105250"/>
              <a:ext cx="15750" cy="857750"/>
            </a:xfrm>
            <a:custGeom>
              <a:avLst/>
              <a:gdLst/>
              <a:ahLst/>
              <a:cxnLst/>
              <a:rect l="l" t="t" r="r" b="b"/>
              <a:pathLst>
                <a:path w="630" h="34310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34014"/>
                  </a:lnTo>
                  <a:cubicBezTo>
                    <a:pt x="1" y="34161"/>
                    <a:pt x="149" y="34309"/>
                    <a:pt x="297" y="34309"/>
                  </a:cubicBezTo>
                  <a:cubicBezTo>
                    <a:pt x="481" y="34309"/>
                    <a:pt x="629" y="34161"/>
                    <a:pt x="629" y="34014"/>
                  </a:cubicBezTo>
                  <a:lnTo>
                    <a:pt x="629" y="333"/>
                  </a:lnTo>
                  <a:cubicBezTo>
                    <a:pt x="629" y="148"/>
                    <a:pt x="481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701;p64">
              <a:extLst>
                <a:ext uri="{FF2B5EF4-FFF2-40B4-BE49-F238E27FC236}">
                  <a16:creationId xmlns:a16="http://schemas.microsoft.com/office/drawing/2014/main" id="{BCC089C3-7B3C-6456-E01F-EBF82A83E05C}"/>
                </a:ext>
              </a:extLst>
            </p:cNvPr>
            <p:cNvSpPr/>
            <p:nvPr/>
          </p:nvSpPr>
          <p:spPr>
            <a:xfrm>
              <a:off x="1301075" y="3906075"/>
              <a:ext cx="715400" cy="278475"/>
            </a:xfrm>
            <a:custGeom>
              <a:avLst/>
              <a:gdLst/>
              <a:ahLst/>
              <a:cxnLst/>
              <a:rect l="l" t="t" r="r" b="b"/>
              <a:pathLst>
                <a:path w="28616" h="11139" extrusionOk="0">
                  <a:moveTo>
                    <a:pt x="19941" y="0"/>
                  </a:moveTo>
                  <a:cubicBezTo>
                    <a:pt x="19891" y="0"/>
                    <a:pt x="19835" y="19"/>
                    <a:pt x="19780" y="56"/>
                  </a:cubicBezTo>
                  <a:lnTo>
                    <a:pt x="222" y="10555"/>
                  </a:lnTo>
                  <a:cubicBezTo>
                    <a:pt x="74" y="10629"/>
                    <a:pt x="0" y="10814"/>
                    <a:pt x="74" y="10962"/>
                  </a:cubicBezTo>
                  <a:cubicBezTo>
                    <a:pt x="128" y="11070"/>
                    <a:pt x="242" y="11139"/>
                    <a:pt x="357" y="11139"/>
                  </a:cubicBezTo>
                  <a:cubicBezTo>
                    <a:pt x="399" y="11139"/>
                    <a:pt x="441" y="11130"/>
                    <a:pt x="481" y="11110"/>
                  </a:cubicBezTo>
                  <a:lnTo>
                    <a:pt x="19632" y="832"/>
                  </a:lnTo>
                  <a:lnTo>
                    <a:pt x="19632" y="9372"/>
                  </a:lnTo>
                  <a:cubicBezTo>
                    <a:pt x="19632" y="9483"/>
                    <a:pt x="19669" y="9594"/>
                    <a:pt x="19780" y="9668"/>
                  </a:cubicBezTo>
                  <a:cubicBezTo>
                    <a:pt x="19826" y="9683"/>
                    <a:pt x="19878" y="9692"/>
                    <a:pt x="19929" y="9692"/>
                  </a:cubicBezTo>
                  <a:cubicBezTo>
                    <a:pt x="20000" y="9692"/>
                    <a:pt x="20069" y="9674"/>
                    <a:pt x="20112" y="9631"/>
                  </a:cubicBezTo>
                  <a:lnTo>
                    <a:pt x="28468" y="3087"/>
                  </a:lnTo>
                  <a:cubicBezTo>
                    <a:pt x="28579" y="2976"/>
                    <a:pt x="28616" y="2792"/>
                    <a:pt x="28505" y="2681"/>
                  </a:cubicBezTo>
                  <a:cubicBezTo>
                    <a:pt x="28437" y="2591"/>
                    <a:pt x="28343" y="2542"/>
                    <a:pt x="28246" y="2542"/>
                  </a:cubicBezTo>
                  <a:cubicBezTo>
                    <a:pt x="28183" y="2542"/>
                    <a:pt x="28119" y="2563"/>
                    <a:pt x="28061" y="2607"/>
                  </a:cubicBezTo>
                  <a:lnTo>
                    <a:pt x="20223" y="8744"/>
                  </a:lnTo>
                  <a:lnTo>
                    <a:pt x="20223" y="315"/>
                  </a:lnTo>
                  <a:cubicBezTo>
                    <a:pt x="20223" y="204"/>
                    <a:pt x="20186" y="93"/>
                    <a:pt x="20075" y="56"/>
                  </a:cubicBezTo>
                  <a:cubicBezTo>
                    <a:pt x="20038" y="19"/>
                    <a:pt x="19992" y="0"/>
                    <a:pt x="19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702;p64">
              <a:extLst>
                <a:ext uri="{FF2B5EF4-FFF2-40B4-BE49-F238E27FC236}">
                  <a16:creationId xmlns:a16="http://schemas.microsoft.com/office/drawing/2014/main" id="{04296DFF-60F1-28E6-9A91-FA7D08143452}"/>
                </a:ext>
              </a:extLst>
            </p:cNvPr>
            <p:cNvSpPr/>
            <p:nvPr/>
          </p:nvSpPr>
          <p:spPr>
            <a:xfrm>
              <a:off x="1355600" y="3997100"/>
              <a:ext cx="297650" cy="595025"/>
            </a:xfrm>
            <a:custGeom>
              <a:avLst/>
              <a:gdLst/>
              <a:ahLst/>
              <a:cxnLst/>
              <a:rect l="l" t="t" r="r" b="b"/>
              <a:pathLst>
                <a:path w="11906" h="23801" extrusionOk="0">
                  <a:moveTo>
                    <a:pt x="11572" y="1"/>
                  </a:moveTo>
                  <a:cubicBezTo>
                    <a:pt x="11425" y="1"/>
                    <a:pt x="11277" y="149"/>
                    <a:pt x="11277" y="297"/>
                  </a:cubicBezTo>
                  <a:lnTo>
                    <a:pt x="11277" y="15381"/>
                  </a:lnTo>
                  <a:lnTo>
                    <a:pt x="185" y="23255"/>
                  </a:lnTo>
                  <a:cubicBezTo>
                    <a:pt x="38" y="23329"/>
                    <a:pt x="1" y="23551"/>
                    <a:pt x="112" y="23662"/>
                  </a:cubicBezTo>
                  <a:cubicBezTo>
                    <a:pt x="156" y="23752"/>
                    <a:pt x="242" y="23801"/>
                    <a:pt x="335" y="23801"/>
                  </a:cubicBezTo>
                  <a:cubicBezTo>
                    <a:pt x="396" y="23801"/>
                    <a:pt x="460" y="23780"/>
                    <a:pt x="518" y="23736"/>
                  </a:cubicBezTo>
                  <a:lnTo>
                    <a:pt x="11757" y="15787"/>
                  </a:lnTo>
                  <a:cubicBezTo>
                    <a:pt x="11831" y="15713"/>
                    <a:pt x="11905" y="15640"/>
                    <a:pt x="11905" y="15529"/>
                  </a:cubicBezTo>
                  <a:lnTo>
                    <a:pt x="11905" y="297"/>
                  </a:lnTo>
                  <a:cubicBezTo>
                    <a:pt x="11905" y="149"/>
                    <a:pt x="11757" y="1"/>
                    <a:pt x="1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703;p64">
              <a:extLst>
                <a:ext uri="{FF2B5EF4-FFF2-40B4-BE49-F238E27FC236}">
                  <a16:creationId xmlns:a16="http://schemas.microsoft.com/office/drawing/2014/main" id="{86ACCE03-328B-B810-71D8-0F9053EA069C}"/>
                </a:ext>
              </a:extLst>
            </p:cNvPr>
            <p:cNvSpPr/>
            <p:nvPr/>
          </p:nvSpPr>
          <p:spPr>
            <a:xfrm>
              <a:off x="1882425" y="4069200"/>
              <a:ext cx="14825" cy="206150"/>
            </a:xfrm>
            <a:custGeom>
              <a:avLst/>
              <a:gdLst/>
              <a:ahLst/>
              <a:cxnLst/>
              <a:rect l="l" t="t" r="r" b="b"/>
              <a:pathLst>
                <a:path w="593" h="8246" extrusionOk="0">
                  <a:moveTo>
                    <a:pt x="297" y="1"/>
                  </a:moveTo>
                  <a:cubicBezTo>
                    <a:pt x="112" y="1"/>
                    <a:pt x="1" y="148"/>
                    <a:pt x="1" y="333"/>
                  </a:cubicBezTo>
                  <a:lnTo>
                    <a:pt x="1" y="7912"/>
                  </a:lnTo>
                  <a:cubicBezTo>
                    <a:pt x="1" y="8097"/>
                    <a:pt x="112" y="8245"/>
                    <a:pt x="297" y="8245"/>
                  </a:cubicBezTo>
                  <a:cubicBezTo>
                    <a:pt x="481" y="8245"/>
                    <a:pt x="592" y="8097"/>
                    <a:pt x="592" y="7912"/>
                  </a:cubicBezTo>
                  <a:lnTo>
                    <a:pt x="592" y="333"/>
                  </a:lnTo>
                  <a:cubicBezTo>
                    <a:pt x="592" y="148"/>
                    <a:pt x="48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704;p64">
              <a:extLst>
                <a:ext uri="{FF2B5EF4-FFF2-40B4-BE49-F238E27FC236}">
                  <a16:creationId xmlns:a16="http://schemas.microsoft.com/office/drawing/2014/main" id="{C1ACDE88-540D-D956-C7FC-930059292FD5}"/>
                </a:ext>
              </a:extLst>
            </p:cNvPr>
            <p:cNvSpPr/>
            <p:nvPr/>
          </p:nvSpPr>
          <p:spPr>
            <a:xfrm>
              <a:off x="326142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5879" y="1"/>
                  </a:moveTo>
                  <a:lnTo>
                    <a:pt x="851" y="6397"/>
                  </a:lnTo>
                  <a:cubicBezTo>
                    <a:pt x="851" y="6397"/>
                    <a:pt x="1" y="7395"/>
                    <a:pt x="1517" y="7580"/>
                  </a:cubicBezTo>
                  <a:cubicBezTo>
                    <a:pt x="2022" y="7629"/>
                    <a:pt x="3201" y="7646"/>
                    <a:pt x="4548" y="7646"/>
                  </a:cubicBezTo>
                  <a:cubicBezTo>
                    <a:pt x="7243" y="7646"/>
                    <a:pt x="10612" y="7580"/>
                    <a:pt x="10612" y="7580"/>
                  </a:cubicBezTo>
                  <a:lnTo>
                    <a:pt x="10612" y="999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705;p64">
              <a:extLst>
                <a:ext uri="{FF2B5EF4-FFF2-40B4-BE49-F238E27FC236}">
                  <a16:creationId xmlns:a16="http://schemas.microsoft.com/office/drawing/2014/main" id="{D34D02A1-DE15-D8ED-4185-8530E4394A52}"/>
                </a:ext>
              </a:extLst>
            </p:cNvPr>
            <p:cNvSpPr/>
            <p:nvPr/>
          </p:nvSpPr>
          <p:spPr>
            <a:xfrm>
              <a:off x="3268825" y="4997850"/>
              <a:ext cx="265300" cy="206375"/>
            </a:xfrm>
            <a:custGeom>
              <a:avLst/>
              <a:gdLst/>
              <a:ahLst/>
              <a:cxnLst/>
              <a:rect l="l" t="t" r="r" b="b"/>
              <a:pathLst>
                <a:path w="10612" h="8255" extrusionOk="0">
                  <a:moveTo>
                    <a:pt x="5724" y="640"/>
                  </a:moveTo>
                  <a:lnTo>
                    <a:pt x="9983" y="1563"/>
                  </a:lnTo>
                  <a:lnTo>
                    <a:pt x="9983" y="7566"/>
                  </a:lnTo>
                  <a:lnTo>
                    <a:pt x="9983" y="7566"/>
                  </a:lnTo>
                  <a:cubicBezTo>
                    <a:pt x="9629" y="7580"/>
                    <a:pt x="9021" y="7603"/>
                    <a:pt x="8282" y="7626"/>
                  </a:cubicBezTo>
                  <a:cubicBezTo>
                    <a:pt x="7099" y="7626"/>
                    <a:pt x="5583" y="7663"/>
                    <a:pt x="4252" y="7663"/>
                  </a:cubicBezTo>
                  <a:cubicBezTo>
                    <a:pt x="2921" y="7663"/>
                    <a:pt x="1738" y="7626"/>
                    <a:pt x="1258" y="7589"/>
                  </a:cubicBezTo>
                  <a:cubicBezTo>
                    <a:pt x="925" y="7552"/>
                    <a:pt x="777" y="7441"/>
                    <a:pt x="703" y="7404"/>
                  </a:cubicBezTo>
                  <a:cubicBezTo>
                    <a:pt x="629" y="7330"/>
                    <a:pt x="629" y="7330"/>
                    <a:pt x="629" y="7256"/>
                  </a:cubicBezTo>
                  <a:cubicBezTo>
                    <a:pt x="629" y="7219"/>
                    <a:pt x="666" y="7109"/>
                    <a:pt x="703" y="7035"/>
                  </a:cubicBezTo>
                  <a:lnTo>
                    <a:pt x="777" y="6924"/>
                  </a:lnTo>
                  <a:lnTo>
                    <a:pt x="777" y="6887"/>
                  </a:lnTo>
                  <a:lnTo>
                    <a:pt x="5724" y="640"/>
                  </a:lnTo>
                  <a:close/>
                  <a:moveTo>
                    <a:pt x="5596" y="0"/>
                  </a:moveTo>
                  <a:cubicBezTo>
                    <a:pt x="5507" y="0"/>
                    <a:pt x="5422" y="61"/>
                    <a:pt x="5361" y="121"/>
                  </a:cubicBezTo>
                  <a:lnTo>
                    <a:pt x="296" y="6517"/>
                  </a:lnTo>
                  <a:lnTo>
                    <a:pt x="308" y="6525"/>
                  </a:lnTo>
                  <a:lnTo>
                    <a:pt x="308" y="6525"/>
                  </a:lnTo>
                  <a:cubicBezTo>
                    <a:pt x="268" y="6548"/>
                    <a:pt x="208" y="6620"/>
                    <a:pt x="149" y="6739"/>
                  </a:cubicBezTo>
                  <a:cubicBezTo>
                    <a:pt x="112" y="6850"/>
                    <a:pt x="1" y="7035"/>
                    <a:pt x="1" y="7256"/>
                  </a:cubicBezTo>
                  <a:cubicBezTo>
                    <a:pt x="1" y="7478"/>
                    <a:pt x="112" y="7737"/>
                    <a:pt x="296" y="7885"/>
                  </a:cubicBezTo>
                  <a:cubicBezTo>
                    <a:pt x="518" y="8033"/>
                    <a:pt x="814" y="8144"/>
                    <a:pt x="1184" y="8181"/>
                  </a:cubicBezTo>
                  <a:cubicBezTo>
                    <a:pt x="1738" y="8255"/>
                    <a:pt x="2884" y="8255"/>
                    <a:pt x="4252" y="8255"/>
                  </a:cubicBezTo>
                  <a:cubicBezTo>
                    <a:pt x="6951" y="8255"/>
                    <a:pt x="10316" y="8181"/>
                    <a:pt x="10316" y="8181"/>
                  </a:cubicBezTo>
                  <a:cubicBezTo>
                    <a:pt x="10463" y="8181"/>
                    <a:pt x="10611" y="8033"/>
                    <a:pt x="10611" y="7885"/>
                  </a:cubicBezTo>
                  <a:lnTo>
                    <a:pt x="10611" y="1304"/>
                  </a:lnTo>
                  <a:cubicBezTo>
                    <a:pt x="10611" y="1193"/>
                    <a:pt x="10500" y="1045"/>
                    <a:pt x="10352" y="1008"/>
                  </a:cubicBezTo>
                  <a:lnTo>
                    <a:pt x="5657" y="10"/>
                  </a:lnTo>
                  <a:cubicBezTo>
                    <a:pt x="5637" y="3"/>
                    <a:pt x="5617" y="0"/>
                    <a:pt x="5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706;p64">
              <a:extLst>
                <a:ext uri="{FF2B5EF4-FFF2-40B4-BE49-F238E27FC236}">
                  <a16:creationId xmlns:a16="http://schemas.microsoft.com/office/drawing/2014/main" id="{F5D7015E-6C8D-8D0E-A54D-0E1270E5770A}"/>
                </a:ext>
              </a:extLst>
            </p:cNvPr>
            <p:cNvSpPr/>
            <p:nvPr/>
          </p:nvSpPr>
          <p:spPr>
            <a:xfrm>
              <a:off x="3389900" y="4063650"/>
              <a:ext cx="271775" cy="1028750"/>
            </a:xfrm>
            <a:custGeom>
              <a:avLst/>
              <a:gdLst/>
              <a:ahLst/>
              <a:cxnLst/>
              <a:rect l="l" t="t" r="r" b="b"/>
              <a:pathLst>
                <a:path w="10871" h="41150" extrusionOk="0">
                  <a:moveTo>
                    <a:pt x="297" y="1"/>
                  </a:moveTo>
                  <a:lnTo>
                    <a:pt x="1" y="39264"/>
                  </a:lnTo>
                  <a:cubicBezTo>
                    <a:pt x="1" y="40299"/>
                    <a:pt x="851" y="41149"/>
                    <a:pt x="1886" y="41149"/>
                  </a:cubicBezTo>
                  <a:lnTo>
                    <a:pt x="3365" y="41149"/>
                  </a:lnTo>
                  <a:cubicBezTo>
                    <a:pt x="4289" y="41149"/>
                    <a:pt x="5066" y="40484"/>
                    <a:pt x="5214" y="39559"/>
                  </a:cubicBezTo>
                  <a:lnTo>
                    <a:pt x="10870" y="388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707;p64">
              <a:extLst>
                <a:ext uri="{FF2B5EF4-FFF2-40B4-BE49-F238E27FC236}">
                  <a16:creationId xmlns:a16="http://schemas.microsoft.com/office/drawing/2014/main" id="{4A3EFE9B-F94B-487A-9F34-CCACBB57DCA8}"/>
                </a:ext>
              </a:extLst>
            </p:cNvPr>
            <p:cNvSpPr/>
            <p:nvPr/>
          </p:nvSpPr>
          <p:spPr>
            <a:xfrm>
              <a:off x="3382525" y="4055650"/>
              <a:ext cx="287450" cy="1044125"/>
            </a:xfrm>
            <a:custGeom>
              <a:avLst/>
              <a:gdLst/>
              <a:ahLst/>
              <a:cxnLst/>
              <a:rect l="l" t="t" r="r" b="b"/>
              <a:pathLst>
                <a:path w="11498" h="41765" extrusionOk="0">
                  <a:moveTo>
                    <a:pt x="921" y="777"/>
                  </a:moveTo>
                  <a:lnTo>
                    <a:pt x="10832" y="4388"/>
                  </a:lnTo>
                  <a:lnTo>
                    <a:pt x="5213" y="39842"/>
                  </a:lnTo>
                  <a:cubicBezTo>
                    <a:pt x="5102" y="40619"/>
                    <a:pt x="4437" y="41173"/>
                    <a:pt x="3660" y="41173"/>
                  </a:cubicBezTo>
                  <a:lnTo>
                    <a:pt x="2181" y="41173"/>
                  </a:lnTo>
                  <a:cubicBezTo>
                    <a:pt x="1331" y="41173"/>
                    <a:pt x="629" y="40471"/>
                    <a:pt x="629" y="39584"/>
                  </a:cubicBezTo>
                  <a:lnTo>
                    <a:pt x="921" y="777"/>
                  </a:lnTo>
                  <a:close/>
                  <a:moveTo>
                    <a:pt x="597" y="1"/>
                  </a:moveTo>
                  <a:cubicBezTo>
                    <a:pt x="543" y="1"/>
                    <a:pt x="487" y="19"/>
                    <a:pt x="444" y="62"/>
                  </a:cubicBezTo>
                  <a:cubicBezTo>
                    <a:pt x="333" y="99"/>
                    <a:pt x="296" y="210"/>
                    <a:pt x="296" y="321"/>
                  </a:cubicBezTo>
                  <a:lnTo>
                    <a:pt x="0" y="39584"/>
                  </a:lnTo>
                  <a:cubicBezTo>
                    <a:pt x="0" y="40804"/>
                    <a:pt x="961" y="41765"/>
                    <a:pt x="2181" y="41765"/>
                  </a:cubicBezTo>
                  <a:lnTo>
                    <a:pt x="3660" y="41765"/>
                  </a:lnTo>
                  <a:cubicBezTo>
                    <a:pt x="4732" y="41765"/>
                    <a:pt x="5657" y="40989"/>
                    <a:pt x="5804" y="39953"/>
                  </a:cubicBezTo>
                  <a:lnTo>
                    <a:pt x="11461" y="4240"/>
                  </a:lnTo>
                  <a:cubicBezTo>
                    <a:pt x="11498" y="4092"/>
                    <a:pt x="11424" y="3944"/>
                    <a:pt x="11276" y="3907"/>
                  </a:cubicBezTo>
                  <a:lnTo>
                    <a:pt x="703" y="25"/>
                  </a:lnTo>
                  <a:cubicBezTo>
                    <a:pt x="672" y="10"/>
                    <a:pt x="635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708;p64">
              <a:extLst>
                <a:ext uri="{FF2B5EF4-FFF2-40B4-BE49-F238E27FC236}">
                  <a16:creationId xmlns:a16="http://schemas.microsoft.com/office/drawing/2014/main" id="{912222AA-E140-C3FC-575A-826DF2CC5060}"/>
                </a:ext>
              </a:extLst>
            </p:cNvPr>
            <p:cNvSpPr/>
            <p:nvPr/>
          </p:nvSpPr>
          <p:spPr>
            <a:xfrm>
              <a:off x="3397300" y="3850150"/>
              <a:ext cx="427050" cy="427050"/>
            </a:xfrm>
            <a:custGeom>
              <a:avLst/>
              <a:gdLst/>
              <a:ahLst/>
              <a:cxnLst/>
              <a:rect l="l" t="t" r="r" b="b"/>
              <a:pathLst>
                <a:path w="17082" h="17082" extrusionOk="0">
                  <a:moveTo>
                    <a:pt x="8541" y="1"/>
                  </a:moveTo>
                  <a:cubicBezTo>
                    <a:pt x="3846" y="1"/>
                    <a:pt x="1" y="3809"/>
                    <a:pt x="1" y="8541"/>
                  </a:cubicBezTo>
                  <a:cubicBezTo>
                    <a:pt x="1" y="13236"/>
                    <a:pt x="3846" y="17081"/>
                    <a:pt x="8541" y="17081"/>
                  </a:cubicBezTo>
                  <a:cubicBezTo>
                    <a:pt x="13273" y="17081"/>
                    <a:pt x="17081" y="13236"/>
                    <a:pt x="17081" y="8541"/>
                  </a:cubicBezTo>
                  <a:cubicBezTo>
                    <a:pt x="17081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709;p64">
              <a:extLst>
                <a:ext uri="{FF2B5EF4-FFF2-40B4-BE49-F238E27FC236}">
                  <a16:creationId xmlns:a16="http://schemas.microsoft.com/office/drawing/2014/main" id="{C8B1A30C-C5E1-9946-8B7F-A1F28072F152}"/>
                </a:ext>
              </a:extLst>
            </p:cNvPr>
            <p:cNvSpPr/>
            <p:nvPr/>
          </p:nvSpPr>
          <p:spPr>
            <a:xfrm>
              <a:off x="338990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2" y="17081"/>
                    <a:pt x="4511" y="16194"/>
                    <a:pt x="3032" y="14678"/>
                  </a:cubicBezTo>
                  <a:cubicBezTo>
                    <a:pt x="1554" y="13199"/>
                    <a:pt x="629" y="11129"/>
                    <a:pt x="629" y="8874"/>
                  </a:cubicBezTo>
                  <a:cubicBezTo>
                    <a:pt x="629" y="6582"/>
                    <a:pt x="1554" y="4548"/>
                    <a:pt x="3032" y="3032"/>
                  </a:cubicBezTo>
                  <a:cubicBezTo>
                    <a:pt x="4511" y="1554"/>
                    <a:pt x="6582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7" y="1"/>
                    <a:pt x="1" y="3994"/>
                    <a:pt x="1" y="8874"/>
                  </a:cubicBezTo>
                  <a:cubicBezTo>
                    <a:pt x="1" y="13754"/>
                    <a:pt x="3957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710;p64">
              <a:extLst>
                <a:ext uri="{FF2B5EF4-FFF2-40B4-BE49-F238E27FC236}">
                  <a16:creationId xmlns:a16="http://schemas.microsoft.com/office/drawing/2014/main" id="{7EAD7F19-81EF-7E19-1978-0FA365EB69AB}"/>
                </a:ext>
              </a:extLst>
            </p:cNvPr>
            <p:cNvSpPr/>
            <p:nvPr/>
          </p:nvSpPr>
          <p:spPr>
            <a:xfrm>
              <a:off x="414317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4733" y="1"/>
                  </a:moveTo>
                  <a:lnTo>
                    <a:pt x="1" y="999"/>
                  </a:lnTo>
                  <a:lnTo>
                    <a:pt x="1" y="7580"/>
                  </a:lnTo>
                  <a:cubicBezTo>
                    <a:pt x="1" y="7580"/>
                    <a:pt x="3369" y="7646"/>
                    <a:pt x="6064" y="7646"/>
                  </a:cubicBezTo>
                  <a:cubicBezTo>
                    <a:pt x="7411" y="7646"/>
                    <a:pt x="8590" y="7629"/>
                    <a:pt x="9096" y="7580"/>
                  </a:cubicBezTo>
                  <a:cubicBezTo>
                    <a:pt x="10611" y="7395"/>
                    <a:pt x="9761" y="6397"/>
                    <a:pt x="9761" y="6397"/>
                  </a:cubicBezTo>
                  <a:lnTo>
                    <a:pt x="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711;p64">
              <a:extLst>
                <a:ext uri="{FF2B5EF4-FFF2-40B4-BE49-F238E27FC236}">
                  <a16:creationId xmlns:a16="http://schemas.microsoft.com/office/drawing/2014/main" id="{AFFAC470-1F51-9F2E-5554-0FDFF845CA0B}"/>
                </a:ext>
              </a:extLst>
            </p:cNvPr>
            <p:cNvSpPr/>
            <p:nvPr/>
          </p:nvSpPr>
          <p:spPr>
            <a:xfrm>
              <a:off x="4135800" y="4997850"/>
              <a:ext cx="265275" cy="206375"/>
            </a:xfrm>
            <a:custGeom>
              <a:avLst/>
              <a:gdLst/>
              <a:ahLst/>
              <a:cxnLst/>
              <a:rect l="l" t="t" r="r" b="b"/>
              <a:pathLst>
                <a:path w="10611" h="8255" extrusionOk="0">
                  <a:moveTo>
                    <a:pt x="4887" y="640"/>
                  </a:moveTo>
                  <a:lnTo>
                    <a:pt x="9797" y="6887"/>
                  </a:lnTo>
                  <a:lnTo>
                    <a:pt x="9834" y="6887"/>
                  </a:lnTo>
                  <a:cubicBezTo>
                    <a:pt x="9834" y="6887"/>
                    <a:pt x="9871" y="6961"/>
                    <a:pt x="9908" y="7035"/>
                  </a:cubicBezTo>
                  <a:cubicBezTo>
                    <a:pt x="9945" y="7109"/>
                    <a:pt x="9982" y="7219"/>
                    <a:pt x="9982" y="7256"/>
                  </a:cubicBezTo>
                  <a:cubicBezTo>
                    <a:pt x="9982" y="7330"/>
                    <a:pt x="9982" y="7330"/>
                    <a:pt x="9908" y="7404"/>
                  </a:cubicBezTo>
                  <a:cubicBezTo>
                    <a:pt x="9834" y="7441"/>
                    <a:pt x="9686" y="7552"/>
                    <a:pt x="9354" y="7589"/>
                  </a:cubicBezTo>
                  <a:cubicBezTo>
                    <a:pt x="8873" y="7626"/>
                    <a:pt x="7690" y="7663"/>
                    <a:pt x="6359" y="7663"/>
                  </a:cubicBezTo>
                  <a:cubicBezTo>
                    <a:pt x="5028" y="7663"/>
                    <a:pt x="3512" y="7626"/>
                    <a:pt x="2329" y="7626"/>
                  </a:cubicBezTo>
                  <a:cubicBezTo>
                    <a:pt x="1564" y="7602"/>
                    <a:pt x="938" y="7578"/>
                    <a:pt x="592" y="7564"/>
                  </a:cubicBezTo>
                  <a:lnTo>
                    <a:pt x="592" y="7564"/>
                  </a:lnTo>
                  <a:lnTo>
                    <a:pt x="592" y="1563"/>
                  </a:lnTo>
                  <a:lnTo>
                    <a:pt x="4887" y="640"/>
                  </a:lnTo>
                  <a:close/>
                  <a:moveTo>
                    <a:pt x="5015" y="0"/>
                  </a:moveTo>
                  <a:cubicBezTo>
                    <a:pt x="4995" y="0"/>
                    <a:pt x="4975" y="3"/>
                    <a:pt x="4954" y="10"/>
                  </a:cubicBezTo>
                  <a:lnTo>
                    <a:pt x="222" y="1008"/>
                  </a:lnTo>
                  <a:cubicBezTo>
                    <a:pt x="111" y="1045"/>
                    <a:pt x="0" y="1193"/>
                    <a:pt x="0" y="1304"/>
                  </a:cubicBezTo>
                  <a:lnTo>
                    <a:pt x="0" y="7885"/>
                  </a:lnTo>
                  <a:cubicBezTo>
                    <a:pt x="0" y="8033"/>
                    <a:pt x="111" y="8181"/>
                    <a:pt x="296" y="8181"/>
                  </a:cubicBezTo>
                  <a:cubicBezTo>
                    <a:pt x="296" y="8181"/>
                    <a:pt x="3660" y="8255"/>
                    <a:pt x="6359" y="8255"/>
                  </a:cubicBezTo>
                  <a:cubicBezTo>
                    <a:pt x="7690" y="8255"/>
                    <a:pt x="8873" y="8255"/>
                    <a:pt x="9428" y="8181"/>
                  </a:cubicBezTo>
                  <a:cubicBezTo>
                    <a:pt x="9797" y="8144"/>
                    <a:pt x="10093" y="8033"/>
                    <a:pt x="10278" y="7885"/>
                  </a:cubicBezTo>
                  <a:cubicBezTo>
                    <a:pt x="10500" y="7737"/>
                    <a:pt x="10611" y="7478"/>
                    <a:pt x="10611" y="7256"/>
                  </a:cubicBezTo>
                  <a:cubicBezTo>
                    <a:pt x="10611" y="7035"/>
                    <a:pt x="10500" y="6850"/>
                    <a:pt x="10426" y="6739"/>
                  </a:cubicBezTo>
                  <a:cubicBezTo>
                    <a:pt x="10352" y="6591"/>
                    <a:pt x="10315" y="6517"/>
                    <a:pt x="10278" y="6517"/>
                  </a:cubicBezTo>
                  <a:lnTo>
                    <a:pt x="5250" y="121"/>
                  </a:lnTo>
                  <a:cubicBezTo>
                    <a:pt x="5190" y="61"/>
                    <a:pt x="5105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712;p64">
              <a:extLst>
                <a:ext uri="{FF2B5EF4-FFF2-40B4-BE49-F238E27FC236}">
                  <a16:creationId xmlns:a16="http://schemas.microsoft.com/office/drawing/2014/main" id="{C4752561-C6EA-2A1B-F3D3-AAEF0372996A}"/>
                </a:ext>
              </a:extLst>
            </p:cNvPr>
            <p:cNvSpPr/>
            <p:nvPr/>
          </p:nvSpPr>
          <p:spPr>
            <a:xfrm>
              <a:off x="4008250" y="4063650"/>
              <a:ext cx="271750" cy="1028750"/>
            </a:xfrm>
            <a:custGeom>
              <a:avLst/>
              <a:gdLst/>
              <a:ahLst/>
              <a:cxnLst/>
              <a:rect l="l" t="t" r="r" b="b"/>
              <a:pathLst>
                <a:path w="10870" h="41150" extrusionOk="0">
                  <a:moveTo>
                    <a:pt x="10574" y="1"/>
                  </a:moveTo>
                  <a:lnTo>
                    <a:pt x="0" y="3883"/>
                  </a:lnTo>
                  <a:lnTo>
                    <a:pt x="5657" y="39559"/>
                  </a:lnTo>
                  <a:cubicBezTo>
                    <a:pt x="5805" y="40484"/>
                    <a:pt x="6581" y="41149"/>
                    <a:pt x="7505" y="41149"/>
                  </a:cubicBezTo>
                  <a:lnTo>
                    <a:pt x="8984" y="41149"/>
                  </a:lnTo>
                  <a:cubicBezTo>
                    <a:pt x="10019" y="41149"/>
                    <a:pt x="10870" y="40299"/>
                    <a:pt x="10870" y="39264"/>
                  </a:cubicBezTo>
                  <a:lnTo>
                    <a:pt x="105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713;p64">
              <a:extLst>
                <a:ext uri="{FF2B5EF4-FFF2-40B4-BE49-F238E27FC236}">
                  <a16:creationId xmlns:a16="http://schemas.microsoft.com/office/drawing/2014/main" id="{79792A4C-21F1-504E-0737-9DA9162C5DDA}"/>
                </a:ext>
              </a:extLst>
            </p:cNvPr>
            <p:cNvSpPr/>
            <p:nvPr/>
          </p:nvSpPr>
          <p:spPr>
            <a:xfrm>
              <a:off x="3999925" y="4055650"/>
              <a:ext cx="287475" cy="1044125"/>
            </a:xfrm>
            <a:custGeom>
              <a:avLst/>
              <a:gdLst/>
              <a:ahLst/>
              <a:cxnLst/>
              <a:rect l="l" t="t" r="r" b="b"/>
              <a:pathLst>
                <a:path w="11499" h="41765" extrusionOk="0">
                  <a:moveTo>
                    <a:pt x="10577" y="764"/>
                  </a:moveTo>
                  <a:lnTo>
                    <a:pt x="10870" y="39584"/>
                  </a:lnTo>
                  <a:cubicBezTo>
                    <a:pt x="10870" y="40471"/>
                    <a:pt x="10167" y="41173"/>
                    <a:pt x="9317" y="41173"/>
                  </a:cubicBezTo>
                  <a:lnTo>
                    <a:pt x="7838" y="41173"/>
                  </a:lnTo>
                  <a:cubicBezTo>
                    <a:pt x="7062" y="41173"/>
                    <a:pt x="6396" y="40619"/>
                    <a:pt x="6285" y="39842"/>
                  </a:cubicBezTo>
                  <a:lnTo>
                    <a:pt x="666" y="4388"/>
                  </a:lnTo>
                  <a:lnTo>
                    <a:pt x="10577" y="764"/>
                  </a:lnTo>
                  <a:close/>
                  <a:moveTo>
                    <a:pt x="10902" y="1"/>
                  </a:moveTo>
                  <a:cubicBezTo>
                    <a:pt x="10863" y="1"/>
                    <a:pt x="10827" y="10"/>
                    <a:pt x="10796" y="25"/>
                  </a:cubicBezTo>
                  <a:lnTo>
                    <a:pt x="222" y="3907"/>
                  </a:lnTo>
                  <a:cubicBezTo>
                    <a:pt x="74" y="3944"/>
                    <a:pt x="0" y="4092"/>
                    <a:pt x="37" y="4240"/>
                  </a:cubicBezTo>
                  <a:lnTo>
                    <a:pt x="5657" y="39953"/>
                  </a:lnTo>
                  <a:cubicBezTo>
                    <a:pt x="5842" y="40989"/>
                    <a:pt x="6766" y="41765"/>
                    <a:pt x="7838" y="41765"/>
                  </a:cubicBezTo>
                  <a:lnTo>
                    <a:pt x="9317" y="41765"/>
                  </a:lnTo>
                  <a:cubicBezTo>
                    <a:pt x="10500" y="41765"/>
                    <a:pt x="11498" y="40804"/>
                    <a:pt x="11498" y="39584"/>
                  </a:cubicBezTo>
                  <a:lnTo>
                    <a:pt x="11203" y="321"/>
                  </a:lnTo>
                  <a:cubicBezTo>
                    <a:pt x="11203" y="210"/>
                    <a:pt x="11129" y="99"/>
                    <a:pt x="11055" y="62"/>
                  </a:cubicBezTo>
                  <a:cubicBezTo>
                    <a:pt x="11011" y="19"/>
                    <a:pt x="10955" y="1"/>
                    <a:pt x="10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714;p64">
              <a:extLst>
                <a:ext uri="{FF2B5EF4-FFF2-40B4-BE49-F238E27FC236}">
                  <a16:creationId xmlns:a16="http://schemas.microsoft.com/office/drawing/2014/main" id="{D8C94096-4078-0AE3-82EA-30F0FC276A77}"/>
                </a:ext>
              </a:extLst>
            </p:cNvPr>
            <p:cNvSpPr/>
            <p:nvPr/>
          </p:nvSpPr>
          <p:spPr>
            <a:xfrm>
              <a:off x="3844650" y="3850150"/>
              <a:ext cx="427950" cy="427050"/>
            </a:xfrm>
            <a:custGeom>
              <a:avLst/>
              <a:gdLst/>
              <a:ahLst/>
              <a:cxnLst/>
              <a:rect l="l" t="t" r="r" b="b"/>
              <a:pathLst>
                <a:path w="17118" h="17082" extrusionOk="0">
                  <a:moveTo>
                    <a:pt x="8541" y="1"/>
                  </a:moveTo>
                  <a:cubicBezTo>
                    <a:pt x="3845" y="1"/>
                    <a:pt x="0" y="3809"/>
                    <a:pt x="0" y="8541"/>
                  </a:cubicBezTo>
                  <a:cubicBezTo>
                    <a:pt x="0" y="13236"/>
                    <a:pt x="3845" y="17081"/>
                    <a:pt x="8541" y="17081"/>
                  </a:cubicBezTo>
                  <a:cubicBezTo>
                    <a:pt x="13273" y="17081"/>
                    <a:pt x="17118" y="13236"/>
                    <a:pt x="17118" y="8541"/>
                  </a:cubicBezTo>
                  <a:cubicBezTo>
                    <a:pt x="17118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715;p64">
              <a:extLst>
                <a:ext uri="{FF2B5EF4-FFF2-40B4-BE49-F238E27FC236}">
                  <a16:creationId xmlns:a16="http://schemas.microsoft.com/office/drawing/2014/main" id="{B9AE89DD-010E-A532-7B88-2F52CEAE2715}"/>
                </a:ext>
              </a:extLst>
            </p:cNvPr>
            <p:cNvSpPr/>
            <p:nvPr/>
          </p:nvSpPr>
          <p:spPr>
            <a:xfrm>
              <a:off x="383725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1" y="17081"/>
                    <a:pt x="4511" y="16194"/>
                    <a:pt x="3032" y="14678"/>
                  </a:cubicBezTo>
                  <a:cubicBezTo>
                    <a:pt x="1553" y="13199"/>
                    <a:pt x="629" y="11129"/>
                    <a:pt x="629" y="8874"/>
                  </a:cubicBezTo>
                  <a:cubicBezTo>
                    <a:pt x="629" y="6582"/>
                    <a:pt x="1553" y="4548"/>
                    <a:pt x="3032" y="3032"/>
                  </a:cubicBezTo>
                  <a:cubicBezTo>
                    <a:pt x="4511" y="1554"/>
                    <a:pt x="6581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6" y="1"/>
                    <a:pt x="1" y="3994"/>
                    <a:pt x="1" y="8874"/>
                  </a:cubicBezTo>
                  <a:cubicBezTo>
                    <a:pt x="1" y="13754"/>
                    <a:pt x="3956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716;p64">
              <a:extLst>
                <a:ext uri="{FF2B5EF4-FFF2-40B4-BE49-F238E27FC236}">
                  <a16:creationId xmlns:a16="http://schemas.microsoft.com/office/drawing/2014/main" id="{CD048290-B2F1-0AEB-1F56-ECA0F503B1D9}"/>
                </a:ext>
              </a:extLst>
            </p:cNvPr>
            <p:cNvSpPr/>
            <p:nvPr/>
          </p:nvSpPr>
          <p:spPr>
            <a:xfrm>
              <a:off x="3685675" y="2397200"/>
              <a:ext cx="332750" cy="450150"/>
            </a:xfrm>
            <a:custGeom>
              <a:avLst/>
              <a:gdLst/>
              <a:ahLst/>
              <a:cxnLst/>
              <a:rect l="l" t="t" r="r" b="b"/>
              <a:pathLst>
                <a:path w="13310" h="18006" extrusionOk="0">
                  <a:moveTo>
                    <a:pt x="6433" y="1"/>
                  </a:moveTo>
                  <a:cubicBezTo>
                    <a:pt x="5657" y="1"/>
                    <a:pt x="4881" y="112"/>
                    <a:pt x="4252" y="333"/>
                  </a:cubicBezTo>
                  <a:cubicBezTo>
                    <a:pt x="0" y="2034"/>
                    <a:pt x="1442" y="9280"/>
                    <a:pt x="2034" y="12755"/>
                  </a:cubicBezTo>
                  <a:cubicBezTo>
                    <a:pt x="2516" y="15718"/>
                    <a:pt x="5405" y="18006"/>
                    <a:pt x="8369" y="18006"/>
                  </a:cubicBezTo>
                  <a:cubicBezTo>
                    <a:pt x="8586" y="18006"/>
                    <a:pt x="8804" y="17994"/>
                    <a:pt x="9021" y="17968"/>
                  </a:cubicBezTo>
                  <a:cubicBezTo>
                    <a:pt x="13125" y="17525"/>
                    <a:pt x="13310" y="12534"/>
                    <a:pt x="13162" y="9391"/>
                  </a:cubicBezTo>
                  <a:cubicBezTo>
                    <a:pt x="12903" y="4770"/>
                    <a:pt x="12090" y="38"/>
                    <a:pt x="6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717;p64">
              <a:extLst>
                <a:ext uri="{FF2B5EF4-FFF2-40B4-BE49-F238E27FC236}">
                  <a16:creationId xmlns:a16="http://schemas.microsoft.com/office/drawing/2014/main" id="{3F0D2168-4E73-FF89-B88D-B64E5C7EF0A9}"/>
                </a:ext>
              </a:extLst>
            </p:cNvPr>
            <p:cNvSpPr/>
            <p:nvPr/>
          </p:nvSpPr>
          <p:spPr>
            <a:xfrm>
              <a:off x="3710625" y="2388875"/>
              <a:ext cx="312425" cy="466800"/>
            </a:xfrm>
            <a:custGeom>
              <a:avLst/>
              <a:gdLst/>
              <a:ahLst/>
              <a:cxnLst/>
              <a:rect l="l" t="t" r="r" b="b"/>
              <a:pathLst>
                <a:path w="12497" h="18672" extrusionOk="0">
                  <a:moveTo>
                    <a:pt x="5435" y="629"/>
                  </a:moveTo>
                  <a:cubicBezTo>
                    <a:pt x="6803" y="629"/>
                    <a:pt x="7838" y="925"/>
                    <a:pt x="8689" y="1406"/>
                  </a:cubicBezTo>
                  <a:cubicBezTo>
                    <a:pt x="9909" y="2145"/>
                    <a:pt x="10648" y="3365"/>
                    <a:pt x="11092" y="4807"/>
                  </a:cubicBezTo>
                  <a:cubicBezTo>
                    <a:pt x="11572" y="6286"/>
                    <a:pt x="11757" y="8023"/>
                    <a:pt x="11831" y="9761"/>
                  </a:cubicBezTo>
                  <a:cubicBezTo>
                    <a:pt x="11868" y="10168"/>
                    <a:pt x="11868" y="10648"/>
                    <a:pt x="11868" y="11129"/>
                  </a:cubicBezTo>
                  <a:cubicBezTo>
                    <a:pt x="11868" y="12645"/>
                    <a:pt x="11720" y="14309"/>
                    <a:pt x="11129" y="15602"/>
                  </a:cubicBezTo>
                  <a:cubicBezTo>
                    <a:pt x="10870" y="16231"/>
                    <a:pt x="10463" y="16786"/>
                    <a:pt x="9983" y="17229"/>
                  </a:cubicBezTo>
                  <a:cubicBezTo>
                    <a:pt x="9465" y="17636"/>
                    <a:pt x="8837" y="17932"/>
                    <a:pt x="8023" y="18006"/>
                  </a:cubicBezTo>
                  <a:cubicBezTo>
                    <a:pt x="7801" y="18043"/>
                    <a:pt x="7617" y="18043"/>
                    <a:pt x="7395" y="18043"/>
                  </a:cubicBezTo>
                  <a:cubicBezTo>
                    <a:pt x="5990" y="18043"/>
                    <a:pt x="4585" y="17488"/>
                    <a:pt x="3476" y="16601"/>
                  </a:cubicBezTo>
                  <a:cubicBezTo>
                    <a:pt x="2367" y="15676"/>
                    <a:pt x="1553" y="14419"/>
                    <a:pt x="1332" y="13052"/>
                  </a:cubicBezTo>
                  <a:cubicBezTo>
                    <a:pt x="1073" y="11462"/>
                    <a:pt x="629" y="9059"/>
                    <a:pt x="629" y="6840"/>
                  </a:cubicBezTo>
                  <a:cubicBezTo>
                    <a:pt x="629" y="5509"/>
                    <a:pt x="777" y="4216"/>
                    <a:pt x="1221" y="3217"/>
                  </a:cubicBezTo>
                  <a:cubicBezTo>
                    <a:pt x="1627" y="2182"/>
                    <a:pt x="2293" y="1406"/>
                    <a:pt x="3365" y="962"/>
                  </a:cubicBezTo>
                  <a:cubicBezTo>
                    <a:pt x="3957" y="740"/>
                    <a:pt x="4659" y="629"/>
                    <a:pt x="5398" y="629"/>
                  </a:cubicBezTo>
                  <a:close/>
                  <a:moveTo>
                    <a:pt x="5398" y="1"/>
                  </a:moveTo>
                  <a:cubicBezTo>
                    <a:pt x="4585" y="1"/>
                    <a:pt x="3809" y="149"/>
                    <a:pt x="3143" y="408"/>
                  </a:cubicBezTo>
                  <a:cubicBezTo>
                    <a:pt x="1886" y="888"/>
                    <a:pt x="1110" y="1812"/>
                    <a:pt x="629" y="2959"/>
                  </a:cubicBezTo>
                  <a:cubicBezTo>
                    <a:pt x="149" y="4105"/>
                    <a:pt x="1" y="5473"/>
                    <a:pt x="1" y="6840"/>
                  </a:cubicBezTo>
                  <a:cubicBezTo>
                    <a:pt x="1" y="9133"/>
                    <a:pt x="481" y="11573"/>
                    <a:pt x="740" y="13162"/>
                  </a:cubicBezTo>
                  <a:cubicBezTo>
                    <a:pt x="999" y="14715"/>
                    <a:pt x="1886" y="16083"/>
                    <a:pt x="3069" y="17081"/>
                  </a:cubicBezTo>
                  <a:cubicBezTo>
                    <a:pt x="4289" y="18043"/>
                    <a:pt x="5842" y="18671"/>
                    <a:pt x="7395" y="18671"/>
                  </a:cubicBezTo>
                  <a:cubicBezTo>
                    <a:pt x="7617" y="18671"/>
                    <a:pt x="7838" y="18634"/>
                    <a:pt x="8060" y="18634"/>
                  </a:cubicBezTo>
                  <a:cubicBezTo>
                    <a:pt x="9021" y="18523"/>
                    <a:pt x="9761" y="18190"/>
                    <a:pt x="10352" y="17673"/>
                  </a:cubicBezTo>
                  <a:cubicBezTo>
                    <a:pt x="11277" y="16970"/>
                    <a:pt x="11794" y="15861"/>
                    <a:pt x="12090" y="14715"/>
                  </a:cubicBezTo>
                  <a:cubicBezTo>
                    <a:pt x="12423" y="13569"/>
                    <a:pt x="12497" y="12312"/>
                    <a:pt x="12497" y="11129"/>
                  </a:cubicBezTo>
                  <a:cubicBezTo>
                    <a:pt x="12497" y="10648"/>
                    <a:pt x="12497" y="10168"/>
                    <a:pt x="12460" y="9724"/>
                  </a:cubicBezTo>
                  <a:cubicBezTo>
                    <a:pt x="12312" y="7395"/>
                    <a:pt x="12053" y="4992"/>
                    <a:pt x="11092" y="3143"/>
                  </a:cubicBezTo>
                  <a:cubicBezTo>
                    <a:pt x="10611" y="2219"/>
                    <a:pt x="9909" y="1443"/>
                    <a:pt x="8985" y="888"/>
                  </a:cubicBezTo>
                  <a:cubicBezTo>
                    <a:pt x="8060" y="334"/>
                    <a:pt x="6877" y="38"/>
                    <a:pt x="5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718;p64">
              <a:extLst>
                <a:ext uri="{FF2B5EF4-FFF2-40B4-BE49-F238E27FC236}">
                  <a16:creationId xmlns:a16="http://schemas.microsoft.com/office/drawing/2014/main" id="{734F92E2-FA1E-EEAE-1F0F-981125D3FDAB}"/>
                </a:ext>
              </a:extLst>
            </p:cNvPr>
            <p:cNvSpPr/>
            <p:nvPr/>
          </p:nvSpPr>
          <p:spPr>
            <a:xfrm>
              <a:off x="3762400" y="2725350"/>
              <a:ext cx="136800" cy="153425"/>
            </a:xfrm>
            <a:custGeom>
              <a:avLst/>
              <a:gdLst/>
              <a:ahLst/>
              <a:cxnLst/>
              <a:rect l="l" t="t" r="r" b="b"/>
              <a:pathLst>
                <a:path w="5472" h="6137" extrusionOk="0">
                  <a:moveTo>
                    <a:pt x="1639" y="0"/>
                  </a:moveTo>
                  <a:cubicBezTo>
                    <a:pt x="994" y="0"/>
                    <a:pt x="403" y="187"/>
                    <a:pt x="0" y="702"/>
                  </a:cubicBezTo>
                  <a:lnTo>
                    <a:pt x="444" y="5730"/>
                  </a:lnTo>
                  <a:lnTo>
                    <a:pt x="5250" y="6136"/>
                  </a:lnTo>
                  <a:lnTo>
                    <a:pt x="5472" y="1330"/>
                  </a:lnTo>
                  <a:cubicBezTo>
                    <a:pt x="5472" y="1330"/>
                    <a:pt x="3360" y="0"/>
                    <a:pt x="1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719;p64">
              <a:extLst>
                <a:ext uri="{FF2B5EF4-FFF2-40B4-BE49-F238E27FC236}">
                  <a16:creationId xmlns:a16="http://schemas.microsoft.com/office/drawing/2014/main" id="{9FDF1A02-E462-010E-B703-C48C91495BA4}"/>
                </a:ext>
              </a:extLst>
            </p:cNvPr>
            <p:cNvSpPr/>
            <p:nvPr/>
          </p:nvSpPr>
          <p:spPr>
            <a:xfrm>
              <a:off x="3755000" y="2717000"/>
              <a:ext cx="151600" cy="169525"/>
            </a:xfrm>
            <a:custGeom>
              <a:avLst/>
              <a:gdLst/>
              <a:ahLst/>
              <a:cxnLst/>
              <a:rect l="l" t="t" r="r" b="b"/>
              <a:pathLst>
                <a:path w="6064" h="6781" extrusionOk="0">
                  <a:moveTo>
                    <a:pt x="1923" y="629"/>
                  </a:moveTo>
                  <a:cubicBezTo>
                    <a:pt x="2699" y="629"/>
                    <a:pt x="3660" y="925"/>
                    <a:pt x="4363" y="1257"/>
                  </a:cubicBezTo>
                  <a:cubicBezTo>
                    <a:pt x="4732" y="1442"/>
                    <a:pt x="5028" y="1590"/>
                    <a:pt x="5250" y="1701"/>
                  </a:cubicBezTo>
                  <a:cubicBezTo>
                    <a:pt x="5321" y="1749"/>
                    <a:pt x="5377" y="1781"/>
                    <a:pt x="5428" y="1807"/>
                  </a:cubicBezTo>
                  <a:lnTo>
                    <a:pt x="5428" y="1807"/>
                  </a:lnTo>
                  <a:lnTo>
                    <a:pt x="5250" y="6138"/>
                  </a:lnTo>
                  <a:lnTo>
                    <a:pt x="998" y="5768"/>
                  </a:lnTo>
                  <a:lnTo>
                    <a:pt x="638" y="1112"/>
                  </a:lnTo>
                  <a:lnTo>
                    <a:pt x="638" y="1112"/>
                  </a:lnTo>
                  <a:cubicBezTo>
                    <a:pt x="779" y="950"/>
                    <a:pt x="963" y="838"/>
                    <a:pt x="1146" y="777"/>
                  </a:cubicBezTo>
                  <a:cubicBezTo>
                    <a:pt x="1368" y="666"/>
                    <a:pt x="1664" y="629"/>
                    <a:pt x="1923" y="629"/>
                  </a:cubicBezTo>
                  <a:close/>
                  <a:moveTo>
                    <a:pt x="1923" y="0"/>
                  </a:moveTo>
                  <a:cubicBezTo>
                    <a:pt x="1590" y="0"/>
                    <a:pt x="1257" y="74"/>
                    <a:pt x="925" y="185"/>
                  </a:cubicBezTo>
                  <a:cubicBezTo>
                    <a:pt x="592" y="333"/>
                    <a:pt x="296" y="518"/>
                    <a:pt x="74" y="814"/>
                  </a:cubicBezTo>
                  <a:cubicBezTo>
                    <a:pt x="0" y="888"/>
                    <a:pt x="0" y="962"/>
                    <a:pt x="0" y="1036"/>
                  </a:cubicBezTo>
                  <a:lnTo>
                    <a:pt x="407" y="6064"/>
                  </a:lnTo>
                  <a:cubicBezTo>
                    <a:pt x="444" y="6212"/>
                    <a:pt x="555" y="6359"/>
                    <a:pt x="703" y="6359"/>
                  </a:cubicBezTo>
                  <a:lnTo>
                    <a:pt x="5509" y="6766"/>
                  </a:lnTo>
                  <a:cubicBezTo>
                    <a:pt x="5539" y="6776"/>
                    <a:pt x="5566" y="6781"/>
                    <a:pt x="5591" y="6781"/>
                  </a:cubicBezTo>
                  <a:cubicBezTo>
                    <a:pt x="5659" y="6781"/>
                    <a:pt x="5714" y="6746"/>
                    <a:pt x="5768" y="6692"/>
                  </a:cubicBezTo>
                  <a:cubicBezTo>
                    <a:pt x="5805" y="6655"/>
                    <a:pt x="5842" y="6581"/>
                    <a:pt x="5842" y="6470"/>
                  </a:cubicBezTo>
                  <a:lnTo>
                    <a:pt x="6063" y="1664"/>
                  </a:lnTo>
                  <a:cubicBezTo>
                    <a:pt x="6063" y="1553"/>
                    <a:pt x="6026" y="1442"/>
                    <a:pt x="5916" y="1405"/>
                  </a:cubicBezTo>
                  <a:cubicBezTo>
                    <a:pt x="5916" y="1368"/>
                    <a:pt x="5398" y="1036"/>
                    <a:pt x="4622" y="703"/>
                  </a:cubicBezTo>
                  <a:cubicBezTo>
                    <a:pt x="3845" y="370"/>
                    <a:pt x="2884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720;p64">
              <a:extLst>
                <a:ext uri="{FF2B5EF4-FFF2-40B4-BE49-F238E27FC236}">
                  <a16:creationId xmlns:a16="http://schemas.microsoft.com/office/drawing/2014/main" id="{11160F29-ED51-674A-9A1F-829528D531EE}"/>
                </a:ext>
              </a:extLst>
            </p:cNvPr>
            <p:cNvSpPr/>
            <p:nvPr/>
          </p:nvSpPr>
          <p:spPr>
            <a:xfrm>
              <a:off x="3642950" y="2338775"/>
              <a:ext cx="450350" cy="524625"/>
            </a:xfrm>
            <a:custGeom>
              <a:avLst/>
              <a:gdLst/>
              <a:ahLst/>
              <a:cxnLst/>
              <a:rect l="l" t="t" r="r" b="b"/>
              <a:pathLst>
                <a:path w="18014" h="20985" extrusionOk="0">
                  <a:moveTo>
                    <a:pt x="11262" y="9730"/>
                  </a:moveTo>
                  <a:cubicBezTo>
                    <a:pt x="11883" y="9730"/>
                    <a:pt x="12619" y="11617"/>
                    <a:pt x="12727" y="11913"/>
                  </a:cubicBezTo>
                  <a:cubicBezTo>
                    <a:pt x="12727" y="12911"/>
                    <a:pt x="12616" y="14538"/>
                    <a:pt x="12357" y="15092"/>
                  </a:cubicBezTo>
                  <a:cubicBezTo>
                    <a:pt x="12209" y="15351"/>
                    <a:pt x="11913" y="15647"/>
                    <a:pt x="11544" y="15906"/>
                  </a:cubicBezTo>
                  <a:cubicBezTo>
                    <a:pt x="12024" y="15277"/>
                    <a:pt x="12172" y="14760"/>
                    <a:pt x="11728" y="14686"/>
                  </a:cubicBezTo>
                  <a:cubicBezTo>
                    <a:pt x="10250" y="14464"/>
                    <a:pt x="10028" y="13429"/>
                    <a:pt x="10656" y="10693"/>
                  </a:cubicBezTo>
                  <a:cubicBezTo>
                    <a:pt x="10817" y="9991"/>
                    <a:pt x="11032" y="9730"/>
                    <a:pt x="11262" y="9730"/>
                  </a:cubicBezTo>
                  <a:close/>
                  <a:moveTo>
                    <a:pt x="6846" y="1"/>
                  </a:moveTo>
                  <a:cubicBezTo>
                    <a:pt x="3183" y="1"/>
                    <a:pt x="1" y="4529"/>
                    <a:pt x="1229" y="9658"/>
                  </a:cubicBezTo>
                  <a:cubicBezTo>
                    <a:pt x="1931" y="12652"/>
                    <a:pt x="3743" y="17348"/>
                    <a:pt x="7144" y="18272"/>
                  </a:cubicBezTo>
                  <a:cubicBezTo>
                    <a:pt x="7305" y="18314"/>
                    <a:pt x="7471" y="18333"/>
                    <a:pt x="7640" y="18333"/>
                  </a:cubicBezTo>
                  <a:cubicBezTo>
                    <a:pt x="8367" y="18333"/>
                    <a:pt x="9153" y="17975"/>
                    <a:pt x="9843" y="17496"/>
                  </a:cubicBezTo>
                  <a:lnTo>
                    <a:pt x="9843" y="17496"/>
                  </a:lnTo>
                  <a:cubicBezTo>
                    <a:pt x="9806" y="17606"/>
                    <a:pt x="9806" y="17717"/>
                    <a:pt x="9806" y="17828"/>
                  </a:cubicBezTo>
                  <a:cubicBezTo>
                    <a:pt x="10019" y="18643"/>
                    <a:pt x="9824" y="20985"/>
                    <a:pt x="11498" y="20985"/>
                  </a:cubicBezTo>
                  <a:cubicBezTo>
                    <a:pt x="11571" y="20985"/>
                    <a:pt x="11648" y="20980"/>
                    <a:pt x="11728" y="20971"/>
                  </a:cubicBezTo>
                  <a:cubicBezTo>
                    <a:pt x="13614" y="20749"/>
                    <a:pt x="14871" y="17422"/>
                    <a:pt x="14871" y="15943"/>
                  </a:cubicBezTo>
                  <a:cubicBezTo>
                    <a:pt x="14871" y="14464"/>
                    <a:pt x="13392" y="13614"/>
                    <a:pt x="13392" y="13614"/>
                  </a:cubicBezTo>
                  <a:lnTo>
                    <a:pt x="12985" y="7957"/>
                  </a:lnTo>
                  <a:cubicBezTo>
                    <a:pt x="12985" y="7957"/>
                    <a:pt x="14649" y="7957"/>
                    <a:pt x="16313" y="5887"/>
                  </a:cubicBezTo>
                  <a:cubicBezTo>
                    <a:pt x="18013" y="3779"/>
                    <a:pt x="11285" y="230"/>
                    <a:pt x="7107" y="8"/>
                  </a:cubicBezTo>
                  <a:cubicBezTo>
                    <a:pt x="7020" y="3"/>
                    <a:pt x="6933" y="1"/>
                    <a:pt x="6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721;p64">
              <a:extLst>
                <a:ext uri="{FF2B5EF4-FFF2-40B4-BE49-F238E27FC236}">
                  <a16:creationId xmlns:a16="http://schemas.microsoft.com/office/drawing/2014/main" id="{E34BACCC-427C-7F7C-853F-B19E426C6276}"/>
                </a:ext>
              </a:extLst>
            </p:cNvPr>
            <p:cNvSpPr/>
            <p:nvPr/>
          </p:nvSpPr>
          <p:spPr>
            <a:xfrm>
              <a:off x="3658875" y="2330650"/>
              <a:ext cx="406700" cy="540725"/>
            </a:xfrm>
            <a:custGeom>
              <a:avLst/>
              <a:gdLst/>
              <a:ahLst/>
              <a:cxnLst/>
              <a:rect l="l" t="t" r="r" b="b"/>
              <a:pathLst>
                <a:path w="16268" h="21629" extrusionOk="0">
                  <a:moveTo>
                    <a:pt x="10685" y="10389"/>
                  </a:moveTo>
                  <a:cubicBezTo>
                    <a:pt x="10796" y="10463"/>
                    <a:pt x="10907" y="10574"/>
                    <a:pt x="11018" y="10759"/>
                  </a:cubicBezTo>
                  <a:cubicBezTo>
                    <a:pt x="11376" y="11248"/>
                    <a:pt x="11677" y="11966"/>
                    <a:pt x="11794" y="12256"/>
                  </a:cubicBezTo>
                  <a:lnTo>
                    <a:pt x="11794" y="12256"/>
                  </a:lnTo>
                  <a:cubicBezTo>
                    <a:pt x="11793" y="12736"/>
                    <a:pt x="11756" y="13392"/>
                    <a:pt x="11683" y="13976"/>
                  </a:cubicBezTo>
                  <a:cubicBezTo>
                    <a:pt x="11646" y="14271"/>
                    <a:pt x="11609" y="14530"/>
                    <a:pt x="11572" y="14752"/>
                  </a:cubicBezTo>
                  <a:cubicBezTo>
                    <a:pt x="11562" y="14821"/>
                    <a:pt x="11550" y="14885"/>
                    <a:pt x="11536" y="14943"/>
                  </a:cubicBezTo>
                  <a:lnTo>
                    <a:pt x="11536" y="14943"/>
                  </a:lnTo>
                  <a:cubicBezTo>
                    <a:pt x="11524" y="14928"/>
                    <a:pt x="11512" y="14914"/>
                    <a:pt x="11498" y="14900"/>
                  </a:cubicBezTo>
                  <a:cubicBezTo>
                    <a:pt x="11424" y="14789"/>
                    <a:pt x="11276" y="14715"/>
                    <a:pt x="11128" y="14715"/>
                  </a:cubicBezTo>
                  <a:cubicBezTo>
                    <a:pt x="10685" y="14641"/>
                    <a:pt x="10426" y="14493"/>
                    <a:pt x="10278" y="14308"/>
                  </a:cubicBezTo>
                  <a:cubicBezTo>
                    <a:pt x="10093" y="14124"/>
                    <a:pt x="9982" y="13791"/>
                    <a:pt x="9982" y="13273"/>
                  </a:cubicBezTo>
                  <a:cubicBezTo>
                    <a:pt x="9982" y="12756"/>
                    <a:pt x="10093" y="12016"/>
                    <a:pt x="10315" y="11092"/>
                  </a:cubicBezTo>
                  <a:cubicBezTo>
                    <a:pt x="10389" y="10759"/>
                    <a:pt x="10500" y="10537"/>
                    <a:pt x="10574" y="10463"/>
                  </a:cubicBezTo>
                  <a:lnTo>
                    <a:pt x="10611" y="10389"/>
                  </a:lnTo>
                  <a:close/>
                  <a:moveTo>
                    <a:pt x="6433" y="629"/>
                  </a:moveTo>
                  <a:cubicBezTo>
                    <a:pt x="8245" y="740"/>
                    <a:pt x="10611" y="1480"/>
                    <a:pt x="12459" y="2478"/>
                  </a:cubicBezTo>
                  <a:cubicBezTo>
                    <a:pt x="13384" y="2958"/>
                    <a:pt x="14234" y="3513"/>
                    <a:pt x="14789" y="4031"/>
                  </a:cubicBezTo>
                  <a:cubicBezTo>
                    <a:pt x="15084" y="4289"/>
                    <a:pt x="15306" y="4585"/>
                    <a:pt x="15417" y="4807"/>
                  </a:cubicBezTo>
                  <a:cubicBezTo>
                    <a:pt x="15565" y="5066"/>
                    <a:pt x="15639" y="5288"/>
                    <a:pt x="15639" y="5472"/>
                  </a:cubicBezTo>
                  <a:cubicBezTo>
                    <a:pt x="15639" y="5657"/>
                    <a:pt x="15602" y="5842"/>
                    <a:pt x="15454" y="5990"/>
                  </a:cubicBezTo>
                  <a:cubicBezTo>
                    <a:pt x="14641" y="7025"/>
                    <a:pt x="13864" y="7506"/>
                    <a:pt x="13273" y="7765"/>
                  </a:cubicBezTo>
                  <a:cubicBezTo>
                    <a:pt x="12977" y="7875"/>
                    <a:pt x="12718" y="7912"/>
                    <a:pt x="12570" y="7949"/>
                  </a:cubicBezTo>
                  <a:cubicBezTo>
                    <a:pt x="12496" y="7986"/>
                    <a:pt x="12422" y="7986"/>
                    <a:pt x="12385" y="7986"/>
                  </a:cubicBezTo>
                  <a:lnTo>
                    <a:pt x="12348" y="7986"/>
                  </a:lnTo>
                  <a:cubicBezTo>
                    <a:pt x="12238" y="7986"/>
                    <a:pt x="12164" y="8023"/>
                    <a:pt x="12090" y="8097"/>
                  </a:cubicBezTo>
                  <a:cubicBezTo>
                    <a:pt x="12053" y="8134"/>
                    <a:pt x="12016" y="8245"/>
                    <a:pt x="12016" y="8319"/>
                  </a:cubicBezTo>
                  <a:lnTo>
                    <a:pt x="12294" y="11868"/>
                  </a:lnTo>
                  <a:lnTo>
                    <a:pt x="12294" y="11868"/>
                  </a:lnTo>
                  <a:cubicBezTo>
                    <a:pt x="12196" y="11621"/>
                    <a:pt x="12030" y="11256"/>
                    <a:pt x="11831" y="10907"/>
                  </a:cubicBezTo>
                  <a:cubicBezTo>
                    <a:pt x="11683" y="10648"/>
                    <a:pt x="11535" y="10389"/>
                    <a:pt x="11350" y="10168"/>
                  </a:cubicBezTo>
                  <a:cubicBezTo>
                    <a:pt x="11239" y="10057"/>
                    <a:pt x="11165" y="9946"/>
                    <a:pt x="11055" y="9872"/>
                  </a:cubicBezTo>
                  <a:cubicBezTo>
                    <a:pt x="10907" y="9798"/>
                    <a:pt x="10796" y="9761"/>
                    <a:pt x="10648" y="9761"/>
                  </a:cubicBezTo>
                  <a:cubicBezTo>
                    <a:pt x="10500" y="9761"/>
                    <a:pt x="10389" y="9798"/>
                    <a:pt x="10278" y="9872"/>
                  </a:cubicBezTo>
                  <a:cubicBezTo>
                    <a:pt x="10130" y="9946"/>
                    <a:pt x="10056" y="10094"/>
                    <a:pt x="9945" y="10279"/>
                  </a:cubicBezTo>
                  <a:cubicBezTo>
                    <a:pt x="9871" y="10463"/>
                    <a:pt x="9798" y="10685"/>
                    <a:pt x="9724" y="10944"/>
                  </a:cubicBezTo>
                  <a:cubicBezTo>
                    <a:pt x="9502" y="11905"/>
                    <a:pt x="9391" y="12645"/>
                    <a:pt x="9391" y="13273"/>
                  </a:cubicBezTo>
                  <a:cubicBezTo>
                    <a:pt x="9391" y="13865"/>
                    <a:pt x="9502" y="14345"/>
                    <a:pt x="9798" y="14678"/>
                  </a:cubicBezTo>
                  <a:cubicBezTo>
                    <a:pt x="10056" y="15048"/>
                    <a:pt x="10500" y="15233"/>
                    <a:pt x="11018" y="15307"/>
                  </a:cubicBezTo>
                  <a:lnTo>
                    <a:pt x="11055" y="15307"/>
                  </a:lnTo>
                  <a:cubicBezTo>
                    <a:pt x="11055" y="15344"/>
                    <a:pt x="11018" y="15454"/>
                    <a:pt x="10944" y="15602"/>
                  </a:cubicBezTo>
                  <a:cubicBezTo>
                    <a:pt x="10907" y="15713"/>
                    <a:pt x="10796" y="15898"/>
                    <a:pt x="10648" y="16046"/>
                  </a:cubicBezTo>
                  <a:cubicBezTo>
                    <a:pt x="10574" y="16194"/>
                    <a:pt x="10574" y="16379"/>
                    <a:pt x="10685" y="16453"/>
                  </a:cubicBezTo>
                  <a:cubicBezTo>
                    <a:pt x="10749" y="16517"/>
                    <a:pt x="10839" y="16557"/>
                    <a:pt x="10924" y="16557"/>
                  </a:cubicBezTo>
                  <a:cubicBezTo>
                    <a:pt x="10986" y="16557"/>
                    <a:pt x="11045" y="16536"/>
                    <a:pt x="11091" y="16490"/>
                  </a:cubicBezTo>
                  <a:cubicBezTo>
                    <a:pt x="11461" y="16194"/>
                    <a:pt x="11794" y="15898"/>
                    <a:pt x="11979" y="15565"/>
                  </a:cubicBezTo>
                  <a:cubicBezTo>
                    <a:pt x="12090" y="15381"/>
                    <a:pt x="12127" y="15159"/>
                    <a:pt x="12201" y="14900"/>
                  </a:cubicBezTo>
                  <a:cubicBezTo>
                    <a:pt x="12303" y="14362"/>
                    <a:pt x="12352" y="13665"/>
                    <a:pt x="12385" y="13029"/>
                  </a:cubicBezTo>
                  <a:lnTo>
                    <a:pt x="12385" y="13029"/>
                  </a:lnTo>
                  <a:lnTo>
                    <a:pt x="12459" y="13976"/>
                  </a:lnTo>
                  <a:cubicBezTo>
                    <a:pt x="12459" y="14087"/>
                    <a:pt x="12496" y="14160"/>
                    <a:pt x="12607" y="14234"/>
                  </a:cubicBezTo>
                  <a:cubicBezTo>
                    <a:pt x="12681" y="14271"/>
                    <a:pt x="13014" y="14493"/>
                    <a:pt x="13310" y="14826"/>
                  </a:cubicBezTo>
                  <a:cubicBezTo>
                    <a:pt x="13642" y="15196"/>
                    <a:pt x="13901" y="15676"/>
                    <a:pt x="13901" y="16268"/>
                  </a:cubicBezTo>
                  <a:cubicBezTo>
                    <a:pt x="13901" y="16933"/>
                    <a:pt x="13605" y="18116"/>
                    <a:pt x="13088" y="19115"/>
                  </a:cubicBezTo>
                  <a:cubicBezTo>
                    <a:pt x="12829" y="19595"/>
                    <a:pt x="12496" y="20076"/>
                    <a:pt x="12164" y="20409"/>
                  </a:cubicBezTo>
                  <a:cubicBezTo>
                    <a:pt x="11794" y="20741"/>
                    <a:pt x="11424" y="20963"/>
                    <a:pt x="11055" y="21000"/>
                  </a:cubicBezTo>
                  <a:lnTo>
                    <a:pt x="10870" y="21000"/>
                  </a:lnTo>
                  <a:cubicBezTo>
                    <a:pt x="10500" y="21000"/>
                    <a:pt x="10315" y="20889"/>
                    <a:pt x="10167" y="20704"/>
                  </a:cubicBezTo>
                  <a:cubicBezTo>
                    <a:pt x="9908" y="20446"/>
                    <a:pt x="9761" y="19965"/>
                    <a:pt x="9687" y="19447"/>
                  </a:cubicBezTo>
                  <a:cubicBezTo>
                    <a:pt x="9576" y="18930"/>
                    <a:pt x="9576" y="18449"/>
                    <a:pt x="9502" y="18079"/>
                  </a:cubicBezTo>
                  <a:lnTo>
                    <a:pt x="9465" y="18042"/>
                  </a:lnTo>
                  <a:lnTo>
                    <a:pt x="9502" y="17931"/>
                  </a:lnTo>
                  <a:cubicBezTo>
                    <a:pt x="9539" y="17821"/>
                    <a:pt x="9502" y="17673"/>
                    <a:pt x="9428" y="17599"/>
                  </a:cubicBezTo>
                  <a:cubicBezTo>
                    <a:pt x="9367" y="17538"/>
                    <a:pt x="9294" y="17510"/>
                    <a:pt x="9223" y="17510"/>
                  </a:cubicBezTo>
                  <a:cubicBezTo>
                    <a:pt x="9165" y="17510"/>
                    <a:pt x="9108" y="17529"/>
                    <a:pt x="9058" y="17562"/>
                  </a:cubicBezTo>
                  <a:cubicBezTo>
                    <a:pt x="8356" y="18042"/>
                    <a:pt x="7616" y="18338"/>
                    <a:pt x="7025" y="18338"/>
                  </a:cubicBezTo>
                  <a:cubicBezTo>
                    <a:pt x="6877" y="18338"/>
                    <a:pt x="6729" y="18338"/>
                    <a:pt x="6581" y="18301"/>
                  </a:cubicBezTo>
                  <a:cubicBezTo>
                    <a:pt x="4991" y="17858"/>
                    <a:pt x="3734" y="16527"/>
                    <a:pt x="2810" y="14900"/>
                  </a:cubicBezTo>
                  <a:cubicBezTo>
                    <a:pt x="1849" y="13273"/>
                    <a:pt x="1257" y="11388"/>
                    <a:pt x="888" y="9909"/>
                  </a:cubicBezTo>
                  <a:cubicBezTo>
                    <a:pt x="703" y="9169"/>
                    <a:pt x="629" y="8430"/>
                    <a:pt x="629" y="7728"/>
                  </a:cubicBezTo>
                  <a:cubicBezTo>
                    <a:pt x="629" y="5731"/>
                    <a:pt x="1294" y="3957"/>
                    <a:pt x="2329" y="2663"/>
                  </a:cubicBezTo>
                  <a:cubicBezTo>
                    <a:pt x="3365" y="1369"/>
                    <a:pt x="4770" y="629"/>
                    <a:pt x="6211" y="629"/>
                  </a:cubicBezTo>
                  <a:close/>
                  <a:moveTo>
                    <a:pt x="6211" y="1"/>
                  </a:moveTo>
                  <a:cubicBezTo>
                    <a:pt x="4548" y="1"/>
                    <a:pt x="2995" y="888"/>
                    <a:pt x="1849" y="2293"/>
                  </a:cubicBezTo>
                  <a:cubicBezTo>
                    <a:pt x="740" y="3661"/>
                    <a:pt x="0" y="5583"/>
                    <a:pt x="0" y="7728"/>
                  </a:cubicBezTo>
                  <a:cubicBezTo>
                    <a:pt x="0" y="8467"/>
                    <a:pt x="111" y="9243"/>
                    <a:pt x="296" y="10057"/>
                  </a:cubicBezTo>
                  <a:cubicBezTo>
                    <a:pt x="666" y="11573"/>
                    <a:pt x="1294" y="13532"/>
                    <a:pt x="2256" y="15233"/>
                  </a:cubicBezTo>
                  <a:cubicBezTo>
                    <a:pt x="3254" y="16933"/>
                    <a:pt x="4585" y="18412"/>
                    <a:pt x="6433" y="18893"/>
                  </a:cubicBezTo>
                  <a:cubicBezTo>
                    <a:pt x="6618" y="18930"/>
                    <a:pt x="6803" y="18967"/>
                    <a:pt x="7025" y="18967"/>
                  </a:cubicBezTo>
                  <a:cubicBezTo>
                    <a:pt x="7663" y="18967"/>
                    <a:pt x="8301" y="18716"/>
                    <a:pt x="8903" y="18377"/>
                  </a:cubicBezTo>
                  <a:lnTo>
                    <a:pt x="8903" y="18377"/>
                  </a:lnTo>
                  <a:cubicBezTo>
                    <a:pt x="8930" y="18537"/>
                    <a:pt x="8957" y="18760"/>
                    <a:pt x="8984" y="19004"/>
                  </a:cubicBezTo>
                  <a:cubicBezTo>
                    <a:pt x="9058" y="19521"/>
                    <a:pt x="9132" y="20150"/>
                    <a:pt x="9391" y="20667"/>
                  </a:cubicBezTo>
                  <a:cubicBezTo>
                    <a:pt x="9502" y="20926"/>
                    <a:pt x="9687" y="21148"/>
                    <a:pt x="9945" y="21333"/>
                  </a:cubicBezTo>
                  <a:cubicBezTo>
                    <a:pt x="10167" y="21518"/>
                    <a:pt x="10500" y="21629"/>
                    <a:pt x="10870" y="21629"/>
                  </a:cubicBezTo>
                  <a:cubicBezTo>
                    <a:pt x="10944" y="21629"/>
                    <a:pt x="11018" y="21629"/>
                    <a:pt x="11091" y="21592"/>
                  </a:cubicBezTo>
                  <a:cubicBezTo>
                    <a:pt x="11683" y="21555"/>
                    <a:pt x="12164" y="21259"/>
                    <a:pt x="12570" y="20852"/>
                  </a:cubicBezTo>
                  <a:cubicBezTo>
                    <a:pt x="13199" y="20261"/>
                    <a:pt x="13679" y="19410"/>
                    <a:pt x="14012" y="18560"/>
                  </a:cubicBezTo>
                  <a:cubicBezTo>
                    <a:pt x="14345" y="17710"/>
                    <a:pt x="14530" y="16859"/>
                    <a:pt x="14530" y="16268"/>
                  </a:cubicBezTo>
                  <a:cubicBezTo>
                    <a:pt x="14530" y="15417"/>
                    <a:pt x="14123" y="14789"/>
                    <a:pt x="13716" y="14345"/>
                  </a:cubicBezTo>
                  <a:cubicBezTo>
                    <a:pt x="13455" y="14084"/>
                    <a:pt x="13194" y="13899"/>
                    <a:pt x="13040" y="13790"/>
                  </a:cubicBezTo>
                  <a:lnTo>
                    <a:pt x="13040" y="13790"/>
                  </a:lnTo>
                  <a:lnTo>
                    <a:pt x="12666" y="8578"/>
                  </a:lnTo>
                  <a:lnTo>
                    <a:pt x="12666" y="8578"/>
                  </a:lnTo>
                  <a:cubicBezTo>
                    <a:pt x="13265" y="8469"/>
                    <a:pt x="14621" y="8046"/>
                    <a:pt x="15935" y="6397"/>
                  </a:cubicBezTo>
                  <a:cubicBezTo>
                    <a:pt x="16156" y="6101"/>
                    <a:pt x="16267" y="5805"/>
                    <a:pt x="16267" y="5472"/>
                  </a:cubicBezTo>
                  <a:cubicBezTo>
                    <a:pt x="16267" y="5140"/>
                    <a:pt x="16156" y="4807"/>
                    <a:pt x="15972" y="4511"/>
                  </a:cubicBezTo>
                  <a:cubicBezTo>
                    <a:pt x="15639" y="3957"/>
                    <a:pt x="15084" y="3439"/>
                    <a:pt x="14419" y="2921"/>
                  </a:cubicBezTo>
                  <a:cubicBezTo>
                    <a:pt x="12348" y="1443"/>
                    <a:pt x="9021" y="149"/>
                    <a:pt x="6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722;p64">
              <a:extLst>
                <a:ext uri="{FF2B5EF4-FFF2-40B4-BE49-F238E27FC236}">
                  <a16:creationId xmlns:a16="http://schemas.microsoft.com/office/drawing/2014/main" id="{BDA0C149-1D8D-7595-D96A-F9BC65DD87B0}"/>
                </a:ext>
              </a:extLst>
            </p:cNvPr>
            <p:cNvSpPr/>
            <p:nvPr/>
          </p:nvSpPr>
          <p:spPr>
            <a:xfrm>
              <a:off x="3633000" y="2838275"/>
              <a:ext cx="438125" cy="93175"/>
            </a:xfrm>
            <a:custGeom>
              <a:avLst/>
              <a:gdLst/>
              <a:ahLst/>
              <a:cxnLst/>
              <a:rect l="l" t="t" r="r" b="b"/>
              <a:pathLst>
                <a:path w="17525" h="3727" extrusionOk="0">
                  <a:moveTo>
                    <a:pt x="6167" y="0"/>
                  </a:moveTo>
                  <a:cubicBezTo>
                    <a:pt x="5883" y="0"/>
                    <a:pt x="5625" y="10"/>
                    <a:pt x="5398" y="30"/>
                  </a:cubicBezTo>
                  <a:cubicBezTo>
                    <a:pt x="2884" y="251"/>
                    <a:pt x="1738" y="1619"/>
                    <a:pt x="1738" y="1619"/>
                  </a:cubicBezTo>
                  <a:lnTo>
                    <a:pt x="0" y="3061"/>
                  </a:lnTo>
                  <a:lnTo>
                    <a:pt x="17524" y="3727"/>
                  </a:lnTo>
                  <a:cubicBezTo>
                    <a:pt x="17524" y="3727"/>
                    <a:pt x="17007" y="2728"/>
                    <a:pt x="15676" y="1804"/>
                  </a:cubicBezTo>
                  <a:cubicBezTo>
                    <a:pt x="14431" y="963"/>
                    <a:pt x="9025" y="0"/>
                    <a:pt x="6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723;p64">
              <a:extLst>
                <a:ext uri="{FF2B5EF4-FFF2-40B4-BE49-F238E27FC236}">
                  <a16:creationId xmlns:a16="http://schemas.microsoft.com/office/drawing/2014/main" id="{9C606BCC-9077-CE2C-712A-4F1DB0C2F335}"/>
                </a:ext>
              </a:extLst>
            </p:cNvPr>
            <p:cNvSpPr/>
            <p:nvPr/>
          </p:nvSpPr>
          <p:spPr>
            <a:xfrm>
              <a:off x="3624675" y="2830675"/>
              <a:ext cx="454750" cy="108425"/>
            </a:xfrm>
            <a:custGeom>
              <a:avLst/>
              <a:gdLst/>
              <a:ahLst/>
              <a:cxnLst/>
              <a:rect l="l" t="t" r="r" b="b"/>
              <a:pathLst>
                <a:path w="18190" h="4337" extrusionOk="0">
                  <a:moveTo>
                    <a:pt x="6544" y="592"/>
                  </a:moveTo>
                  <a:cubicBezTo>
                    <a:pt x="7949" y="592"/>
                    <a:pt x="9982" y="851"/>
                    <a:pt x="11831" y="1184"/>
                  </a:cubicBezTo>
                  <a:cubicBezTo>
                    <a:pt x="12755" y="1369"/>
                    <a:pt x="13606" y="1554"/>
                    <a:pt x="14345" y="1775"/>
                  </a:cubicBezTo>
                  <a:cubicBezTo>
                    <a:pt x="15047" y="1960"/>
                    <a:pt x="15602" y="2182"/>
                    <a:pt x="15824" y="2367"/>
                  </a:cubicBezTo>
                  <a:cubicBezTo>
                    <a:pt x="16489" y="2811"/>
                    <a:pt x="16933" y="3254"/>
                    <a:pt x="17192" y="3624"/>
                  </a:cubicBezTo>
                  <a:cubicBezTo>
                    <a:pt x="17221" y="3653"/>
                    <a:pt x="17249" y="3683"/>
                    <a:pt x="17275" y="3712"/>
                  </a:cubicBezTo>
                  <a:lnTo>
                    <a:pt x="17275" y="3712"/>
                  </a:lnTo>
                  <a:lnTo>
                    <a:pt x="1146" y="3106"/>
                  </a:lnTo>
                  <a:lnTo>
                    <a:pt x="2293" y="2182"/>
                  </a:lnTo>
                  <a:lnTo>
                    <a:pt x="2330" y="2145"/>
                  </a:lnTo>
                  <a:cubicBezTo>
                    <a:pt x="2367" y="2108"/>
                    <a:pt x="3439" y="851"/>
                    <a:pt x="5768" y="629"/>
                  </a:cubicBezTo>
                  <a:cubicBezTo>
                    <a:pt x="5990" y="629"/>
                    <a:pt x="6248" y="592"/>
                    <a:pt x="6544" y="592"/>
                  </a:cubicBezTo>
                  <a:close/>
                  <a:moveTo>
                    <a:pt x="6544" y="1"/>
                  </a:moveTo>
                  <a:cubicBezTo>
                    <a:pt x="6211" y="1"/>
                    <a:pt x="5953" y="1"/>
                    <a:pt x="5694" y="38"/>
                  </a:cubicBezTo>
                  <a:cubicBezTo>
                    <a:pt x="3241" y="245"/>
                    <a:pt x="2047" y="1517"/>
                    <a:pt x="1871" y="1714"/>
                  </a:cubicBezTo>
                  <a:lnTo>
                    <a:pt x="1871" y="1714"/>
                  </a:lnTo>
                  <a:lnTo>
                    <a:pt x="148" y="3143"/>
                  </a:lnTo>
                  <a:cubicBezTo>
                    <a:pt x="37" y="3217"/>
                    <a:pt x="0" y="3365"/>
                    <a:pt x="37" y="3476"/>
                  </a:cubicBezTo>
                  <a:cubicBezTo>
                    <a:pt x="74" y="3587"/>
                    <a:pt x="185" y="3661"/>
                    <a:pt x="296" y="3661"/>
                  </a:cubicBezTo>
                  <a:lnTo>
                    <a:pt x="17857" y="4326"/>
                  </a:lnTo>
                  <a:cubicBezTo>
                    <a:pt x="17878" y="4333"/>
                    <a:pt x="17898" y="4336"/>
                    <a:pt x="17918" y="4336"/>
                  </a:cubicBezTo>
                  <a:cubicBezTo>
                    <a:pt x="18006" y="4336"/>
                    <a:pt x="18086" y="4276"/>
                    <a:pt x="18116" y="4216"/>
                  </a:cubicBezTo>
                  <a:cubicBezTo>
                    <a:pt x="18190" y="4105"/>
                    <a:pt x="18190" y="3994"/>
                    <a:pt x="18153" y="3883"/>
                  </a:cubicBezTo>
                  <a:cubicBezTo>
                    <a:pt x="18116" y="3883"/>
                    <a:pt x="17598" y="2811"/>
                    <a:pt x="16194" y="1849"/>
                  </a:cubicBezTo>
                  <a:cubicBezTo>
                    <a:pt x="15824" y="1591"/>
                    <a:pt x="15232" y="1406"/>
                    <a:pt x="14493" y="1184"/>
                  </a:cubicBezTo>
                  <a:cubicBezTo>
                    <a:pt x="12312" y="555"/>
                    <a:pt x="8725" y="1"/>
                    <a:pt x="6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724;p64">
              <a:extLst>
                <a:ext uri="{FF2B5EF4-FFF2-40B4-BE49-F238E27FC236}">
                  <a16:creationId xmlns:a16="http://schemas.microsoft.com/office/drawing/2014/main" id="{1888F560-B1B5-15EE-89B9-EC28E5D5B4DD}"/>
                </a:ext>
              </a:extLst>
            </p:cNvPr>
            <p:cNvSpPr/>
            <p:nvPr/>
          </p:nvSpPr>
          <p:spPr>
            <a:xfrm>
              <a:off x="3174550" y="2857500"/>
              <a:ext cx="244950" cy="223675"/>
            </a:xfrm>
            <a:custGeom>
              <a:avLst/>
              <a:gdLst/>
              <a:ahLst/>
              <a:cxnLst/>
              <a:rect l="l" t="t" r="r" b="b"/>
              <a:pathLst>
                <a:path w="9798" h="8947" extrusionOk="0">
                  <a:moveTo>
                    <a:pt x="6545" y="0"/>
                  </a:moveTo>
                  <a:lnTo>
                    <a:pt x="4992" y="148"/>
                  </a:lnTo>
                  <a:lnTo>
                    <a:pt x="4289" y="2403"/>
                  </a:lnTo>
                  <a:lnTo>
                    <a:pt x="1" y="3623"/>
                  </a:lnTo>
                  <a:lnTo>
                    <a:pt x="1221" y="8947"/>
                  </a:lnTo>
                  <a:lnTo>
                    <a:pt x="5103" y="8762"/>
                  </a:lnTo>
                  <a:lnTo>
                    <a:pt x="6729" y="7061"/>
                  </a:lnTo>
                  <a:lnTo>
                    <a:pt x="9798" y="3771"/>
                  </a:lnTo>
                  <a:lnTo>
                    <a:pt x="9132" y="3253"/>
                  </a:lnTo>
                  <a:lnTo>
                    <a:pt x="6027" y="5176"/>
                  </a:lnTo>
                  <a:lnTo>
                    <a:pt x="6360" y="2218"/>
                  </a:lnTo>
                  <a:lnTo>
                    <a:pt x="6877" y="2921"/>
                  </a:lnTo>
                  <a:lnTo>
                    <a:pt x="7580" y="2218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725;p64">
              <a:extLst>
                <a:ext uri="{FF2B5EF4-FFF2-40B4-BE49-F238E27FC236}">
                  <a16:creationId xmlns:a16="http://schemas.microsoft.com/office/drawing/2014/main" id="{50F76CCD-40D6-1263-A80E-6BA7125FA655}"/>
                </a:ext>
              </a:extLst>
            </p:cNvPr>
            <p:cNvSpPr/>
            <p:nvPr/>
          </p:nvSpPr>
          <p:spPr>
            <a:xfrm>
              <a:off x="3165325" y="2849175"/>
              <a:ext cx="261575" cy="239575"/>
            </a:xfrm>
            <a:custGeom>
              <a:avLst/>
              <a:gdLst/>
              <a:ahLst/>
              <a:cxnLst/>
              <a:rect l="l" t="t" r="r" b="b"/>
              <a:pathLst>
                <a:path w="10463" h="9583" extrusionOk="0">
                  <a:moveTo>
                    <a:pt x="6729" y="666"/>
                  </a:moveTo>
                  <a:lnTo>
                    <a:pt x="7579" y="2514"/>
                  </a:lnTo>
                  <a:lnTo>
                    <a:pt x="7283" y="2773"/>
                  </a:lnTo>
                  <a:lnTo>
                    <a:pt x="6987" y="2366"/>
                  </a:lnTo>
                  <a:cubicBezTo>
                    <a:pt x="6914" y="2292"/>
                    <a:pt x="6803" y="2255"/>
                    <a:pt x="6655" y="2255"/>
                  </a:cubicBezTo>
                  <a:cubicBezTo>
                    <a:pt x="6544" y="2292"/>
                    <a:pt x="6470" y="2403"/>
                    <a:pt x="6433" y="2514"/>
                  </a:cubicBezTo>
                  <a:lnTo>
                    <a:pt x="6100" y="5472"/>
                  </a:lnTo>
                  <a:cubicBezTo>
                    <a:pt x="6063" y="5583"/>
                    <a:pt x="6137" y="5694"/>
                    <a:pt x="6248" y="5768"/>
                  </a:cubicBezTo>
                  <a:cubicBezTo>
                    <a:pt x="6285" y="5805"/>
                    <a:pt x="6340" y="5823"/>
                    <a:pt x="6396" y="5823"/>
                  </a:cubicBezTo>
                  <a:cubicBezTo>
                    <a:pt x="6451" y="5823"/>
                    <a:pt x="6507" y="5805"/>
                    <a:pt x="6544" y="5768"/>
                  </a:cubicBezTo>
                  <a:lnTo>
                    <a:pt x="9501" y="3993"/>
                  </a:lnTo>
                  <a:lnTo>
                    <a:pt x="9686" y="4141"/>
                  </a:lnTo>
                  <a:lnTo>
                    <a:pt x="6877" y="7210"/>
                  </a:lnTo>
                  <a:lnTo>
                    <a:pt x="5324" y="8799"/>
                  </a:lnTo>
                  <a:lnTo>
                    <a:pt x="1831" y="8972"/>
                  </a:lnTo>
                  <a:lnTo>
                    <a:pt x="1831" y="8972"/>
                  </a:lnTo>
                  <a:lnTo>
                    <a:pt x="702" y="4178"/>
                  </a:lnTo>
                  <a:lnTo>
                    <a:pt x="4769" y="3032"/>
                  </a:lnTo>
                  <a:cubicBezTo>
                    <a:pt x="4843" y="2995"/>
                    <a:pt x="4954" y="2921"/>
                    <a:pt x="4954" y="2847"/>
                  </a:cubicBezTo>
                  <a:lnTo>
                    <a:pt x="5583" y="777"/>
                  </a:lnTo>
                  <a:lnTo>
                    <a:pt x="6729" y="666"/>
                  </a:lnTo>
                  <a:close/>
                  <a:moveTo>
                    <a:pt x="6877" y="0"/>
                  </a:moveTo>
                  <a:lnTo>
                    <a:pt x="5324" y="185"/>
                  </a:lnTo>
                  <a:cubicBezTo>
                    <a:pt x="5213" y="185"/>
                    <a:pt x="5102" y="296"/>
                    <a:pt x="5065" y="407"/>
                  </a:cubicBezTo>
                  <a:lnTo>
                    <a:pt x="4436" y="2477"/>
                  </a:lnTo>
                  <a:lnTo>
                    <a:pt x="259" y="3660"/>
                  </a:lnTo>
                  <a:cubicBezTo>
                    <a:pt x="111" y="3697"/>
                    <a:pt x="0" y="3845"/>
                    <a:pt x="37" y="4030"/>
                  </a:cubicBezTo>
                  <a:lnTo>
                    <a:pt x="1294" y="9354"/>
                  </a:lnTo>
                  <a:cubicBezTo>
                    <a:pt x="1326" y="9482"/>
                    <a:pt x="1442" y="9583"/>
                    <a:pt x="1569" y="9583"/>
                  </a:cubicBezTo>
                  <a:cubicBezTo>
                    <a:pt x="1588" y="9583"/>
                    <a:pt x="1607" y="9581"/>
                    <a:pt x="1627" y="9576"/>
                  </a:cubicBezTo>
                  <a:lnTo>
                    <a:pt x="5472" y="9391"/>
                  </a:lnTo>
                  <a:cubicBezTo>
                    <a:pt x="5546" y="9391"/>
                    <a:pt x="5620" y="9354"/>
                    <a:pt x="5693" y="9317"/>
                  </a:cubicBezTo>
                  <a:lnTo>
                    <a:pt x="7320" y="7616"/>
                  </a:lnTo>
                  <a:lnTo>
                    <a:pt x="10389" y="4289"/>
                  </a:lnTo>
                  <a:cubicBezTo>
                    <a:pt x="10426" y="4252"/>
                    <a:pt x="10463" y="4141"/>
                    <a:pt x="10463" y="4067"/>
                  </a:cubicBezTo>
                  <a:cubicBezTo>
                    <a:pt x="10463" y="3993"/>
                    <a:pt x="10426" y="3919"/>
                    <a:pt x="10352" y="3845"/>
                  </a:cubicBezTo>
                  <a:lnTo>
                    <a:pt x="9686" y="3365"/>
                  </a:lnTo>
                  <a:cubicBezTo>
                    <a:pt x="9643" y="3321"/>
                    <a:pt x="9574" y="3303"/>
                    <a:pt x="9503" y="3303"/>
                  </a:cubicBezTo>
                  <a:cubicBezTo>
                    <a:pt x="9452" y="3303"/>
                    <a:pt x="9400" y="3312"/>
                    <a:pt x="9354" y="3328"/>
                  </a:cubicBezTo>
                  <a:lnTo>
                    <a:pt x="6766" y="4917"/>
                  </a:lnTo>
                  <a:lnTo>
                    <a:pt x="6950" y="3365"/>
                  </a:lnTo>
                  <a:lnTo>
                    <a:pt x="7024" y="3439"/>
                  </a:lnTo>
                  <a:cubicBezTo>
                    <a:pt x="7061" y="3512"/>
                    <a:pt x="7135" y="3549"/>
                    <a:pt x="7246" y="3549"/>
                  </a:cubicBezTo>
                  <a:cubicBezTo>
                    <a:pt x="7266" y="3559"/>
                    <a:pt x="7289" y="3564"/>
                    <a:pt x="7312" y="3564"/>
                  </a:cubicBezTo>
                  <a:cubicBezTo>
                    <a:pt x="7374" y="3564"/>
                    <a:pt x="7441" y="3530"/>
                    <a:pt x="7468" y="3476"/>
                  </a:cubicBezTo>
                  <a:lnTo>
                    <a:pt x="8171" y="2773"/>
                  </a:lnTo>
                  <a:cubicBezTo>
                    <a:pt x="8281" y="2699"/>
                    <a:pt x="8281" y="2551"/>
                    <a:pt x="8244" y="2440"/>
                  </a:cubicBezTo>
                  <a:lnTo>
                    <a:pt x="7209" y="185"/>
                  </a:lnTo>
                  <a:cubicBezTo>
                    <a:pt x="7135" y="74"/>
                    <a:pt x="7024" y="0"/>
                    <a:pt x="6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726;p64">
              <a:extLst>
                <a:ext uri="{FF2B5EF4-FFF2-40B4-BE49-F238E27FC236}">
                  <a16:creationId xmlns:a16="http://schemas.microsoft.com/office/drawing/2014/main" id="{C015D046-EA3E-AAAD-36AA-EAB70E3C5EC9}"/>
                </a:ext>
              </a:extLst>
            </p:cNvPr>
            <p:cNvSpPr/>
            <p:nvPr/>
          </p:nvSpPr>
          <p:spPr>
            <a:xfrm>
              <a:off x="3119100" y="3076550"/>
              <a:ext cx="183025" cy="423600"/>
            </a:xfrm>
            <a:custGeom>
              <a:avLst/>
              <a:gdLst/>
              <a:ahLst/>
              <a:cxnLst/>
              <a:rect l="l" t="t" r="r" b="b"/>
              <a:pathLst>
                <a:path w="7321" h="16944" extrusionOk="0">
                  <a:moveTo>
                    <a:pt x="7321" y="0"/>
                  </a:moveTo>
                  <a:lnTo>
                    <a:pt x="3439" y="185"/>
                  </a:lnTo>
                  <a:lnTo>
                    <a:pt x="148" y="13975"/>
                  </a:lnTo>
                  <a:lnTo>
                    <a:pt x="0" y="14345"/>
                  </a:lnTo>
                  <a:cubicBezTo>
                    <a:pt x="1103" y="16435"/>
                    <a:pt x="2918" y="16943"/>
                    <a:pt x="4422" y="16943"/>
                  </a:cubicBezTo>
                  <a:cubicBezTo>
                    <a:pt x="5844" y="16943"/>
                    <a:pt x="6988" y="16489"/>
                    <a:pt x="6988" y="16489"/>
                  </a:cubicBezTo>
                  <a:lnTo>
                    <a:pt x="7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727;p64">
              <a:extLst>
                <a:ext uri="{FF2B5EF4-FFF2-40B4-BE49-F238E27FC236}">
                  <a16:creationId xmlns:a16="http://schemas.microsoft.com/office/drawing/2014/main" id="{7E011CCE-4DC4-99E8-176C-B42411817A13}"/>
                </a:ext>
              </a:extLst>
            </p:cNvPr>
            <p:cNvSpPr/>
            <p:nvPr/>
          </p:nvSpPr>
          <p:spPr>
            <a:xfrm>
              <a:off x="3110775" y="3068775"/>
              <a:ext cx="198750" cy="439425"/>
            </a:xfrm>
            <a:custGeom>
              <a:avLst/>
              <a:gdLst/>
              <a:ahLst/>
              <a:cxnLst/>
              <a:rect l="l" t="t" r="r" b="b"/>
              <a:pathLst>
                <a:path w="7950" h="17577" extrusionOk="0">
                  <a:moveTo>
                    <a:pt x="7321" y="644"/>
                  </a:moveTo>
                  <a:lnTo>
                    <a:pt x="6993" y="16588"/>
                  </a:lnTo>
                  <a:lnTo>
                    <a:pt x="6993" y="16588"/>
                  </a:lnTo>
                  <a:cubicBezTo>
                    <a:pt x="6621" y="16705"/>
                    <a:pt x="5745" y="16948"/>
                    <a:pt x="4733" y="16948"/>
                  </a:cubicBezTo>
                  <a:cubicBezTo>
                    <a:pt x="3994" y="16948"/>
                    <a:pt x="3217" y="16837"/>
                    <a:pt x="2515" y="16467"/>
                  </a:cubicBezTo>
                  <a:cubicBezTo>
                    <a:pt x="1841" y="16113"/>
                    <a:pt x="1168" y="15555"/>
                    <a:pt x="658" y="14663"/>
                  </a:cubicBezTo>
                  <a:lnTo>
                    <a:pt x="658" y="14663"/>
                  </a:lnTo>
                  <a:lnTo>
                    <a:pt x="740" y="14360"/>
                  </a:lnTo>
                  <a:lnTo>
                    <a:pt x="777" y="14360"/>
                  </a:lnTo>
                  <a:lnTo>
                    <a:pt x="4031" y="792"/>
                  </a:lnTo>
                  <a:lnTo>
                    <a:pt x="7321" y="644"/>
                  </a:lnTo>
                  <a:close/>
                  <a:moveTo>
                    <a:pt x="7699" y="1"/>
                  </a:moveTo>
                  <a:cubicBezTo>
                    <a:pt x="7673" y="1"/>
                    <a:pt x="7646" y="5"/>
                    <a:pt x="7617" y="15"/>
                  </a:cubicBezTo>
                  <a:lnTo>
                    <a:pt x="3772" y="200"/>
                  </a:lnTo>
                  <a:cubicBezTo>
                    <a:pt x="3624" y="200"/>
                    <a:pt x="3513" y="311"/>
                    <a:pt x="3476" y="422"/>
                  </a:cubicBezTo>
                  <a:lnTo>
                    <a:pt x="149" y="14175"/>
                  </a:lnTo>
                  <a:lnTo>
                    <a:pt x="38" y="14582"/>
                  </a:lnTo>
                  <a:cubicBezTo>
                    <a:pt x="1" y="14656"/>
                    <a:pt x="38" y="14730"/>
                    <a:pt x="75" y="14804"/>
                  </a:cubicBezTo>
                  <a:cubicBezTo>
                    <a:pt x="629" y="15913"/>
                    <a:pt x="1406" y="16615"/>
                    <a:pt x="2256" y="17022"/>
                  </a:cubicBezTo>
                  <a:cubicBezTo>
                    <a:pt x="3069" y="17429"/>
                    <a:pt x="3957" y="17576"/>
                    <a:pt x="4733" y="17576"/>
                  </a:cubicBezTo>
                  <a:cubicBezTo>
                    <a:pt x="6212" y="17576"/>
                    <a:pt x="7395" y="17096"/>
                    <a:pt x="7432" y="17096"/>
                  </a:cubicBezTo>
                  <a:cubicBezTo>
                    <a:pt x="7543" y="17022"/>
                    <a:pt x="7617" y="16948"/>
                    <a:pt x="7617" y="16800"/>
                  </a:cubicBezTo>
                  <a:lnTo>
                    <a:pt x="7949" y="311"/>
                  </a:lnTo>
                  <a:cubicBezTo>
                    <a:pt x="7949" y="237"/>
                    <a:pt x="7912" y="126"/>
                    <a:pt x="7875" y="89"/>
                  </a:cubicBezTo>
                  <a:cubicBezTo>
                    <a:pt x="7821" y="35"/>
                    <a:pt x="7767" y="1"/>
                    <a:pt x="7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728;p64">
              <a:extLst>
                <a:ext uri="{FF2B5EF4-FFF2-40B4-BE49-F238E27FC236}">
                  <a16:creationId xmlns:a16="http://schemas.microsoft.com/office/drawing/2014/main" id="{993A3199-0972-AC45-9CF2-0778E3EC68B9}"/>
                </a:ext>
              </a:extLst>
            </p:cNvPr>
            <p:cNvSpPr/>
            <p:nvPr/>
          </p:nvSpPr>
          <p:spPr>
            <a:xfrm>
              <a:off x="3104300" y="2951775"/>
              <a:ext cx="378050" cy="561575"/>
            </a:xfrm>
            <a:custGeom>
              <a:avLst/>
              <a:gdLst/>
              <a:ahLst/>
              <a:cxnLst/>
              <a:rect l="l" t="t" r="r" b="b"/>
              <a:pathLst>
                <a:path w="15122" h="22463" extrusionOk="0">
                  <a:moveTo>
                    <a:pt x="12608" y="0"/>
                  </a:moveTo>
                  <a:lnTo>
                    <a:pt x="777" y="18559"/>
                  </a:lnTo>
                  <a:cubicBezTo>
                    <a:pt x="777" y="18559"/>
                    <a:pt x="1" y="20888"/>
                    <a:pt x="2922" y="22072"/>
                  </a:cubicBezTo>
                  <a:cubicBezTo>
                    <a:pt x="3637" y="22356"/>
                    <a:pt x="4284" y="22463"/>
                    <a:pt x="4852" y="22463"/>
                  </a:cubicBezTo>
                  <a:cubicBezTo>
                    <a:pt x="6576" y="22463"/>
                    <a:pt x="7580" y="21480"/>
                    <a:pt x="7580" y="21480"/>
                  </a:cubicBezTo>
                  <a:lnTo>
                    <a:pt x="15122" y="14714"/>
                  </a:lnTo>
                  <a:lnTo>
                    <a:pt x="12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729;p64">
              <a:extLst>
                <a:ext uri="{FF2B5EF4-FFF2-40B4-BE49-F238E27FC236}">
                  <a16:creationId xmlns:a16="http://schemas.microsoft.com/office/drawing/2014/main" id="{7E6CCEE2-B427-C93E-EC86-39E7C6D2BCCA}"/>
                </a:ext>
              </a:extLst>
            </p:cNvPr>
            <p:cNvSpPr/>
            <p:nvPr/>
          </p:nvSpPr>
          <p:spPr>
            <a:xfrm>
              <a:off x="3113550" y="2944025"/>
              <a:ext cx="376200" cy="577100"/>
            </a:xfrm>
            <a:custGeom>
              <a:avLst/>
              <a:gdLst/>
              <a:ahLst/>
              <a:cxnLst/>
              <a:rect l="l" t="t" r="r" b="b"/>
              <a:pathLst>
                <a:path w="15048" h="23084" extrusionOk="0">
                  <a:moveTo>
                    <a:pt x="12046" y="1166"/>
                  </a:moveTo>
                  <a:lnTo>
                    <a:pt x="14419" y="14913"/>
                  </a:lnTo>
                  <a:lnTo>
                    <a:pt x="6988" y="21568"/>
                  </a:lnTo>
                  <a:cubicBezTo>
                    <a:pt x="6951" y="21605"/>
                    <a:pt x="6027" y="22455"/>
                    <a:pt x="4511" y="22455"/>
                  </a:cubicBezTo>
                  <a:cubicBezTo>
                    <a:pt x="3957" y="22455"/>
                    <a:pt x="3365" y="22345"/>
                    <a:pt x="2663" y="22086"/>
                  </a:cubicBezTo>
                  <a:cubicBezTo>
                    <a:pt x="1775" y="21716"/>
                    <a:pt x="1258" y="21272"/>
                    <a:pt x="999" y="20829"/>
                  </a:cubicBezTo>
                  <a:cubicBezTo>
                    <a:pt x="703" y="20385"/>
                    <a:pt x="629" y="19941"/>
                    <a:pt x="629" y="19572"/>
                  </a:cubicBezTo>
                  <a:cubicBezTo>
                    <a:pt x="629" y="19387"/>
                    <a:pt x="666" y="19239"/>
                    <a:pt x="666" y="19128"/>
                  </a:cubicBezTo>
                  <a:lnTo>
                    <a:pt x="703" y="19017"/>
                  </a:lnTo>
                  <a:lnTo>
                    <a:pt x="703" y="18996"/>
                  </a:lnTo>
                  <a:lnTo>
                    <a:pt x="703" y="18996"/>
                  </a:lnTo>
                  <a:lnTo>
                    <a:pt x="12046" y="1166"/>
                  </a:lnTo>
                  <a:close/>
                  <a:moveTo>
                    <a:pt x="12187" y="0"/>
                  </a:moveTo>
                  <a:cubicBezTo>
                    <a:pt x="12097" y="0"/>
                    <a:pt x="12007" y="42"/>
                    <a:pt x="11979" y="125"/>
                  </a:cubicBezTo>
                  <a:lnTo>
                    <a:pt x="149" y="18721"/>
                  </a:lnTo>
                  <a:lnTo>
                    <a:pt x="112" y="18795"/>
                  </a:lnTo>
                  <a:cubicBezTo>
                    <a:pt x="112" y="18795"/>
                    <a:pt x="1" y="19128"/>
                    <a:pt x="1" y="19572"/>
                  </a:cubicBezTo>
                  <a:cubicBezTo>
                    <a:pt x="1" y="20015"/>
                    <a:pt x="112" y="20570"/>
                    <a:pt x="481" y="21162"/>
                  </a:cubicBezTo>
                  <a:cubicBezTo>
                    <a:pt x="814" y="21716"/>
                    <a:pt x="1443" y="22271"/>
                    <a:pt x="2441" y="22640"/>
                  </a:cubicBezTo>
                  <a:cubicBezTo>
                    <a:pt x="3180" y="22973"/>
                    <a:pt x="3883" y="23084"/>
                    <a:pt x="4511" y="23084"/>
                  </a:cubicBezTo>
                  <a:cubicBezTo>
                    <a:pt x="6323" y="23084"/>
                    <a:pt x="7395" y="22049"/>
                    <a:pt x="7395" y="22012"/>
                  </a:cubicBezTo>
                  <a:lnTo>
                    <a:pt x="14937" y="15246"/>
                  </a:lnTo>
                  <a:cubicBezTo>
                    <a:pt x="15011" y="15172"/>
                    <a:pt x="15048" y="15061"/>
                    <a:pt x="15048" y="14950"/>
                  </a:cubicBezTo>
                  <a:lnTo>
                    <a:pt x="12534" y="236"/>
                  </a:lnTo>
                  <a:cubicBezTo>
                    <a:pt x="12497" y="125"/>
                    <a:pt x="12423" y="14"/>
                    <a:pt x="12275" y="14"/>
                  </a:cubicBezTo>
                  <a:cubicBezTo>
                    <a:pt x="12247" y="5"/>
                    <a:pt x="12217" y="0"/>
                    <a:pt x="12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730;p64">
              <a:extLst>
                <a:ext uri="{FF2B5EF4-FFF2-40B4-BE49-F238E27FC236}">
                  <a16:creationId xmlns:a16="http://schemas.microsoft.com/office/drawing/2014/main" id="{F421C914-FF9A-D290-19C6-739F3856E012}"/>
                </a:ext>
              </a:extLst>
            </p:cNvPr>
            <p:cNvSpPr/>
            <p:nvPr/>
          </p:nvSpPr>
          <p:spPr>
            <a:xfrm>
              <a:off x="4058150" y="2922175"/>
              <a:ext cx="1011175" cy="521400"/>
            </a:xfrm>
            <a:custGeom>
              <a:avLst/>
              <a:gdLst/>
              <a:ahLst/>
              <a:cxnLst/>
              <a:rect l="l" t="t" r="r" b="b"/>
              <a:pathLst>
                <a:path w="40447" h="20856" extrusionOk="0">
                  <a:moveTo>
                    <a:pt x="7173" y="1"/>
                  </a:moveTo>
                  <a:lnTo>
                    <a:pt x="1" y="10649"/>
                  </a:lnTo>
                  <a:lnTo>
                    <a:pt x="15861" y="20113"/>
                  </a:lnTo>
                  <a:cubicBezTo>
                    <a:pt x="16705" y="20604"/>
                    <a:pt x="17644" y="20855"/>
                    <a:pt x="18582" y="20855"/>
                  </a:cubicBezTo>
                  <a:cubicBezTo>
                    <a:pt x="19410" y="20855"/>
                    <a:pt x="20237" y="20660"/>
                    <a:pt x="21000" y="20261"/>
                  </a:cubicBezTo>
                  <a:lnTo>
                    <a:pt x="40446" y="10353"/>
                  </a:lnTo>
                  <a:lnTo>
                    <a:pt x="38968" y="7617"/>
                  </a:lnTo>
                  <a:lnTo>
                    <a:pt x="21591" y="13680"/>
                  </a:lnTo>
                  <a:lnTo>
                    <a:pt x="7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731;p64">
              <a:extLst>
                <a:ext uri="{FF2B5EF4-FFF2-40B4-BE49-F238E27FC236}">
                  <a16:creationId xmlns:a16="http://schemas.microsoft.com/office/drawing/2014/main" id="{E038963E-401D-E2C0-F3DD-6EFCAEF9FA46}"/>
                </a:ext>
              </a:extLst>
            </p:cNvPr>
            <p:cNvSpPr/>
            <p:nvPr/>
          </p:nvSpPr>
          <p:spPr>
            <a:xfrm>
              <a:off x="4049825" y="2914800"/>
              <a:ext cx="1026900" cy="537025"/>
            </a:xfrm>
            <a:custGeom>
              <a:avLst/>
              <a:gdLst/>
              <a:ahLst/>
              <a:cxnLst/>
              <a:rect l="l" t="t" r="r" b="b"/>
              <a:pathLst>
                <a:path w="41076" h="21481" extrusionOk="0">
                  <a:moveTo>
                    <a:pt x="7540" y="760"/>
                  </a:moveTo>
                  <a:lnTo>
                    <a:pt x="21740" y="14197"/>
                  </a:lnTo>
                  <a:cubicBezTo>
                    <a:pt x="21794" y="14251"/>
                    <a:pt x="21868" y="14285"/>
                    <a:pt x="21947" y="14285"/>
                  </a:cubicBezTo>
                  <a:cubicBezTo>
                    <a:pt x="21976" y="14285"/>
                    <a:pt x="22006" y="14281"/>
                    <a:pt x="22035" y="14271"/>
                  </a:cubicBezTo>
                  <a:lnTo>
                    <a:pt x="39153" y="8282"/>
                  </a:lnTo>
                  <a:lnTo>
                    <a:pt x="40336" y="10500"/>
                  </a:lnTo>
                  <a:lnTo>
                    <a:pt x="21222" y="20297"/>
                  </a:lnTo>
                  <a:cubicBezTo>
                    <a:pt x="20483" y="20667"/>
                    <a:pt x="19706" y="20852"/>
                    <a:pt x="18930" y="20852"/>
                  </a:cubicBezTo>
                  <a:cubicBezTo>
                    <a:pt x="18043" y="20852"/>
                    <a:pt x="17155" y="20593"/>
                    <a:pt x="16342" y="20149"/>
                  </a:cubicBezTo>
                  <a:lnTo>
                    <a:pt x="740" y="10833"/>
                  </a:lnTo>
                  <a:lnTo>
                    <a:pt x="7540" y="760"/>
                  </a:lnTo>
                  <a:close/>
                  <a:moveTo>
                    <a:pt x="7469" y="0"/>
                  </a:moveTo>
                  <a:cubicBezTo>
                    <a:pt x="7358" y="0"/>
                    <a:pt x="7284" y="74"/>
                    <a:pt x="7247" y="148"/>
                  </a:cubicBezTo>
                  <a:lnTo>
                    <a:pt x="75" y="10759"/>
                  </a:lnTo>
                  <a:cubicBezTo>
                    <a:pt x="1" y="10833"/>
                    <a:pt x="1" y="10944"/>
                    <a:pt x="38" y="11017"/>
                  </a:cubicBezTo>
                  <a:cubicBezTo>
                    <a:pt x="38" y="11091"/>
                    <a:pt x="75" y="11165"/>
                    <a:pt x="149" y="11202"/>
                  </a:cubicBezTo>
                  <a:lnTo>
                    <a:pt x="16046" y="20667"/>
                  </a:lnTo>
                  <a:cubicBezTo>
                    <a:pt x="16933" y="21184"/>
                    <a:pt x="17932" y="21480"/>
                    <a:pt x="18930" y="21480"/>
                  </a:cubicBezTo>
                  <a:cubicBezTo>
                    <a:pt x="19817" y="21480"/>
                    <a:pt x="20667" y="21258"/>
                    <a:pt x="21481" y="20852"/>
                  </a:cubicBezTo>
                  <a:lnTo>
                    <a:pt x="40927" y="10907"/>
                  </a:lnTo>
                  <a:cubicBezTo>
                    <a:pt x="40964" y="10870"/>
                    <a:pt x="41038" y="10833"/>
                    <a:pt x="41075" y="10722"/>
                  </a:cubicBezTo>
                  <a:cubicBezTo>
                    <a:pt x="41075" y="10648"/>
                    <a:pt x="41075" y="10574"/>
                    <a:pt x="41038" y="10500"/>
                  </a:cubicBezTo>
                  <a:lnTo>
                    <a:pt x="39559" y="7764"/>
                  </a:lnTo>
                  <a:cubicBezTo>
                    <a:pt x="39531" y="7651"/>
                    <a:pt x="39417" y="7603"/>
                    <a:pt x="39298" y="7603"/>
                  </a:cubicBezTo>
                  <a:cubicBezTo>
                    <a:pt x="39262" y="7603"/>
                    <a:pt x="39225" y="7607"/>
                    <a:pt x="39190" y="7616"/>
                  </a:cubicBezTo>
                  <a:lnTo>
                    <a:pt x="21998" y="13605"/>
                  </a:lnTo>
                  <a:lnTo>
                    <a:pt x="7691" y="74"/>
                  </a:lnTo>
                  <a:cubicBezTo>
                    <a:pt x="7617" y="37"/>
                    <a:pt x="7543" y="0"/>
                    <a:pt x="7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732;p64">
              <a:extLst>
                <a:ext uri="{FF2B5EF4-FFF2-40B4-BE49-F238E27FC236}">
                  <a16:creationId xmlns:a16="http://schemas.microsoft.com/office/drawing/2014/main" id="{89882462-8194-AD3C-2471-659D8C3AB0B9}"/>
                </a:ext>
              </a:extLst>
            </p:cNvPr>
            <p:cNvSpPr/>
            <p:nvPr/>
          </p:nvSpPr>
          <p:spPr>
            <a:xfrm>
              <a:off x="5032325" y="2936500"/>
              <a:ext cx="282850" cy="248425"/>
            </a:xfrm>
            <a:custGeom>
              <a:avLst/>
              <a:gdLst/>
              <a:ahLst/>
              <a:cxnLst/>
              <a:rect l="l" t="t" r="r" b="b"/>
              <a:pathLst>
                <a:path w="11314" h="9937" extrusionOk="0">
                  <a:moveTo>
                    <a:pt x="3692" y="1"/>
                  </a:moveTo>
                  <a:cubicBezTo>
                    <a:pt x="3456" y="1"/>
                    <a:pt x="3291" y="130"/>
                    <a:pt x="3291" y="130"/>
                  </a:cubicBezTo>
                  <a:lnTo>
                    <a:pt x="1479" y="4197"/>
                  </a:lnTo>
                  <a:lnTo>
                    <a:pt x="1" y="7044"/>
                  </a:lnTo>
                  <a:lnTo>
                    <a:pt x="1479" y="9780"/>
                  </a:lnTo>
                  <a:cubicBezTo>
                    <a:pt x="1479" y="9780"/>
                    <a:pt x="2594" y="9936"/>
                    <a:pt x="3401" y="9936"/>
                  </a:cubicBezTo>
                  <a:cubicBezTo>
                    <a:pt x="3704" y="9936"/>
                    <a:pt x="3963" y="9914"/>
                    <a:pt x="4104" y="9854"/>
                  </a:cubicBezTo>
                  <a:cubicBezTo>
                    <a:pt x="4474" y="9669"/>
                    <a:pt x="5546" y="9077"/>
                    <a:pt x="6175" y="8671"/>
                  </a:cubicBezTo>
                  <a:cubicBezTo>
                    <a:pt x="6470" y="8486"/>
                    <a:pt x="6692" y="8153"/>
                    <a:pt x="6766" y="7783"/>
                  </a:cubicBezTo>
                  <a:lnTo>
                    <a:pt x="7173" y="4863"/>
                  </a:lnTo>
                  <a:cubicBezTo>
                    <a:pt x="7173" y="4863"/>
                    <a:pt x="9391" y="3864"/>
                    <a:pt x="10796" y="3014"/>
                  </a:cubicBezTo>
                  <a:cubicBezTo>
                    <a:pt x="11314" y="2681"/>
                    <a:pt x="10759" y="2090"/>
                    <a:pt x="10537" y="1905"/>
                  </a:cubicBezTo>
                  <a:cubicBezTo>
                    <a:pt x="10467" y="1835"/>
                    <a:pt x="10382" y="1809"/>
                    <a:pt x="10291" y="1809"/>
                  </a:cubicBezTo>
                  <a:cubicBezTo>
                    <a:pt x="10239" y="1809"/>
                    <a:pt x="10185" y="1818"/>
                    <a:pt x="10131" y="1831"/>
                  </a:cubicBezTo>
                  <a:lnTo>
                    <a:pt x="5805" y="3495"/>
                  </a:lnTo>
                  <a:lnTo>
                    <a:pt x="3846" y="3162"/>
                  </a:lnTo>
                  <a:cubicBezTo>
                    <a:pt x="4067" y="2423"/>
                    <a:pt x="4659" y="722"/>
                    <a:pt x="4326" y="352"/>
                  </a:cubicBezTo>
                  <a:cubicBezTo>
                    <a:pt x="4101" y="78"/>
                    <a:pt x="3875" y="1"/>
                    <a:pt x="3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733;p64">
              <a:extLst>
                <a:ext uri="{FF2B5EF4-FFF2-40B4-BE49-F238E27FC236}">
                  <a16:creationId xmlns:a16="http://schemas.microsoft.com/office/drawing/2014/main" id="{02CC7D95-4CD5-F7C2-2BB2-E379163C3D6E}"/>
                </a:ext>
              </a:extLst>
            </p:cNvPr>
            <p:cNvSpPr/>
            <p:nvPr/>
          </p:nvSpPr>
          <p:spPr>
            <a:xfrm>
              <a:off x="5024000" y="2928650"/>
              <a:ext cx="291175" cy="263450"/>
            </a:xfrm>
            <a:custGeom>
              <a:avLst/>
              <a:gdLst/>
              <a:ahLst/>
              <a:cxnLst/>
              <a:rect l="l" t="t" r="r" b="b"/>
              <a:pathLst>
                <a:path w="11647" h="10538" extrusionOk="0">
                  <a:moveTo>
                    <a:pt x="4031" y="629"/>
                  </a:moveTo>
                  <a:cubicBezTo>
                    <a:pt x="4142" y="629"/>
                    <a:pt x="4252" y="666"/>
                    <a:pt x="4400" y="851"/>
                  </a:cubicBezTo>
                  <a:cubicBezTo>
                    <a:pt x="4437" y="851"/>
                    <a:pt x="4437" y="925"/>
                    <a:pt x="4437" y="1036"/>
                  </a:cubicBezTo>
                  <a:cubicBezTo>
                    <a:pt x="4437" y="1295"/>
                    <a:pt x="4363" y="1775"/>
                    <a:pt x="4216" y="2219"/>
                  </a:cubicBezTo>
                  <a:cubicBezTo>
                    <a:pt x="4105" y="2663"/>
                    <a:pt x="3957" y="3069"/>
                    <a:pt x="3883" y="3402"/>
                  </a:cubicBezTo>
                  <a:cubicBezTo>
                    <a:pt x="3883" y="3476"/>
                    <a:pt x="3883" y="3550"/>
                    <a:pt x="3920" y="3624"/>
                  </a:cubicBezTo>
                  <a:cubicBezTo>
                    <a:pt x="3957" y="3698"/>
                    <a:pt x="4031" y="3772"/>
                    <a:pt x="4142" y="3772"/>
                  </a:cubicBezTo>
                  <a:lnTo>
                    <a:pt x="6101" y="4104"/>
                  </a:lnTo>
                  <a:lnTo>
                    <a:pt x="6249" y="4104"/>
                  </a:lnTo>
                  <a:lnTo>
                    <a:pt x="10574" y="2441"/>
                  </a:lnTo>
                  <a:lnTo>
                    <a:pt x="10685" y="2441"/>
                  </a:lnTo>
                  <a:cubicBezTo>
                    <a:pt x="10722" y="2515"/>
                    <a:pt x="10833" y="2589"/>
                    <a:pt x="10907" y="2700"/>
                  </a:cubicBezTo>
                  <a:cubicBezTo>
                    <a:pt x="10981" y="2811"/>
                    <a:pt x="11018" y="2921"/>
                    <a:pt x="11018" y="2958"/>
                  </a:cubicBezTo>
                  <a:lnTo>
                    <a:pt x="11018" y="2995"/>
                  </a:lnTo>
                  <a:lnTo>
                    <a:pt x="10944" y="3069"/>
                  </a:lnTo>
                  <a:cubicBezTo>
                    <a:pt x="10279" y="3476"/>
                    <a:pt x="9391" y="3920"/>
                    <a:pt x="8652" y="4289"/>
                  </a:cubicBezTo>
                  <a:cubicBezTo>
                    <a:pt x="8319" y="4437"/>
                    <a:pt x="7987" y="4622"/>
                    <a:pt x="7765" y="4696"/>
                  </a:cubicBezTo>
                  <a:cubicBezTo>
                    <a:pt x="7543" y="4807"/>
                    <a:pt x="7395" y="4881"/>
                    <a:pt x="7395" y="4881"/>
                  </a:cubicBezTo>
                  <a:cubicBezTo>
                    <a:pt x="7284" y="4918"/>
                    <a:pt x="7247" y="5029"/>
                    <a:pt x="7210" y="5103"/>
                  </a:cubicBezTo>
                  <a:lnTo>
                    <a:pt x="6766" y="8060"/>
                  </a:lnTo>
                  <a:cubicBezTo>
                    <a:pt x="6730" y="8356"/>
                    <a:pt x="6582" y="8578"/>
                    <a:pt x="6323" y="8726"/>
                  </a:cubicBezTo>
                  <a:cubicBezTo>
                    <a:pt x="6027" y="8911"/>
                    <a:pt x="5620" y="9169"/>
                    <a:pt x="5214" y="9391"/>
                  </a:cubicBezTo>
                  <a:cubicBezTo>
                    <a:pt x="4844" y="9613"/>
                    <a:pt x="4474" y="9798"/>
                    <a:pt x="4326" y="9872"/>
                  </a:cubicBezTo>
                  <a:cubicBezTo>
                    <a:pt x="4326" y="9872"/>
                    <a:pt x="4216" y="9909"/>
                    <a:pt x="4105" y="9909"/>
                  </a:cubicBezTo>
                  <a:cubicBezTo>
                    <a:pt x="3994" y="9909"/>
                    <a:pt x="3846" y="9946"/>
                    <a:pt x="3698" y="9946"/>
                  </a:cubicBezTo>
                  <a:cubicBezTo>
                    <a:pt x="3328" y="9946"/>
                    <a:pt x="2848" y="9909"/>
                    <a:pt x="2478" y="9872"/>
                  </a:cubicBezTo>
                  <a:cubicBezTo>
                    <a:pt x="2281" y="9852"/>
                    <a:pt x="2116" y="9833"/>
                    <a:pt x="2004" y="9818"/>
                  </a:cubicBezTo>
                  <a:lnTo>
                    <a:pt x="2004" y="9818"/>
                  </a:lnTo>
                  <a:lnTo>
                    <a:pt x="703" y="7358"/>
                  </a:lnTo>
                  <a:lnTo>
                    <a:pt x="2071" y="4659"/>
                  </a:lnTo>
                  <a:lnTo>
                    <a:pt x="2108" y="4659"/>
                  </a:lnTo>
                  <a:lnTo>
                    <a:pt x="3885" y="670"/>
                  </a:lnTo>
                  <a:lnTo>
                    <a:pt x="3885" y="670"/>
                  </a:lnTo>
                  <a:cubicBezTo>
                    <a:pt x="3923" y="650"/>
                    <a:pt x="3972" y="629"/>
                    <a:pt x="4031" y="629"/>
                  </a:cubicBezTo>
                  <a:close/>
                  <a:moveTo>
                    <a:pt x="4031" y="1"/>
                  </a:moveTo>
                  <a:cubicBezTo>
                    <a:pt x="3698" y="1"/>
                    <a:pt x="3476" y="186"/>
                    <a:pt x="3439" y="223"/>
                  </a:cubicBezTo>
                  <a:lnTo>
                    <a:pt x="3365" y="333"/>
                  </a:lnTo>
                  <a:lnTo>
                    <a:pt x="1517" y="4400"/>
                  </a:lnTo>
                  <a:lnTo>
                    <a:pt x="75" y="7210"/>
                  </a:lnTo>
                  <a:cubicBezTo>
                    <a:pt x="1" y="7284"/>
                    <a:pt x="1" y="7395"/>
                    <a:pt x="75" y="7506"/>
                  </a:cubicBezTo>
                  <a:lnTo>
                    <a:pt x="1517" y="10242"/>
                  </a:lnTo>
                  <a:cubicBezTo>
                    <a:pt x="1591" y="10316"/>
                    <a:pt x="1665" y="10390"/>
                    <a:pt x="1775" y="10390"/>
                  </a:cubicBezTo>
                  <a:cubicBezTo>
                    <a:pt x="1775" y="10390"/>
                    <a:pt x="2848" y="10537"/>
                    <a:pt x="3698" y="10537"/>
                  </a:cubicBezTo>
                  <a:lnTo>
                    <a:pt x="4179" y="10537"/>
                  </a:lnTo>
                  <a:cubicBezTo>
                    <a:pt x="4326" y="10500"/>
                    <a:pt x="4437" y="10500"/>
                    <a:pt x="4585" y="10426"/>
                  </a:cubicBezTo>
                  <a:cubicBezTo>
                    <a:pt x="4770" y="10353"/>
                    <a:pt x="5140" y="10168"/>
                    <a:pt x="5546" y="9909"/>
                  </a:cubicBezTo>
                  <a:cubicBezTo>
                    <a:pt x="5916" y="9687"/>
                    <a:pt x="6323" y="9465"/>
                    <a:pt x="6656" y="9243"/>
                  </a:cubicBezTo>
                  <a:cubicBezTo>
                    <a:pt x="7062" y="9022"/>
                    <a:pt x="7321" y="8615"/>
                    <a:pt x="7395" y="8171"/>
                  </a:cubicBezTo>
                  <a:lnTo>
                    <a:pt x="7816" y="5361"/>
                  </a:lnTo>
                  <a:lnTo>
                    <a:pt x="7816" y="5361"/>
                  </a:lnTo>
                  <a:cubicBezTo>
                    <a:pt x="8353" y="5115"/>
                    <a:pt x="10100" y="4299"/>
                    <a:pt x="11277" y="3587"/>
                  </a:cubicBezTo>
                  <a:cubicBezTo>
                    <a:pt x="11388" y="3513"/>
                    <a:pt x="11499" y="3439"/>
                    <a:pt x="11536" y="3328"/>
                  </a:cubicBezTo>
                  <a:cubicBezTo>
                    <a:pt x="11610" y="3217"/>
                    <a:pt x="11647" y="3069"/>
                    <a:pt x="11647" y="2958"/>
                  </a:cubicBezTo>
                  <a:cubicBezTo>
                    <a:pt x="11647" y="2700"/>
                    <a:pt x="11536" y="2515"/>
                    <a:pt x="11425" y="2330"/>
                  </a:cubicBezTo>
                  <a:cubicBezTo>
                    <a:pt x="11277" y="2182"/>
                    <a:pt x="11166" y="2071"/>
                    <a:pt x="11055" y="1960"/>
                  </a:cubicBezTo>
                  <a:cubicBezTo>
                    <a:pt x="10944" y="1886"/>
                    <a:pt x="10759" y="1812"/>
                    <a:pt x="10611" y="1812"/>
                  </a:cubicBezTo>
                  <a:cubicBezTo>
                    <a:pt x="10537" y="1812"/>
                    <a:pt x="10427" y="1849"/>
                    <a:pt x="10353" y="1886"/>
                  </a:cubicBezTo>
                  <a:lnTo>
                    <a:pt x="6101" y="3476"/>
                  </a:lnTo>
                  <a:lnTo>
                    <a:pt x="4563" y="3230"/>
                  </a:lnTo>
                  <a:lnTo>
                    <a:pt x="4563" y="3230"/>
                  </a:lnTo>
                  <a:cubicBezTo>
                    <a:pt x="4638" y="2974"/>
                    <a:pt x="4731" y="2670"/>
                    <a:pt x="4807" y="2367"/>
                  </a:cubicBezTo>
                  <a:cubicBezTo>
                    <a:pt x="4955" y="1886"/>
                    <a:pt x="5066" y="1443"/>
                    <a:pt x="5066" y="1036"/>
                  </a:cubicBezTo>
                  <a:cubicBezTo>
                    <a:pt x="5066" y="851"/>
                    <a:pt x="5029" y="629"/>
                    <a:pt x="4881" y="444"/>
                  </a:cubicBezTo>
                  <a:cubicBezTo>
                    <a:pt x="4622" y="149"/>
                    <a:pt x="4326" y="1"/>
                    <a:pt x="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734;p64">
              <a:extLst>
                <a:ext uri="{FF2B5EF4-FFF2-40B4-BE49-F238E27FC236}">
                  <a16:creationId xmlns:a16="http://schemas.microsoft.com/office/drawing/2014/main" id="{3433832F-9407-E011-B4AF-0AAA6ABD8F62}"/>
                </a:ext>
              </a:extLst>
            </p:cNvPr>
            <p:cNvSpPr/>
            <p:nvPr/>
          </p:nvSpPr>
          <p:spPr>
            <a:xfrm>
              <a:off x="5170975" y="3049725"/>
              <a:ext cx="49925" cy="34225"/>
            </a:xfrm>
            <a:custGeom>
              <a:avLst/>
              <a:gdLst/>
              <a:ahLst/>
              <a:cxnLst/>
              <a:rect l="l" t="t" r="r" b="b"/>
              <a:pathLst>
                <a:path w="1997" h="1369" extrusionOk="0">
                  <a:moveTo>
                    <a:pt x="1635" y="1"/>
                  </a:moveTo>
                  <a:cubicBezTo>
                    <a:pt x="1582" y="1"/>
                    <a:pt x="1528" y="13"/>
                    <a:pt x="1479" y="38"/>
                  </a:cubicBezTo>
                  <a:lnTo>
                    <a:pt x="185" y="777"/>
                  </a:lnTo>
                  <a:cubicBezTo>
                    <a:pt x="37" y="888"/>
                    <a:pt x="0" y="1073"/>
                    <a:pt x="74" y="1221"/>
                  </a:cubicBezTo>
                  <a:cubicBezTo>
                    <a:pt x="123" y="1320"/>
                    <a:pt x="222" y="1369"/>
                    <a:pt x="326" y="1369"/>
                  </a:cubicBezTo>
                  <a:cubicBezTo>
                    <a:pt x="378" y="1369"/>
                    <a:pt x="432" y="1357"/>
                    <a:pt x="481" y="1332"/>
                  </a:cubicBezTo>
                  <a:lnTo>
                    <a:pt x="1812" y="592"/>
                  </a:lnTo>
                  <a:cubicBezTo>
                    <a:pt x="1960" y="519"/>
                    <a:pt x="1997" y="297"/>
                    <a:pt x="1923" y="149"/>
                  </a:cubicBezTo>
                  <a:cubicBezTo>
                    <a:pt x="1849" y="50"/>
                    <a:pt x="1742" y="1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735;p64">
              <a:extLst>
                <a:ext uri="{FF2B5EF4-FFF2-40B4-BE49-F238E27FC236}">
                  <a16:creationId xmlns:a16="http://schemas.microsoft.com/office/drawing/2014/main" id="{9BF51564-40A8-1CC0-4A9C-6D251156F77D}"/>
                </a:ext>
              </a:extLst>
            </p:cNvPr>
            <p:cNvSpPr/>
            <p:nvPr/>
          </p:nvSpPr>
          <p:spPr>
            <a:xfrm>
              <a:off x="5177425" y="3078150"/>
              <a:ext cx="36075" cy="32750"/>
            </a:xfrm>
            <a:custGeom>
              <a:avLst/>
              <a:gdLst/>
              <a:ahLst/>
              <a:cxnLst/>
              <a:rect l="l" t="t" r="r" b="b"/>
              <a:pathLst>
                <a:path w="1443" h="1310" extrusionOk="0">
                  <a:moveTo>
                    <a:pt x="1124" y="1"/>
                  </a:moveTo>
                  <a:cubicBezTo>
                    <a:pt x="1045" y="1"/>
                    <a:pt x="962" y="28"/>
                    <a:pt x="888" y="84"/>
                  </a:cubicBezTo>
                  <a:lnTo>
                    <a:pt x="149" y="786"/>
                  </a:lnTo>
                  <a:cubicBezTo>
                    <a:pt x="1" y="897"/>
                    <a:pt x="1" y="1082"/>
                    <a:pt x="112" y="1193"/>
                  </a:cubicBezTo>
                  <a:cubicBezTo>
                    <a:pt x="171" y="1272"/>
                    <a:pt x="263" y="1309"/>
                    <a:pt x="352" y="1309"/>
                  </a:cubicBezTo>
                  <a:cubicBezTo>
                    <a:pt x="429" y="1309"/>
                    <a:pt x="504" y="1282"/>
                    <a:pt x="556" y="1230"/>
                  </a:cubicBezTo>
                  <a:lnTo>
                    <a:pt x="1332" y="528"/>
                  </a:lnTo>
                  <a:cubicBezTo>
                    <a:pt x="1443" y="417"/>
                    <a:pt x="1443" y="232"/>
                    <a:pt x="1332" y="84"/>
                  </a:cubicBezTo>
                  <a:cubicBezTo>
                    <a:pt x="1276" y="28"/>
                    <a:pt x="1203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736;p64">
              <a:extLst>
                <a:ext uri="{FF2B5EF4-FFF2-40B4-BE49-F238E27FC236}">
                  <a16:creationId xmlns:a16="http://schemas.microsoft.com/office/drawing/2014/main" id="{9E776FE0-506E-19ED-C56A-7CB86A731B17}"/>
                </a:ext>
              </a:extLst>
            </p:cNvPr>
            <p:cNvSpPr/>
            <p:nvPr/>
          </p:nvSpPr>
          <p:spPr>
            <a:xfrm>
              <a:off x="5175600" y="3110600"/>
              <a:ext cx="33275" cy="33575"/>
            </a:xfrm>
            <a:custGeom>
              <a:avLst/>
              <a:gdLst/>
              <a:ahLst/>
              <a:cxnLst/>
              <a:rect l="l" t="t" r="r" b="b"/>
              <a:pathLst>
                <a:path w="1331" h="1343" extrusionOk="0">
                  <a:moveTo>
                    <a:pt x="964" y="1"/>
                  </a:moveTo>
                  <a:cubicBezTo>
                    <a:pt x="880" y="1"/>
                    <a:pt x="799" y="38"/>
                    <a:pt x="739" y="117"/>
                  </a:cubicBezTo>
                  <a:lnTo>
                    <a:pt x="111" y="819"/>
                  </a:lnTo>
                  <a:cubicBezTo>
                    <a:pt x="0" y="967"/>
                    <a:pt x="37" y="1152"/>
                    <a:pt x="148" y="1263"/>
                  </a:cubicBezTo>
                  <a:cubicBezTo>
                    <a:pt x="217" y="1314"/>
                    <a:pt x="293" y="1342"/>
                    <a:pt x="367" y="1342"/>
                  </a:cubicBezTo>
                  <a:cubicBezTo>
                    <a:pt x="451" y="1342"/>
                    <a:pt x="532" y="1305"/>
                    <a:pt x="592" y="1226"/>
                  </a:cubicBezTo>
                  <a:lnTo>
                    <a:pt x="1220" y="524"/>
                  </a:lnTo>
                  <a:cubicBezTo>
                    <a:pt x="1331" y="376"/>
                    <a:pt x="1294" y="191"/>
                    <a:pt x="1183" y="80"/>
                  </a:cubicBezTo>
                  <a:cubicBezTo>
                    <a:pt x="1114" y="28"/>
                    <a:pt x="1038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737;p64">
              <a:extLst>
                <a:ext uri="{FF2B5EF4-FFF2-40B4-BE49-F238E27FC236}">
                  <a16:creationId xmlns:a16="http://schemas.microsoft.com/office/drawing/2014/main" id="{75E076FE-26E7-5EFE-EB00-BE5A71392B84}"/>
                </a:ext>
              </a:extLst>
            </p:cNvPr>
            <p:cNvSpPr/>
            <p:nvPr/>
          </p:nvSpPr>
          <p:spPr>
            <a:xfrm>
              <a:off x="5094250" y="3007225"/>
              <a:ext cx="42550" cy="15725"/>
            </a:xfrm>
            <a:custGeom>
              <a:avLst/>
              <a:gdLst/>
              <a:ahLst/>
              <a:cxnLst/>
              <a:rect l="l" t="t" r="r" b="b"/>
              <a:pathLst>
                <a:path w="1702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1369" y="629"/>
                  </a:lnTo>
                  <a:cubicBezTo>
                    <a:pt x="1553" y="629"/>
                    <a:pt x="1664" y="481"/>
                    <a:pt x="1701" y="333"/>
                  </a:cubicBezTo>
                  <a:cubicBezTo>
                    <a:pt x="1701" y="148"/>
                    <a:pt x="1553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738;p64">
              <a:extLst>
                <a:ext uri="{FF2B5EF4-FFF2-40B4-BE49-F238E27FC236}">
                  <a16:creationId xmlns:a16="http://schemas.microsoft.com/office/drawing/2014/main" id="{CB6EDE74-E563-B927-E531-44A8CDECBC3F}"/>
                </a:ext>
              </a:extLst>
            </p:cNvPr>
            <p:cNvSpPr/>
            <p:nvPr/>
          </p:nvSpPr>
          <p:spPr>
            <a:xfrm>
              <a:off x="3419475" y="2893525"/>
              <a:ext cx="818000" cy="942775"/>
            </a:xfrm>
            <a:custGeom>
              <a:avLst/>
              <a:gdLst/>
              <a:ahLst/>
              <a:cxnLst/>
              <a:rect l="l" t="t" r="r" b="b"/>
              <a:pathLst>
                <a:path w="32720" h="37711" extrusionOk="0">
                  <a:moveTo>
                    <a:pt x="13162" y="1"/>
                  </a:moveTo>
                  <a:cubicBezTo>
                    <a:pt x="7543" y="1"/>
                    <a:pt x="1" y="2330"/>
                    <a:pt x="1" y="2330"/>
                  </a:cubicBezTo>
                  <a:lnTo>
                    <a:pt x="4253" y="37711"/>
                  </a:lnTo>
                  <a:lnTo>
                    <a:pt x="28246" y="37711"/>
                  </a:lnTo>
                  <a:lnTo>
                    <a:pt x="32720" y="1147"/>
                  </a:lnTo>
                  <a:lnTo>
                    <a:pt x="28838" y="962"/>
                  </a:lnTo>
                  <a:cubicBezTo>
                    <a:pt x="28838" y="962"/>
                    <a:pt x="18782" y="1"/>
                    <a:pt x="13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739;p64">
              <a:extLst>
                <a:ext uri="{FF2B5EF4-FFF2-40B4-BE49-F238E27FC236}">
                  <a16:creationId xmlns:a16="http://schemas.microsoft.com/office/drawing/2014/main" id="{A4EC5D91-D1CC-4DE6-4F40-691ADAB6B599}"/>
                </a:ext>
              </a:extLst>
            </p:cNvPr>
            <p:cNvSpPr/>
            <p:nvPr/>
          </p:nvSpPr>
          <p:spPr>
            <a:xfrm>
              <a:off x="3411175" y="2886150"/>
              <a:ext cx="833700" cy="957550"/>
            </a:xfrm>
            <a:custGeom>
              <a:avLst/>
              <a:gdLst/>
              <a:ahLst/>
              <a:cxnLst/>
              <a:rect l="l" t="t" r="r" b="b"/>
              <a:pathLst>
                <a:path w="33348" h="38302" extrusionOk="0">
                  <a:moveTo>
                    <a:pt x="13494" y="592"/>
                  </a:moveTo>
                  <a:cubicBezTo>
                    <a:pt x="16267" y="592"/>
                    <a:pt x="20186" y="850"/>
                    <a:pt x="23403" y="1072"/>
                  </a:cubicBezTo>
                  <a:cubicBezTo>
                    <a:pt x="25029" y="1220"/>
                    <a:pt x="26434" y="1331"/>
                    <a:pt x="27469" y="1405"/>
                  </a:cubicBezTo>
                  <a:cubicBezTo>
                    <a:pt x="28505" y="1516"/>
                    <a:pt x="29133" y="1553"/>
                    <a:pt x="29133" y="1553"/>
                  </a:cubicBezTo>
                  <a:lnTo>
                    <a:pt x="32682" y="1738"/>
                  </a:lnTo>
                  <a:lnTo>
                    <a:pt x="28320" y="37710"/>
                  </a:lnTo>
                  <a:lnTo>
                    <a:pt x="4843" y="37710"/>
                  </a:lnTo>
                  <a:lnTo>
                    <a:pt x="659" y="2837"/>
                  </a:lnTo>
                  <a:lnTo>
                    <a:pt x="659" y="2837"/>
                  </a:lnTo>
                  <a:cubicBezTo>
                    <a:pt x="684" y="2829"/>
                    <a:pt x="711" y="2820"/>
                    <a:pt x="740" y="2810"/>
                  </a:cubicBezTo>
                  <a:cubicBezTo>
                    <a:pt x="2255" y="2366"/>
                    <a:pt x="8651" y="592"/>
                    <a:pt x="13494" y="592"/>
                  </a:cubicBezTo>
                  <a:close/>
                  <a:moveTo>
                    <a:pt x="13494" y="0"/>
                  </a:moveTo>
                  <a:cubicBezTo>
                    <a:pt x="7801" y="0"/>
                    <a:pt x="259" y="2329"/>
                    <a:pt x="222" y="2329"/>
                  </a:cubicBezTo>
                  <a:cubicBezTo>
                    <a:pt x="74" y="2366"/>
                    <a:pt x="0" y="2514"/>
                    <a:pt x="0" y="2662"/>
                  </a:cubicBezTo>
                  <a:lnTo>
                    <a:pt x="4289" y="38043"/>
                  </a:lnTo>
                  <a:cubicBezTo>
                    <a:pt x="4289" y="38191"/>
                    <a:pt x="4437" y="38302"/>
                    <a:pt x="4585" y="38302"/>
                  </a:cubicBezTo>
                  <a:lnTo>
                    <a:pt x="28578" y="38302"/>
                  </a:lnTo>
                  <a:cubicBezTo>
                    <a:pt x="28726" y="38302"/>
                    <a:pt x="28874" y="38191"/>
                    <a:pt x="28874" y="38043"/>
                  </a:cubicBezTo>
                  <a:lnTo>
                    <a:pt x="33348" y="1479"/>
                  </a:lnTo>
                  <a:cubicBezTo>
                    <a:pt x="33348" y="1405"/>
                    <a:pt x="33311" y="1331"/>
                    <a:pt x="33274" y="1257"/>
                  </a:cubicBezTo>
                  <a:cubicBezTo>
                    <a:pt x="33200" y="1183"/>
                    <a:pt x="33126" y="1146"/>
                    <a:pt x="33052" y="1146"/>
                  </a:cubicBezTo>
                  <a:lnTo>
                    <a:pt x="29207" y="963"/>
                  </a:lnTo>
                  <a:lnTo>
                    <a:pt x="29207" y="963"/>
                  </a:lnTo>
                  <a:lnTo>
                    <a:pt x="29207" y="961"/>
                  </a:lnTo>
                  <a:cubicBezTo>
                    <a:pt x="29170" y="961"/>
                    <a:pt x="19114" y="0"/>
                    <a:pt x="13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740;p64">
              <a:extLst>
                <a:ext uri="{FF2B5EF4-FFF2-40B4-BE49-F238E27FC236}">
                  <a16:creationId xmlns:a16="http://schemas.microsoft.com/office/drawing/2014/main" id="{A7333A10-86E6-7555-D059-FE9BBA556021}"/>
                </a:ext>
              </a:extLst>
            </p:cNvPr>
            <p:cNvSpPr/>
            <p:nvPr/>
          </p:nvSpPr>
          <p:spPr>
            <a:xfrm>
              <a:off x="3472175" y="3836275"/>
              <a:ext cx="732025" cy="440925"/>
            </a:xfrm>
            <a:custGeom>
              <a:avLst/>
              <a:gdLst/>
              <a:ahLst/>
              <a:cxnLst/>
              <a:rect l="l" t="t" r="r" b="b"/>
              <a:pathLst>
                <a:path w="29281" h="17637" extrusionOk="0">
                  <a:moveTo>
                    <a:pt x="2145" y="1"/>
                  </a:moveTo>
                  <a:lnTo>
                    <a:pt x="333" y="7284"/>
                  </a:lnTo>
                  <a:cubicBezTo>
                    <a:pt x="0" y="8541"/>
                    <a:pt x="185" y="9872"/>
                    <a:pt x="777" y="11055"/>
                  </a:cubicBezTo>
                  <a:lnTo>
                    <a:pt x="4178" y="17636"/>
                  </a:lnTo>
                  <a:lnTo>
                    <a:pt x="24992" y="17636"/>
                  </a:lnTo>
                  <a:lnTo>
                    <a:pt x="28283" y="11462"/>
                  </a:lnTo>
                  <a:cubicBezTo>
                    <a:pt x="29170" y="9872"/>
                    <a:pt x="29281" y="7950"/>
                    <a:pt x="28615" y="6249"/>
                  </a:cubicBezTo>
                  <a:lnTo>
                    <a:pt x="26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741;p64">
              <a:extLst>
                <a:ext uri="{FF2B5EF4-FFF2-40B4-BE49-F238E27FC236}">
                  <a16:creationId xmlns:a16="http://schemas.microsoft.com/office/drawing/2014/main" id="{81574B3D-4AA1-9229-0C76-4121BCA7E333}"/>
                </a:ext>
              </a:extLst>
            </p:cNvPr>
            <p:cNvSpPr/>
            <p:nvPr/>
          </p:nvSpPr>
          <p:spPr>
            <a:xfrm>
              <a:off x="3468475" y="3828900"/>
              <a:ext cx="737575" cy="455675"/>
            </a:xfrm>
            <a:custGeom>
              <a:avLst/>
              <a:gdLst/>
              <a:ahLst/>
              <a:cxnLst/>
              <a:rect l="l" t="t" r="r" b="b"/>
              <a:pathLst>
                <a:path w="29503" h="18227" extrusionOk="0">
                  <a:moveTo>
                    <a:pt x="26065" y="592"/>
                  </a:moveTo>
                  <a:lnTo>
                    <a:pt x="28468" y="6655"/>
                  </a:lnTo>
                  <a:cubicBezTo>
                    <a:pt x="28727" y="7357"/>
                    <a:pt x="28874" y="8097"/>
                    <a:pt x="28874" y="8836"/>
                  </a:cubicBezTo>
                  <a:cubicBezTo>
                    <a:pt x="28874" y="9797"/>
                    <a:pt x="28653" y="10759"/>
                    <a:pt x="28172" y="11646"/>
                  </a:cubicBezTo>
                  <a:lnTo>
                    <a:pt x="24956" y="17598"/>
                  </a:lnTo>
                  <a:lnTo>
                    <a:pt x="4511" y="17598"/>
                  </a:lnTo>
                  <a:lnTo>
                    <a:pt x="1183" y="11202"/>
                  </a:lnTo>
                  <a:cubicBezTo>
                    <a:pt x="814" y="10463"/>
                    <a:pt x="629" y="9687"/>
                    <a:pt x="629" y="8873"/>
                  </a:cubicBezTo>
                  <a:cubicBezTo>
                    <a:pt x="629" y="8467"/>
                    <a:pt x="666" y="8060"/>
                    <a:pt x="777" y="7653"/>
                  </a:cubicBezTo>
                  <a:lnTo>
                    <a:pt x="2533" y="592"/>
                  </a:lnTo>
                  <a:close/>
                  <a:moveTo>
                    <a:pt x="2293" y="0"/>
                  </a:moveTo>
                  <a:cubicBezTo>
                    <a:pt x="2145" y="0"/>
                    <a:pt x="2034" y="74"/>
                    <a:pt x="1997" y="222"/>
                  </a:cubicBezTo>
                  <a:lnTo>
                    <a:pt x="185" y="7505"/>
                  </a:lnTo>
                  <a:cubicBezTo>
                    <a:pt x="74" y="7949"/>
                    <a:pt x="0" y="8393"/>
                    <a:pt x="0" y="8873"/>
                  </a:cubicBezTo>
                  <a:cubicBezTo>
                    <a:pt x="0" y="9760"/>
                    <a:pt x="222" y="10685"/>
                    <a:pt x="629" y="11498"/>
                  </a:cubicBezTo>
                  <a:lnTo>
                    <a:pt x="4067" y="18079"/>
                  </a:lnTo>
                  <a:cubicBezTo>
                    <a:pt x="4104" y="18153"/>
                    <a:pt x="4215" y="18227"/>
                    <a:pt x="4326" y="18227"/>
                  </a:cubicBezTo>
                  <a:lnTo>
                    <a:pt x="25140" y="18227"/>
                  </a:lnTo>
                  <a:cubicBezTo>
                    <a:pt x="25251" y="18227"/>
                    <a:pt x="25362" y="18153"/>
                    <a:pt x="25399" y="18079"/>
                  </a:cubicBezTo>
                  <a:lnTo>
                    <a:pt x="28727" y="11905"/>
                  </a:lnTo>
                  <a:cubicBezTo>
                    <a:pt x="29244" y="10944"/>
                    <a:pt x="29503" y="9908"/>
                    <a:pt x="29503" y="8836"/>
                  </a:cubicBezTo>
                  <a:cubicBezTo>
                    <a:pt x="29503" y="8023"/>
                    <a:pt x="29318" y="7210"/>
                    <a:pt x="29022" y="6433"/>
                  </a:cubicBezTo>
                  <a:lnTo>
                    <a:pt x="26582" y="185"/>
                  </a:lnTo>
                  <a:cubicBezTo>
                    <a:pt x="26545" y="74"/>
                    <a:pt x="26434" y="0"/>
                    <a:pt x="26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742;p64">
              <a:extLst>
                <a:ext uri="{FF2B5EF4-FFF2-40B4-BE49-F238E27FC236}">
                  <a16:creationId xmlns:a16="http://schemas.microsoft.com/office/drawing/2014/main" id="{0118641F-F563-49A0-8A66-3E98A2B29898}"/>
                </a:ext>
              </a:extLst>
            </p:cNvPr>
            <p:cNvSpPr/>
            <p:nvPr/>
          </p:nvSpPr>
          <p:spPr>
            <a:xfrm>
              <a:off x="3795650" y="4161625"/>
              <a:ext cx="109100" cy="415025"/>
            </a:xfrm>
            <a:custGeom>
              <a:avLst/>
              <a:gdLst/>
              <a:ahLst/>
              <a:cxnLst/>
              <a:rect l="l" t="t" r="r" b="b"/>
              <a:pathLst>
                <a:path w="4364" h="16601" extrusionOk="0">
                  <a:moveTo>
                    <a:pt x="1" y="1"/>
                  </a:moveTo>
                  <a:lnTo>
                    <a:pt x="1" y="16601"/>
                  </a:lnTo>
                  <a:lnTo>
                    <a:pt x="4363" y="16601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743;p64">
              <a:extLst>
                <a:ext uri="{FF2B5EF4-FFF2-40B4-BE49-F238E27FC236}">
                  <a16:creationId xmlns:a16="http://schemas.microsoft.com/office/drawing/2014/main" id="{09C0EB83-35E8-F6C4-059B-FFF75D3DBC1C}"/>
                </a:ext>
              </a:extLst>
            </p:cNvPr>
            <p:cNvSpPr/>
            <p:nvPr/>
          </p:nvSpPr>
          <p:spPr>
            <a:xfrm>
              <a:off x="3788275" y="4154225"/>
              <a:ext cx="123875" cy="430750"/>
            </a:xfrm>
            <a:custGeom>
              <a:avLst/>
              <a:gdLst/>
              <a:ahLst/>
              <a:cxnLst/>
              <a:rect l="l" t="t" r="r" b="b"/>
              <a:pathLst>
                <a:path w="4955" h="17230" extrusionOk="0">
                  <a:moveTo>
                    <a:pt x="4363" y="592"/>
                  </a:moveTo>
                  <a:lnTo>
                    <a:pt x="4363" y="16601"/>
                  </a:lnTo>
                  <a:lnTo>
                    <a:pt x="629" y="16601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16897"/>
                  </a:lnTo>
                  <a:cubicBezTo>
                    <a:pt x="0" y="17007"/>
                    <a:pt x="37" y="17081"/>
                    <a:pt x="74" y="17118"/>
                  </a:cubicBezTo>
                  <a:cubicBezTo>
                    <a:pt x="148" y="17192"/>
                    <a:pt x="222" y="17229"/>
                    <a:pt x="296" y="17229"/>
                  </a:cubicBezTo>
                  <a:lnTo>
                    <a:pt x="4658" y="17229"/>
                  </a:lnTo>
                  <a:cubicBezTo>
                    <a:pt x="4732" y="17229"/>
                    <a:pt x="4806" y="17192"/>
                    <a:pt x="4880" y="17118"/>
                  </a:cubicBezTo>
                  <a:cubicBezTo>
                    <a:pt x="4954" y="17081"/>
                    <a:pt x="4954" y="17007"/>
                    <a:pt x="4954" y="16897"/>
                  </a:cubicBezTo>
                  <a:lnTo>
                    <a:pt x="4954" y="297"/>
                  </a:lnTo>
                  <a:cubicBezTo>
                    <a:pt x="4954" y="223"/>
                    <a:pt x="4954" y="149"/>
                    <a:pt x="4880" y="75"/>
                  </a:cubicBezTo>
                  <a:cubicBezTo>
                    <a:pt x="4806" y="38"/>
                    <a:pt x="4732" y="1"/>
                    <a:pt x="4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744;p64">
              <a:extLst>
                <a:ext uri="{FF2B5EF4-FFF2-40B4-BE49-F238E27FC236}">
                  <a16:creationId xmlns:a16="http://schemas.microsoft.com/office/drawing/2014/main" id="{BA346CD4-4877-2FE6-57FA-BBF614370DEE}"/>
                </a:ext>
              </a:extLst>
            </p:cNvPr>
            <p:cNvSpPr/>
            <p:nvPr/>
          </p:nvSpPr>
          <p:spPr>
            <a:xfrm>
              <a:off x="3767925" y="4511925"/>
              <a:ext cx="164550" cy="525000"/>
            </a:xfrm>
            <a:custGeom>
              <a:avLst/>
              <a:gdLst/>
              <a:ahLst/>
              <a:cxnLst/>
              <a:rect l="l" t="t" r="r" b="b"/>
              <a:pathLst>
                <a:path w="6582" h="21000" extrusionOk="0">
                  <a:moveTo>
                    <a:pt x="1" y="1"/>
                  </a:moveTo>
                  <a:lnTo>
                    <a:pt x="1" y="21000"/>
                  </a:lnTo>
                  <a:lnTo>
                    <a:pt x="6582" y="21000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745;p64">
              <a:extLst>
                <a:ext uri="{FF2B5EF4-FFF2-40B4-BE49-F238E27FC236}">
                  <a16:creationId xmlns:a16="http://schemas.microsoft.com/office/drawing/2014/main" id="{5342E207-13B1-51C3-86E8-53253B66DB33}"/>
                </a:ext>
              </a:extLst>
            </p:cNvPr>
            <p:cNvSpPr/>
            <p:nvPr/>
          </p:nvSpPr>
          <p:spPr>
            <a:xfrm>
              <a:off x="3760550" y="4503600"/>
              <a:ext cx="179325" cy="540725"/>
            </a:xfrm>
            <a:custGeom>
              <a:avLst/>
              <a:gdLst/>
              <a:ahLst/>
              <a:cxnLst/>
              <a:rect l="l" t="t" r="r" b="b"/>
              <a:pathLst>
                <a:path w="7173" h="21629" extrusionOk="0">
                  <a:moveTo>
                    <a:pt x="6581" y="629"/>
                  </a:moveTo>
                  <a:lnTo>
                    <a:pt x="6581" y="21037"/>
                  </a:lnTo>
                  <a:lnTo>
                    <a:pt x="629" y="21037"/>
                  </a:lnTo>
                  <a:lnTo>
                    <a:pt x="629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60"/>
                    <a:pt x="0" y="334"/>
                  </a:cubicBezTo>
                  <a:lnTo>
                    <a:pt x="0" y="21333"/>
                  </a:lnTo>
                  <a:cubicBezTo>
                    <a:pt x="0" y="21407"/>
                    <a:pt x="37" y="21481"/>
                    <a:pt x="111" y="21555"/>
                  </a:cubicBezTo>
                  <a:cubicBezTo>
                    <a:pt x="148" y="21592"/>
                    <a:pt x="222" y="21629"/>
                    <a:pt x="296" y="21629"/>
                  </a:cubicBezTo>
                  <a:lnTo>
                    <a:pt x="6877" y="21629"/>
                  </a:lnTo>
                  <a:cubicBezTo>
                    <a:pt x="6951" y="21629"/>
                    <a:pt x="7024" y="21592"/>
                    <a:pt x="7098" y="21555"/>
                  </a:cubicBezTo>
                  <a:cubicBezTo>
                    <a:pt x="7172" y="21481"/>
                    <a:pt x="7172" y="21407"/>
                    <a:pt x="7172" y="21333"/>
                  </a:cubicBezTo>
                  <a:lnTo>
                    <a:pt x="7172" y="334"/>
                  </a:lnTo>
                  <a:cubicBezTo>
                    <a:pt x="7172" y="260"/>
                    <a:pt x="7172" y="149"/>
                    <a:pt x="7098" y="112"/>
                  </a:cubicBezTo>
                  <a:cubicBezTo>
                    <a:pt x="7024" y="38"/>
                    <a:pt x="6951" y="1"/>
                    <a:pt x="6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746;p64">
              <a:extLst>
                <a:ext uri="{FF2B5EF4-FFF2-40B4-BE49-F238E27FC236}">
                  <a16:creationId xmlns:a16="http://schemas.microsoft.com/office/drawing/2014/main" id="{5A296722-D2AF-17BF-F3F8-8FE91F574D26}"/>
                </a:ext>
              </a:extLst>
            </p:cNvPr>
            <p:cNvSpPr/>
            <p:nvPr/>
          </p:nvSpPr>
          <p:spPr>
            <a:xfrm>
              <a:off x="3244800" y="4999025"/>
              <a:ext cx="1202500" cy="159000"/>
            </a:xfrm>
            <a:custGeom>
              <a:avLst/>
              <a:gdLst/>
              <a:ahLst/>
              <a:cxnLst/>
              <a:rect l="l" t="t" r="r" b="b"/>
              <a:pathLst>
                <a:path w="48100" h="6360" extrusionOk="0">
                  <a:moveTo>
                    <a:pt x="23773" y="0"/>
                  </a:moveTo>
                  <a:lnTo>
                    <a:pt x="23773" y="148"/>
                  </a:lnTo>
                  <a:lnTo>
                    <a:pt x="20741" y="961"/>
                  </a:lnTo>
                  <a:lnTo>
                    <a:pt x="0" y="4843"/>
                  </a:lnTo>
                  <a:lnTo>
                    <a:pt x="0" y="6359"/>
                  </a:lnTo>
                  <a:lnTo>
                    <a:pt x="48099" y="6359"/>
                  </a:lnTo>
                  <a:lnTo>
                    <a:pt x="48099" y="4843"/>
                  </a:lnTo>
                  <a:lnTo>
                    <a:pt x="27359" y="961"/>
                  </a:lnTo>
                  <a:lnTo>
                    <a:pt x="24327" y="148"/>
                  </a:lnTo>
                  <a:lnTo>
                    <a:pt x="24327" y="0"/>
                  </a:lnTo>
                  <a:lnTo>
                    <a:pt x="24068" y="74"/>
                  </a:lnTo>
                  <a:lnTo>
                    <a:pt x="23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747;p64">
              <a:extLst>
                <a:ext uri="{FF2B5EF4-FFF2-40B4-BE49-F238E27FC236}">
                  <a16:creationId xmlns:a16="http://schemas.microsoft.com/office/drawing/2014/main" id="{01B371FD-29B6-889F-1C43-FA694F34DD29}"/>
                </a:ext>
              </a:extLst>
            </p:cNvPr>
            <p:cNvSpPr/>
            <p:nvPr/>
          </p:nvSpPr>
          <p:spPr>
            <a:xfrm>
              <a:off x="3237400" y="4991250"/>
              <a:ext cx="1217275" cy="174150"/>
            </a:xfrm>
            <a:custGeom>
              <a:avLst/>
              <a:gdLst/>
              <a:ahLst/>
              <a:cxnLst/>
              <a:rect l="l" t="t" r="r" b="b"/>
              <a:pathLst>
                <a:path w="48691" h="6966" extrusionOk="0">
                  <a:moveTo>
                    <a:pt x="24411" y="681"/>
                  </a:moveTo>
                  <a:cubicBezTo>
                    <a:pt x="24446" y="715"/>
                    <a:pt x="24492" y="740"/>
                    <a:pt x="24549" y="755"/>
                  </a:cubicBezTo>
                  <a:lnTo>
                    <a:pt x="27581" y="1568"/>
                  </a:lnTo>
                  <a:lnTo>
                    <a:pt x="27618" y="1568"/>
                  </a:lnTo>
                  <a:lnTo>
                    <a:pt x="48099" y="5413"/>
                  </a:lnTo>
                  <a:lnTo>
                    <a:pt x="48099" y="6374"/>
                  </a:lnTo>
                  <a:lnTo>
                    <a:pt x="592" y="6374"/>
                  </a:lnTo>
                  <a:lnTo>
                    <a:pt x="592" y="5413"/>
                  </a:lnTo>
                  <a:lnTo>
                    <a:pt x="21074" y="1568"/>
                  </a:lnTo>
                  <a:lnTo>
                    <a:pt x="21111" y="1568"/>
                  </a:lnTo>
                  <a:lnTo>
                    <a:pt x="24143" y="755"/>
                  </a:lnTo>
                  <a:cubicBezTo>
                    <a:pt x="24200" y="740"/>
                    <a:pt x="24246" y="715"/>
                    <a:pt x="24281" y="681"/>
                  </a:cubicBezTo>
                  <a:close/>
                  <a:moveTo>
                    <a:pt x="24070" y="0"/>
                  </a:moveTo>
                  <a:cubicBezTo>
                    <a:pt x="24007" y="0"/>
                    <a:pt x="23936" y="26"/>
                    <a:pt x="23884" y="52"/>
                  </a:cubicBezTo>
                  <a:cubicBezTo>
                    <a:pt x="23832" y="104"/>
                    <a:pt x="23798" y="156"/>
                    <a:pt x="23783" y="220"/>
                  </a:cubicBezTo>
                  <a:lnTo>
                    <a:pt x="23783" y="220"/>
                  </a:lnTo>
                  <a:lnTo>
                    <a:pt x="20963" y="977"/>
                  </a:lnTo>
                  <a:lnTo>
                    <a:pt x="260" y="4859"/>
                  </a:lnTo>
                  <a:cubicBezTo>
                    <a:pt x="112" y="4859"/>
                    <a:pt x="1" y="5006"/>
                    <a:pt x="1" y="5154"/>
                  </a:cubicBezTo>
                  <a:lnTo>
                    <a:pt x="1" y="6670"/>
                  </a:lnTo>
                  <a:cubicBezTo>
                    <a:pt x="1" y="6744"/>
                    <a:pt x="38" y="6818"/>
                    <a:pt x="75" y="6892"/>
                  </a:cubicBezTo>
                  <a:cubicBezTo>
                    <a:pt x="149" y="6929"/>
                    <a:pt x="223" y="6966"/>
                    <a:pt x="296" y="6966"/>
                  </a:cubicBezTo>
                  <a:lnTo>
                    <a:pt x="48395" y="6966"/>
                  </a:lnTo>
                  <a:cubicBezTo>
                    <a:pt x="48469" y="6966"/>
                    <a:pt x="48543" y="6929"/>
                    <a:pt x="48617" y="6892"/>
                  </a:cubicBezTo>
                  <a:cubicBezTo>
                    <a:pt x="48691" y="6818"/>
                    <a:pt x="48691" y="6744"/>
                    <a:pt x="48691" y="6670"/>
                  </a:cubicBezTo>
                  <a:lnTo>
                    <a:pt x="48691" y="5154"/>
                  </a:lnTo>
                  <a:cubicBezTo>
                    <a:pt x="48691" y="5006"/>
                    <a:pt x="48617" y="4859"/>
                    <a:pt x="48469" y="4859"/>
                  </a:cubicBezTo>
                  <a:lnTo>
                    <a:pt x="27729" y="977"/>
                  </a:lnTo>
                  <a:lnTo>
                    <a:pt x="24909" y="220"/>
                  </a:lnTo>
                  <a:lnTo>
                    <a:pt x="24909" y="220"/>
                  </a:lnTo>
                  <a:cubicBezTo>
                    <a:pt x="24893" y="156"/>
                    <a:pt x="24860" y="104"/>
                    <a:pt x="24808" y="52"/>
                  </a:cubicBezTo>
                  <a:cubicBezTo>
                    <a:pt x="24756" y="26"/>
                    <a:pt x="24685" y="0"/>
                    <a:pt x="24622" y="0"/>
                  </a:cubicBezTo>
                  <a:cubicBezTo>
                    <a:pt x="24596" y="0"/>
                    <a:pt x="24571" y="5"/>
                    <a:pt x="24549" y="15"/>
                  </a:cubicBezTo>
                  <a:lnTo>
                    <a:pt x="24364" y="52"/>
                  </a:lnTo>
                  <a:lnTo>
                    <a:pt x="24143" y="15"/>
                  </a:lnTo>
                  <a:cubicBezTo>
                    <a:pt x="24121" y="5"/>
                    <a:pt x="24096" y="0"/>
                    <a:pt x="24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748;p64">
              <a:extLst>
                <a:ext uri="{FF2B5EF4-FFF2-40B4-BE49-F238E27FC236}">
                  <a16:creationId xmlns:a16="http://schemas.microsoft.com/office/drawing/2014/main" id="{E8445E6E-AE4A-6540-E660-FC99D95646EB}"/>
                </a:ext>
              </a:extLst>
            </p:cNvPr>
            <p:cNvSpPr/>
            <p:nvPr/>
          </p:nvSpPr>
          <p:spPr>
            <a:xfrm>
              <a:off x="3253125" y="5145975"/>
              <a:ext cx="73025" cy="72125"/>
            </a:xfrm>
            <a:custGeom>
              <a:avLst/>
              <a:gdLst/>
              <a:ahLst/>
              <a:cxnLst/>
              <a:rect l="l" t="t" r="r" b="b"/>
              <a:pathLst>
                <a:path w="2921" h="2885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6"/>
                    <a:pt x="666" y="2884"/>
                    <a:pt x="1479" y="2884"/>
                  </a:cubicBezTo>
                  <a:cubicBezTo>
                    <a:pt x="2255" y="2884"/>
                    <a:pt x="2921" y="2256"/>
                    <a:pt x="2921" y="1442"/>
                  </a:cubicBezTo>
                  <a:cubicBezTo>
                    <a:pt x="2921" y="629"/>
                    <a:pt x="2255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749;p64">
              <a:extLst>
                <a:ext uri="{FF2B5EF4-FFF2-40B4-BE49-F238E27FC236}">
                  <a16:creationId xmlns:a16="http://schemas.microsoft.com/office/drawing/2014/main" id="{37DA91F8-543D-8911-E889-558F3C3C9DC2}"/>
                </a:ext>
              </a:extLst>
            </p:cNvPr>
            <p:cNvSpPr/>
            <p:nvPr/>
          </p:nvSpPr>
          <p:spPr>
            <a:xfrm>
              <a:off x="32457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921" y="1147"/>
                    <a:pt x="2921" y="1775"/>
                  </a:cubicBezTo>
                  <a:cubicBezTo>
                    <a:pt x="2921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0" y="814"/>
                    <a:pt x="0" y="1775"/>
                  </a:cubicBezTo>
                  <a:cubicBezTo>
                    <a:pt x="0" y="2737"/>
                    <a:pt x="777" y="3550"/>
                    <a:pt x="1775" y="3550"/>
                  </a:cubicBezTo>
                  <a:cubicBezTo>
                    <a:pt x="2736" y="3550"/>
                    <a:pt x="3513" y="2737"/>
                    <a:pt x="3513" y="1775"/>
                  </a:cubicBezTo>
                  <a:cubicBezTo>
                    <a:pt x="3513" y="814"/>
                    <a:pt x="2736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750;p64">
              <a:extLst>
                <a:ext uri="{FF2B5EF4-FFF2-40B4-BE49-F238E27FC236}">
                  <a16:creationId xmlns:a16="http://schemas.microsoft.com/office/drawing/2014/main" id="{F4485900-C2A5-CD90-0096-6088F357D65A}"/>
                </a:ext>
              </a:extLst>
            </p:cNvPr>
            <p:cNvSpPr/>
            <p:nvPr/>
          </p:nvSpPr>
          <p:spPr>
            <a:xfrm>
              <a:off x="3809525" y="5145975"/>
              <a:ext cx="73050" cy="72125"/>
            </a:xfrm>
            <a:custGeom>
              <a:avLst/>
              <a:gdLst/>
              <a:ahLst/>
              <a:cxnLst/>
              <a:rect l="l" t="t" r="r" b="b"/>
              <a:pathLst>
                <a:path w="2922" h="2885" extrusionOk="0">
                  <a:moveTo>
                    <a:pt x="1479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79" y="2884"/>
                  </a:cubicBezTo>
                  <a:cubicBezTo>
                    <a:pt x="2256" y="2884"/>
                    <a:pt x="2921" y="2256"/>
                    <a:pt x="2921" y="1442"/>
                  </a:cubicBezTo>
                  <a:cubicBezTo>
                    <a:pt x="2921" y="629"/>
                    <a:pt x="2256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751;p64">
              <a:extLst>
                <a:ext uri="{FF2B5EF4-FFF2-40B4-BE49-F238E27FC236}">
                  <a16:creationId xmlns:a16="http://schemas.microsoft.com/office/drawing/2014/main" id="{0DA9EE0F-94C3-66B9-AFAD-8E1CC9A05078}"/>
                </a:ext>
              </a:extLst>
            </p:cNvPr>
            <p:cNvSpPr/>
            <p:nvPr/>
          </p:nvSpPr>
          <p:spPr>
            <a:xfrm>
              <a:off x="38021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884" y="1147"/>
                    <a:pt x="2921" y="1775"/>
                  </a:cubicBezTo>
                  <a:cubicBezTo>
                    <a:pt x="2884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75" y="3550"/>
                  </a:cubicBezTo>
                  <a:cubicBezTo>
                    <a:pt x="2737" y="3550"/>
                    <a:pt x="3513" y="2737"/>
                    <a:pt x="3513" y="1775"/>
                  </a:cubicBezTo>
                  <a:cubicBezTo>
                    <a:pt x="3513" y="814"/>
                    <a:pt x="2737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752;p64">
              <a:extLst>
                <a:ext uri="{FF2B5EF4-FFF2-40B4-BE49-F238E27FC236}">
                  <a16:creationId xmlns:a16="http://schemas.microsoft.com/office/drawing/2014/main" id="{595F3495-F551-728E-4D03-C34380C6A60D}"/>
                </a:ext>
              </a:extLst>
            </p:cNvPr>
            <p:cNvSpPr/>
            <p:nvPr/>
          </p:nvSpPr>
          <p:spPr>
            <a:xfrm>
              <a:off x="4369625" y="5145975"/>
              <a:ext cx="72125" cy="72125"/>
            </a:xfrm>
            <a:custGeom>
              <a:avLst/>
              <a:gdLst/>
              <a:ahLst/>
              <a:cxnLst/>
              <a:rect l="l" t="t" r="r" b="b"/>
              <a:pathLst>
                <a:path w="2885" h="2885" extrusionOk="0">
                  <a:moveTo>
                    <a:pt x="1443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43" y="2884"/>
                  </a:cubicBezTo>
                  <a:cubicBezTo>
                    <a:pt x="2256" y="2884"/>
                    <a:pt x="2884" y="2256"/>
                    <a:pt x="2884" y="1442"/>
                  </a:cubicBezTo>
                  <a:cubicBezTo>
                    <a:pt x="2884" y="629"/>
                    <a:pt x="2256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753;p64">
              <a:extLst>
                <a:ext uri="{FF2B5EF4-FFF2-40B4-BE49-F238E27FC236}">
                  <a16:creationId xmlns:a16="http://schemas.microsoft.com/office/drawing/2014/main" id="{75C1F9FC-4D49-3D3E-7F66-BE607ED0D899}"/>
                </a:ext>
              </a:extLst>
            </p:cNvPr>
            <p:cNvSpPr/>
            <p:nvPr/>
          </p:nvSpPr>
          <p:spPr>
            <a:xfrm>
              <a:off x="4362225" y="5137650"/>
              <a:ext cx="87850" cy="88750"/>
            </a:xfrm>
            <a:custGeom>
              <a:avLst/>
              <a:gdLst/>
              <a:ahLst/>
              <a:cxnLst/>
              <a:rect l="l" t="t" r="r" b="b"/>
              <a:pathLst>
                <a:path w="3514" h="3550" extrusionOk="0">
                  <a:moveTo>
                    <a:pt x="1739" y="629"/>
                  </a:moveTo>
                  <a:cubicBezTo>
                    <a:pt x="2367" y="629"/>
                    <a:pt x="2885" y="1147"/>
                    <a:pt x="2885" y="1775"/>
                  </a:cubicBezTo>
                  <a:cubicBezTo>
                    <a:pt x="2885" y="2404"/>
                    <a:pt x="2367" y="2921"/>
                    <a:pt x="1739" y="2921"/>
                  </a:cubicBezTo>
                  <a:cubicBezTo>
                    <a:pt x="1110" y="2921"/>
                    <a:pt x="592" y="2404"/>
                    <a:pt x="592" y="1775"/>
                  </a:cubicBezTo>
                  <a:cubicBezTo>
                    <a:pt x="592" y="1147"/>
                    <a:pt x="1110" y="629"/>
                    <a:pt x="1739" y="629"/>
                  </a:cubicBezTo>
                  <a:close/>
                  <a:moveTo>
                    <a:pt x="1739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39" y="3550"/>
                  </a:cubicBezTo>
                  <a:cubicBezTo>
                    <a:pt x="2700" y="3550"/>
                    <a:pt x="3513" y="2737"/>
                    <a:pt x="3513" y="1775"/>
                  </a:cubicBezTo>
                  <a:cubicBezTo>
                    <a:pt x="3513" y="814"/>
                    <a:pt x="2700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754;p64">
              <a:extLst>
                <a:ext uri="{FF2B5EF4-FFF2-40B4-BE49-F238E27FC236}">
                  <a16:creationId xmlns:a16="http://schemas.microsoft.com/office/drawing/2014/main" id="{CE6E42F7-6BC4-942A-32EC-BB80450AB267}"/>
                </a:ext>
              </a:extLst>
            </p:cNvPr>
            <p:cNvSpPr/>
            <p:nvPr/>
          </p:nvSpPr>
          <p:spPr>
            <a:xfrm>
              <a:off x="3325200" y="3763275"/>
              <a:ext cx="108175" cy="466775"/>
            </a:xfrm>
            <a:custGeom>
              <a:avLst/>
              <a:gdLst/>
              <a:ahLst/>
              <a:cxnLst/>
              <a:rect l="l" t="t" r="r" b="b"/>
              <a:pathLst>
                <a:path w="4327" h="18671" extrusionOk="0">
                  <a:moveTo>
                    <a:pt x="1" y="0"/>
                  </a:moveTo>
                  <a:lnTo>
                    <a:pt x="1" y="14382"/>
                  </a:lnTo>
                  <a:cubicBezTo>
                    <a:pt x="1" y="16748"/>
                    <a:pt x="1923" y="18671"/>
                    <a:pt x="4326" y="18671"/>
                  </a:cubicBezTo>
                  <a:lnTo>
                    <a:pt x="4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755;p64">
              <a:extLst>
                <a:ext uri="{FF2B5EF4-FFF2-40B4-BE49-F238E27FC236}">
                  <a16:creationId xmlns:a16="http://schemas.microsoft.com/office/drawing/2014/main" id="{32B3A233-3C72-AE6F-08F2-0DBC3E213864}"/>
                </a:ext>
              </a:extLst>
            </p:cNvPr>
            <p:cNvSpPr/>
            <p:nvPr/>
          </p:nvSpPr>
          <p:spPr>
            <a:xfrm>
              <a:off x="331782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8657"/>
                  </a:lnTo>
                  <a:lnTo>
                    <a:pt x="4289" y="18657"/>
                  </a:lnTo>
                  <a:cubicBezTo>
                    <a:pt x="3313" y="18578"/>
                    <a:pt x="2439" y="18152"/>
                    <a:pt x="1775" y="17488"/>
                  </a:cubicBezTo>
                  <a:cubicBezTo>
                    <a:pt x="1072" y="16785"/>
                    <a:pt x="629" y="15787"/>
                    <a:pt x="592" y="14678"/>
                  </a:cubicBez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4678"/>
                  </a:lnTo>
                  <a:cubicBezTo>
                    <a:pt x="0" y="17229"/>
                    <a:pt x="2071" y="19262"/>
                    <a:pt x="4621" y="19299"/>
                  </a:cubicBezTo>
                  <a:cubicBezTo>
                    <a:pt x="4695" y="19299"/>
                    <a:pt x="4769" y="19262"/>
                    <a:pt x="4843" y="19188"/>
                  </a:cubicBezTo>
                  <a:cubicBezTo>
                    <a:pt x="4880" y="19151"/>
                    <a:pt x="4917" y="19040"/>
                    <a:pt x="4917" y="18967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43" y="111"/>
                  </a:cubicBezTo>
                  <a:cubicBezTo>
                    <a:pt x="4769" y="38"/>
                    <a:pt x="4695" y="1"/>
                    <a:pt x="4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756;p64">
              <a:extLst>
                <a:ext uri="{FF2B5EF4-FFF2-40B4-BE49-F238E27FC236}">
                  <a16:creationId xmlns:a16="http://schemas.microsoft.com/office/drawing/2014/main" id="{6411F45E-8DC8-C186-944C-46F06034B806}"/>
                </a:ext>
              </a:extLst>
            </p:cNvPr>
            <p:cNvSpPr/>
            <p:nvPr/>
          </p:nvSpPr>
          <p:spPr>
            <a:xfrm>
              <a:off x="326420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757;p64">
              <a:extLst>
                <a:ext uri="{FF2B5EF4-FFF2-40B4-BE49-F238E27FC236}">
                  <a16:creationId xmlns:a16="http://schemas.microsoft.com/office/drawing/2014/main" id="{E0415FB3-C142-525E-3B4D-1D191E03D419}"/>
                </a:ext>
              </a:extLst>
            </p:cNvPr>
            <p:cNvSpPr/>
            <p:nvPr/>
          </p:nvSpPr>
          <p:spPr>
            <a:xfrm>
              <a:off x="3255900" y="3658825"/>
              <a:ext cx="184875" cy="102625"/>
            </a:xfrm>
            <a:custGeom>
              <a:avLst/>
              <a:gdLst/>
              <a:ahLst/>
              <a:cxnLst/>
              <a:rect l="l" t="t" r="r" b="b"/>
              <a:pathLst>
                <a:path w="7395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629" y="3476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111" y="3993"/>
                  </a:cubicBezTo>
                  <a:cubicBezTo>
                    <a:pt x="148" y="4067"/>
                    <a:pt x="222" y="4104"/>
                    <a:pt x="333" y="4104"/>
                  </a:cubicBezTo>
                  <a:lnTo>
                    <a:pt x="7098" y="4104"/>
                  </a:lnTo>
                  <a:cubicBezTo>
                    <a:pt x="7172" y="4104"/>
                    <a:pt x="7246" y="4067"/>
                    <a:pt x="7320" y="3993"/>
                  </a:cubicBezTo>
                  <a:cubicBezTo>
                    <a:pt x="7357" y="3956"/>
                    <a:pt x="7394" y="3883"/>
                    <a:pt x="7394" y="3772"/>
                  </a:cubicBezTo>
                  <a:lnTo>
                    <a:pt x="7394" y="296"/>
                  </a:lnTo>
                  <a:cubicBezTo>
                    <a:pt x="7394" y="222"/>
                    <a:pt x="7357" y="148"/>
                    <a:pt x="7320" y="75"/>
                  </a:cubicBezTo>
                  <a:cubicBezTo>
                    <a:pt x="7246" y="38"/>
                    <a:pt x="7172" y="1"/>
                    <a:pt x="7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758;p64">
              <a:extLst>
                <a:ext uri="{FF2B5EF4-FFF2-40B4-BE49-F238E27FC236}">
                  <a16:creationId xmlns:a16="http://schemas.microsoft.com/office/drawing/2014/main" id="{D3B52DED-3223-3FB8-3297-E52AB54AF59B}"/>
                </a:ext>
              </a:extLst>
            </p:cNvPr>
            <p:cNvSpPr/>
            <p:nvPr/>
          </p:nvSpPr>
          <p:spPr>
            <a:xfrm>
              <a:off x="4271650" y="3763275"/>
              <a:ext cx="107250" cy="466775"/>
            </a:xfrm>
            <a:custGeom>
              <a:avLst/>
              <a:gdLst/>
              <a:ahLst/>
              <a:cxnLst/>
              <a:rect l="l" t="t" r="r" b="b"/>
              <a:pathLst>
                <a:path w="4290" h="18671" extrusionOk="0">
                  <a:moveTo>
                    <a:pt x="1" y="0"/>
                  </a:moveTo>
                  <a:lnTo>
                    <a:pt x="1" y="18671"/>
                  </a:lnTo>
                  <a:cubicBezTo>
                    <a:pt x="2367" y="18671"/>
                    <a:pt x="4289" y="16748"/>
                    <a:pt x="4289" y="14382"/>
                  </a:cubicBezTo>
                  <a:lnTo>
                    <a:pt x="42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759;p64">
              <a:extLst>
                <a:ext uri="{FF2B5EF4-FFF2-40B4-BE49-F238E27FC236}">
                  <a16:creationId xmlns:a16="http://schemas.microsoft.com/office/drawing/2014/main" id="{7C10D07D-7D48-7866-836D-1A4EA82F7205}"/>
                </a:ext>
              </a:extLst>
            </p:cNvPr>
            <p:cNvSpPr/>
            <p:nvPr/>
          </p:nvSpPr>
          <p:spPr>
            <a:xfrm>
              <a:off x="426427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4678"/>
                  </a:lnTo>
                  <a:cubicBezTo>
                    <a:pt x="4289" y="15787"/>
                    <a:pt x="3845" y="16785"/>
                    <a:pt x="3106" y="17488"/>
                  </a:cubicBezTo>
                  <a:cubicBezTo>
                    <a:pt x="2466" y="18161"/>
                    <a:pt x="1582" y="18589"/>
                    <a:pt x="592" y="18660"/>
                  </a:cubicBezTo>
                  <a:lnTo>
                    <a:pt x="592" y="18660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8967"/>
                  </a:lnTo>
                  <a:cubicBezTo>
                    <a:pt x="0" y="19040"/>
                    <a:pt x="37" y="19151"/>
                    <a:pt x="74" y="19188"/>
                  </a:cubicBezTo>
                  <a:cubicBezTo>
                    <a:pt x="148" y="19262"/>
                    <a:pt x="222" y="19299"/>
                    <a:pt x="296" y="19299"/>
                  </a:cubicBezTo>
                  <a:cubicBezTo>
                    <a:pt x="2847" y="19262"/>
                    <a:pt x="4917" y="17229"/>
                    <a:pt x="4917" y="14678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06" y="111"/>
                  </a:cubicBezTo>
                  <a:cubicBezTo>
                    <a:pt x="4769" y="38"/>
                    <a:pt x="4695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760;p64">
              <a:extLst>
                <a:ext uri="{FF2B5EF4-FFF2-40B4-BE49-F238E27FC236}">
                  <a16:creationId xmlns:a16="http://schemas.microsoft.com/office/drawing/2014/main" id="{032A9095-E0D9-4A6E-1432-6E310B67F1F4}"/>
                </a:ext>
              </a:extLst>
            </p:cNvPr>
            <p:cNvSpPr/>
            <p:nvPr/>
          </p:nvSpPr>
          <p:spPr>
            <a:xfrm>
              <a:off x="427165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761;p64">
              <a:extLst>
                <a:ext uri="{FF2B5EF4-FFF2-40B4-BE49-F238E27FC236}">
                  <a16:creationId xmlns:a16="http://schemas.microsoft.com/office/drawing/2014/main" id="{A1812FB3-B005-D3AB-028C-A17F0D9C7B2F}"/>
                </a:ext>
              </a:extLst>
            </p:cNvPr>
            <p:cNvSpPr/>
            <p:nvPr/>
          </p:nvSpPr>
          <p:spPr>
            <a:xfrm>
              <a:off x="4264275" y="3658825"/>
              <a:ext cx="183950" cy="102625"/>
            </a:xfrm>
            <a:custGeom>
              <a:avLst/>
              <a:gdLst/>
              <a:ahLst/>
              <a:cxnLst/>
              <a:rect l="l" t="t" r="r" b="b"/>
              <a:pathLst>
                <a:path w="7358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592" y="3476"/>
                  </a:ln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74" y="3993"/>
                  </a:cubicBezTo>
                  <a:cubicBezTo>
                    <a:pt x="148" y="4067"/>
                    <a:pt x="222" y="4104"/>
                    <a:pt x="296" y="4104"/>
                  </a:cubicBezTo>
                  <a:lnTo>
                    <a:pt x="7061" y="4104"/>
                  </a:lnTo>
                  <a:cubicBezTo>
                    <a:pt x="7135" y="4104"/>
                    <a:pt x="7209" y="4067"/>
                    <a:pt x="7283" y="3993"/>
                  </a:cubicBezTo>
                  <a:cubicBezTo>
                    <a:pt x="7320" y="3956"/>
                    <a:pt x="7357" y="3883"/>
                    <a:pt x="7357" y="3772"/>
                  </a:cubicBezTo>
                  <a:lnTo>
                    <a:pt x="7357" y="296"/>
                  </a:lnTo>
                  <a:cubicBezTo>
                    <a:pt x="7357" y="222"/>
                    <a:pt x="7320" y="148"/>
                    <a:pt x="7283" y="75"/>
                  </a:cubicBezTo>
                  <a:cubicBezTo>
                    <a:pt x="7209" y="38"/>
                    <a:pt x="7135" y="1"/>
                    <a:pt x="7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4762;p64">
              <a:extLst>
                <a:ext uri="{FF2B5EF4-FFF2-40B4-BE49-F238E27FC236}">
                  <a16:creationId xmlns:a16="http://schemas.microsoft.com/office/drawing/2014/main" id="{38BC0563-CF02-D5ED-DE60-56AD0CCF09E8}"/>
                </a:ext>
              </a:extLst>
            </p:cNvPr>
            <p:cNvSpPr/>
            <p:nvPr/>
          </p:nvSpPr>
          <p:spPr>
            <a:xfrm>
              <a:off x="3376050" y="3036800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0"/>
                  </a:moveTo>
                  <a:cubicBezTo>
                    <a:pt x="5250" y="0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0"/>
                    <a:pt x="30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4763;p64">
              <a:extLst>
                <a:ext uri="{FF2B5EF4-FFF2-40B4-BE49-F238E27FC236}">
                  <a16:creationId xmlns:a16="http://schemas.microsoft.com/office/drawing/2014/main" id="{B4D7FA8C-B1AA-F5F4-6401-E0E9178683B9}"/>
                </a:ext>
              </a:extLst>
            </p:cNvPr>
            <p:cNvSpPr/>
            <p:nvPr/>
          </p:nvSpPr>
          <p:spPr>
            <a:xfrm>
              <a:off x="3367725" y="3029400"/>
              <a:ext cx="964950" cy="1271825"/>
            </a:xfrm>
            <a:custGeom>
              <a:avLst/>
              <a:gdLst/>
              <a:ahLst/>
              <a:cxnLst/>
              <a:rect l="l" t="t" r="r" b="b"/>
              <a:pathLst>
                <a:path w="38598" h="50873" extrusionOk="0">
                  <a:moveTo>
                    <a:pt x="30427" y="592"/>
                  </a:moveTo>
                  <a:cubicBezTo>
                    <a:pt x="31647" y="629"/>
                    <a:pt x="32757" y="1110"/>
                    <a:pt x="33533" y="1886"/>
                  </a:cubicBezTo>
                  <a:cubicBezTo>
                    <a:pt x="34346" y="2699"/>
                    <a:pt x="34827" y="3809"/>
                    <a:pt x="34827" y="4992"/>
                  </a:cubicBezTo>
                  <a:lnTo>
                    <a:pt x="34827" y="5029"/>
                  </a:lnTo>
                  <a:lnTo>
                    <a:pt x="38006" y="44918"/>
                  </a:lnTo>
                  <a:lnTo>
                    <a:pt x="38006" y="44918"/>
                  </a:lnTo>
                  <a:cubicBezTo>
                    <a:pt x="37996" y="46383"/>
                    <a:pt x="37370" y="47701"/>
                    <a:pt x="36417" y="48691"/>
                  </a:cubicBezTo>
                  <a:cubicBezTo>
                    <a:pt x="35455" y="49652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52"/>
                    <a:pt x="2182" y="48691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809"/>
                    <a:pt x="4289" y="2699"/>
                    <a:pt x="5066" y="1886"/>
                  </a:cubicBezTo>
                  <a:cubicBezTo>
                    <a:pt x="5879" y="1110"/>
                    <a:pt x="6988" y="629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56"/>
                    <a:pt x="3180" y="4992"/>
                  </a:cubicBezTo>
                  <a:lnTo>
                    <a:pt x="1" y="44883"/>
                  </a:lnTo>
                  <a:cubicBezTo>
                    <a:pt x="1" y="48173"/>
                    <a:pt x="2662" y="50872"/>
                    <a:pt x="5953" y="50872"/>
                  </a:cubicBezTo>
                  <a:lnTo>
                    <a:pt x="32646" y="50872"/>
                  </a:lnTo>
                  <a:cubicBezTo>
                    <a:pt x="35936" y="50872"/>
                    <a:pt x="38598" y="48173"/>
                    <a:pt x="38598" y="44883"/>
                  </a:cubicBezTo>
                  <a:lnTo>
                    <a:pt x="35455" y="4992"/>
                  </a:lnTo>
                  <a:cubicBezTo>
                    <a:pt x="35455" y="2256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764;p64">
              <a:extLst>
                <a:ext uri="{FF2B5EF4-FFF2-40B4-BE49-F238E27FC236}">
                  <a16:creationId xmlns:a16="http://schemas.microsoft.com/office/drawing/2014/main" id="{C556C344-5A81-BAA3-7BED-CC7C9E1094DD}"/>
                </a:ext>
              </a:extLst>
            </p:cNvPr>
            <p:cNvSpPr/>
            <p:nvPr/>
          </p:nvSpPr>
          <p:spPr>
            <a:xfrm>
              <a:off x="3376050" y="3089475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1"/>
                  </a:moveTo>
                  <a:cubicBezTo>
                    <a:pt x="5250" y="1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1"/>
                    <a:pt x="30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765;p64">
              <a:extLst>
                <a:ext uri="{FF2B5EF4-FFF2-40B4-BE49-F238E27FC236}">
                  <a16:creationId xmlns:a16="http://schemas.microsoft.com/office/drawing/2014/main" id="{56323F52-D29B-8C17-6068-024FFF1751F8}"/>
                </a:ext>
              </a:extLst>
            </p:cNvPr>
            <p:cNvSpPr/>
            <p:nvPr/>
          </p:nvSpPr>
          <p:spPr>
            <a:xfrm>
              <a:off x="3367725" y="3082075"/>
              <a:ext cx="964950" cy="1270900"/>
            </a:xfrm>
            <a:custGeom>
              <a:avLst/>
              <a:gdLst/>
              <a:ahLst/>
              <a:cxnLst/>
              <a:rect l="l" t="t" r="r" b="b"/>
              <a:pathLst>
                <a:path w="38598" h="50836" extrusionOk="0">
                  <a:moveTo>
                    <a:pt x="30427" y="592"/>
                  </a:moveTo>
                  <a:cubicBezTo>
                    <a:pt x="31647" y="592"/>
                    <a:pt x="32757" y="1110"/>
                    <a:pt x="33533" y="1886"/>
                  </a:cubicBezTo>
                  <a:cubicBezTo>
                    <a:pt x="34346" y="2700"/>
                    <a:pt x="34827" y="3772"/>
                    <a:pt x="34827" y="4992"/>
                  </a:cubicBezTo>
                  <a:lnTo>
                    <a:pt x="34827" y="5029"/>
                  </a:lnTo>
                  <a:lnTo>
                    <a:pt x="38006" y="44919"/>
                  </a:lnTo>
                  <a:lnTo>
                    <a:pt x="38006" y="44919"/>
                  </a:lnTo>
                  <a:cubicBezTo>
                    <a:pt x="37996" y="46383"/>
                    <a:pt x="37370" y="47701"/>
                    <a:pt x="36417" y="48654"/>
                  </a:cubicBezTo>
                  <a:cubicBezTo>
                    <a:pt x="35455" y="49616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16"/>
                    <a:pt x="2182" y="48654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772"/>
                    <a:pt x="4289" y="2700"/>
                    <a:pt x="5066" y="1886"/>
                  </a:cubicBezTo>
                  <a:cubicBezTo>
                    <a:pt x="5879" y="1110"/>
                    <a:pt x="6988" y="592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19"/>
                    <a:pt x="3180" y="4992"/>
                  </a:cubicBezTo>
                  <a:lnTo>
                    <a:pt x="1" y="44883"/>
                  </a:lnTo>
                  <a:cubicBezTo>
                    <a:pt x="1" y="48174"/>
                    <a:pt x="2662" y="50836"/>
                    <a:pt x="5953" y="50836"/>
                  </a:cubicBezTo>
                  <a:lnTo>
                    <a:pt x="32646" y="50836"/>
                  </a:lnTo>
                  <a:cubicBezTo>
                    <a:pt x="35936" y="50836"/>
                    <a:pt x="38598" y="48174"/>
                    <a:pt x="38598" y="44883"/>
                  </a:cubicBezTo>
                  <a:lnTo>
                    <a:pt x="35455" y="4992"/>
                  </a:lnTo>
                  <a:cubicBezTo>
                    <a:pt x="35455" y="2219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088A30-3623-F0D3-7C75-311DE3A4ABBE}"/>
              </a:ext>
            </a:extLst>
          </p:cNvPr>
          <p:cNvSpPr txBox="1"/>
          <p:nvPr/>
        </p:nvSpPr>
        <p:spPr>
          <a:xfrm>
            <a:off x="1201041" y="1720308"/>
            <a:ext cx="3154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>
                <a:solidFill>
                  <a:schemeClr val="accent3">
                    <a:lumMod val="25000"/>
                  </a:schemeClr>
                </a:solidFill>
                <a:latin typeface="Comic Sans MS" panose="030F0702030302020204" pitchFamily="66" charset="0"/>
              </a:rPr>
              <a:t>Hypothetically our group</a:t>
            </a:r>
            <a:br>
              <a:rPr lang="en-US" sz="2000" b="0">
                <a:solidFill>
                  <a:schemeClr val="accent3">
                    <a:lumMod val="25000"/>
                  </a:schemeClr>
                </a:solidFill>
                <a:latin typeface="Comic Sans MS" panose="030F0702030302020204" pitchFamily="66" charset="0"/>
              </a:rPr>
            </a:br>
            <a:br>
              <a:rPr lang="en-US" sz="2000" b="0">
                <a:solidFill>
                  <a:schemeClr val="accent3">
                    <a:lumMod val="25000"/>
                  </a:schemeClr>
                </a:solidFill>
                <a:latin typeface="Comic Sans MS" panose="030F0702030302020204" pitchFamily="66" charset="0"/>
              </a:rPr>
            </a:br>
            <a:r>
              <a:rPr lang="en-US" sz="2000" b="0">
                <a:solidFill>
                  <a:schemeClr val="accent3">
                    <a:lumMod val="25000"/>
                  </a:schemeClr>
                </a:solidFill>
                <a:latin typeface="Comic Sans MS" panose="030F0702030302020204" pitchFamily="66" charset="0"/>
              </a:rPr>
              <a:t>Practically in future projects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otype Corsiva" panose="03010101010201010101" pitchFamily="66" charset="0"/>
              </a:rPr>
              <a:t>Table of Contents</a:t>
            </a:r>
            <a:endParaRPr>
              <a:latin typeface="Monotype Corsiva" panose="03010101010201010101" pitchFamily="66" charset="0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707774" y="664306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Introduction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94400" y="174779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Module </a:t>
            </a:r>
            <a:endParaRPr b="1"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80531" y="2858489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Limitation and solution </a:t>
            </a:r>
            <a:endParaRPr b="1" dirty="0"/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688451" y="3992586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</a:t>
            </a:r>
            <a:r>
              <a:rPr lang="en" b="1" dirty="0" err="1"/>
              <a:t>onclusion</a:t>
            </a:r>
            <a:r>
              <a:rPr lang="en" b="1" dirty="0"/>
              <a:t> </a:t>
            </a:r>
            <a:endParaRPr b="1"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724340" y="14207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04.</a:t>
            </a:r>
            <a:br>
              <a:rPr lang="en-US"/>
            </a:br>
            <a:r>
              <a:rPr lang="vi-VN" sz="3600" b="1"/>
              <a:t>C</a:t>
            </a:r>
            <a:r>
              <a:rPr lang="en-US" sz="3600" b="1" err="1"/>
              <a:t>onclusion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603658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2" name="Google Shape;4952;p65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C</a:t>
            </a:r>
            <a:r>
              <a:rPr lang="en" b="1"/>
              <a:t>onclusion </a:t>
            </a:r>
            <a:endParaRPr b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3084DA-4704-F2B2-384E-4ADB1A55A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7048" y="1204614"/>
            <a:ext cx="5362413" cy="2406669"/>
          </a:xfrm>
        </p:spPr>
        <p:txBody>
          <a:bodyPr/>
          <a:lstStyle/>
          <a:p>
            <a:pPr algn="just" rtl="0">
              <a:spcBef>
                <a:spcPts val="1200"/>
              </a:spcBef>
              <a:spcAft>
                <a:spcPts val="1200"/>
              </a:spcAft>
            </a:pPr>
            <a:r>
              <a:rPr lang="en-US" sz="140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Inserting, searching, removing, and modifying information of each student, teacher, or staff.</a:t>
            </a:r>
          </a:p>
          <a:p>
            <a:pPr algn="just" rtl="0">
              <a:spcBef>
                <a:spcPts val="1200"/>
              </a:spcBef>
              <a:spcAft>
                <a:spcPts val="1200"/>
              </a:spcAft>
            </a:pPr>
            <a:r>
              <a:rPr lang="en-US" sz="140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The main function is the calculation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Comic Sans MS" panose="030F0702030302020204" pitchFamily="66" charset="0"/>
              </a:rPr>
              <a:t> which will make it easier to calculate fees and lecturer and staffs’ salaries</a:t>
            </a:r>
            <a:r>
              <a:rPr lang="en-US" sz="140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. </a:t>
            </a:r>
          </a:p>
          <a:p>
            <a:pPr algn="just" rtl="0">
              <a:spcBef>
                <a:spcPts val="1200"/>
              </a:spcBef>
              <a:spcAft>
                <a:spcPts val="1200"/>
              </a:spcAft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Comic Sans MS" panose="030F0702030302020204" pitchFamily="66" charset="0"/>
              </a:rPr>
              <a:t>Before applying please consider the l</a:t>
            </a:r>
            <a:r>
              <a:rPr lang="vi-VN" sz="1400" err="1">
                <a:solidFill>
                  <a:schemeClr val="tx1">
                    <a:lumMod val="50000"/>
                  </a:schemeClr>
                </a:solidFill>
                <a:latin typeface="Comic Sans MS" panose="030F0702030302020204" pitchFamily="66" charset="0"/>
              </a:rPr>
              <a:t>imitations</a:t>
            </a:r>
            <a:r>
              <a:rPr lang="vi-VN" sz="1400">
                <a:solidFill>
                  <a:schemeClr val="tx1">
                    <a:lumMod val="50000"/>
                  </a:schemeClr>
                </a:solidFill>
                <a:latin typeface="Comic Sans MS" panose="030F0702030302020204" pitchFamily="66" charset="0"/>
              </a:rPr>
              <a:t>.</a:t>
            </a:r>
            <a:endParaRPr lang="en-US" sz="1400" i="0" u="none" strike="noStrike">
              <a:solidFill>
                <a:schemeClr val="tx1">
                  <a:lumMod val="50000"/>
                </a:schemeClr>
              </a:solidFill>
              <a:effectLst/>
              <a:latin typeface="Comic Sans MS" panose="030F0702030302020204" pitchFamily="66" charset="0"/>
            </a:endParaRPr>
          </a:p>
          <a:p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Comic Sans MS" panose="030F0702030302020204" pitchFamily="66" charset="0"/>
              </a:rPr>
              <a:t>R</a:t>
            </a:r>
            <a:r>
              <a:rPr lang="en-US" sz="140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esearch and innovation are needed to </a:t>
            </a:r>
            <a:r>
              <a:rPr lang="vi-VN" sz="1400" i="0" u="none" strike="noStrike" err="1">
                <a:solidFill>
                  <a:schemeClr val="tx1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improve</a:t>
            </a:r>
            <a:r>
              <a:rPr lang="vi-VN" sz="1400" i="0" u="none" strike="noStrike">
                <a:solidFill>
                  <a:schemeClr val="tx1">
                    <a:lumMod val="50000"/>
                  </a:schemeClr>
                </a:solidFill>
                <a:effectLst/>
                <a:latin typeface="Comic Sans MS" panose="030F0702030302020204" pitchFamily="66" charset="0"/>
              </a:rPr>
              <a:t>.</a:t>
            </a:r>
            <a:endParaRPr lang="en-US" sz="1400">
              <a:solidFill>
                <a:schemeClr val="tx1">
                  <a:lumMod val="50000"/>
                </a:schemeClr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" name="Google Shape;1339;p65">
            <a:extLst>
              <a:ext uri="{FF2B5EF4-FFF2-40B4-BE49-F238E27FC236}">
                <a16:creationId xmlns:a16="http://schemas.microsoft.com/office/drawing/2014/main" id="{D1920A6C-2D74-8B62-1DA6-9E3E34FE1B9C}"/>
              </a:ext>
            </a:extLst>
          </p:cNvPr>
          <p:cNvGrpSpPr/>
          <p:nvPr/>
        </p:nvGrpSpPr>
        <p:grpSpPr>
          <a:xfrm>
            <a:off x="1794539" y="1118937"/>
            <a:ext cx="5989891" cy="4024563"/>
            <a:chOff x="964875" y="1173312"/>
            <a:chExt cx="3028620" cy="2694948"/>
          </a:xfrm>
        </p:grpSpPr>
        <p:sp>
          <p:nvSpPr>
            <p:cNvPr id="6" name="Google Shape;1340;p65">
              <a:extLst>
                <a:ext uri="{FF2B5EF4-FFF2-40B4-BE49-F238E27FC236}">
                  <a16:creationId xmlns:a16="http://schemas.microsoft.com/office/drawing/2014/main" id="{E07E2234-4018-F4A6-2F58-5AAF94B5DF69}"/>
                </a:ext>
              </a:extLst>
            </p:cNvPr>
            <p:cNvSpPr/>
            <p:nvPr/>
          </p:nvSpPr>
          <p:spPr>
            <a:xfrm>
              <a:off x="964875" y="1173312"/>
              <a:ext cx="3028374" cy="1857205"/>
            </a:xfrm>
            <a:custGeom>
              <a:avLst/>
              <a:gdLst/>
              <a:ahLst/>
              <a:cxnLst/>
              <a:rect l="l" t="t" r="r" b="b"/>
              <a:pathLst>
                <a:path w="145893" h="86765" extrusionOk="0">
                  <a:moveTo>
                    <a:pt x="139847" y="5536"/>
                  </a:moveTo>
                  <a:cubicBezTo>
                    <a:pt x="140015" y="5536"/>
                    <a:pt x="140153" y="5674"/>
                    <a:pt x="140153" y="5841"/>
                  </a:cubicBezTo>
                  <a:lnTo>
                    <a:pt x="140153" y="80515"/>
                  </a:lnTo>
                  <a:cubicBezTo>
                    <a:pt x="140153" y="80682"/>
                    <a:pt x="140015" y="80820"/>
                    <a:pt x="139847" y="80820"/>
                  </a:cubicBezTo>
                  <a:lnTo>
                    <a:pt x="6045" y="80820"/>
                  </a:lnTo>
                  <a:cubicBezTo>
                    <a:pt x="5878" y="80820"/>
                    <a:pt x="5740" y="80682"/>
                    <a:pt x="5740" y="80515"/>
                  </a:cubicBezTo>
                  <a:lnTo>
                    <a:pt x="5740" y="5841"/>
                  </a:lnTo>
                  <a:cubicBezTo>
                    <a:pt x="5740" y="5674"/>
                    <a:pt x="5878" y="5536"/>
                    <a:pt x="6045" y="5536"/>
                  </a:cubicBezTo>
                  <a:close/>
                  <a:moveTo>
                    <a:pt x="2438" y="0"/>
                  </a:moveTo>
                  <a:cubicBezTo>
                    <a:pt x="1094" y="0"/>
                    <a:pt x="0" y="1094"/>
                    <a:pt x="0" y="2438"/>
                  </a:cubicBezTo>
                  <a:lnTo>
                    <a:pt x="0" y="86764"/>
                  </a:lnTo>
                  <a:lnTo>
                    <a:pt x="145893" y="86764"/>
                  </a:lnTo>
                  <a:lnTo>
                    <a:pt x="145893" y="2438"/>
                  </a:lnTo>
                  <a:cubicBezTo>
                    <a:pt x="145893" y="1094"/>
                    <a:pt x="144798" y="0"/>
                    <a:pt x="14345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1341;p65">
              <a:extLst>
                <a:ext uri="{FF2B5EF4-FFF2-40B4-BE49-F238E27FC236}">
                  <a16:creationId xmlns:a16="http://schemas.microsoft.com/office/drawing/2014/main" id="{BB258063-EDD7-19D3-D5A5-D6B9AC415DED}"/>
                </a:ext>
              </a:extLst>
            </p:cNvPr>
            <p:cNvGrpSpPr/>
            <p:nvPr/>
          </p:nvGrpSpPr>
          <p:grpSpPr>
            <a:xfrm>
              <a:off x="965005" y="3030390"/>
              <a:ext cx="3028490" cy="837871"/>
              <a:chOff x="5830225" y="3141424"/>
              <a:chExt cx="2593773" cy="717601"/>
            </a:xfrm>
          </p:grpSpPr>
          <p:sp>
            <p:nvSpPr>
              <p:cNvPr id="8" name="Google Shape;1342;p65">
                <a:extLst>
                  <a:ext uri="{FF2B5EF4-FFF2-40B4-BE49-F238E27FC236}">
                    <a16:creationId xmlns:a16="http://schemas.microsoft.com/office/drawing/2014/main" id="{7C5332FA-7B8E-5EC4-9027-591A377FBC6E}"/>
                  </a:ext>
                </a:extLst>
              </p:cNvPr>
              <p:cNvSpPr/>
              <p:nvPr/>
            </p:nvSpPr>
            <p:spPr>
              <a:xfrm>
                <a:off x="5830225" y="3141424"/>
                <a:ext cx="2593773" cy="254790"/>
              </a:xfrm>
              <a:custGeom>
                <a:avLst/>
                <a:gdLst/>
                <a:ahLst/>
                <a:cxnLst/>
                <a:rect l="l" t="t" r="r" b="b"/>
                <a:pathLst>
                  <a:path w="89564" h="8798" extrusionOk="0">
                    <a:moveTo>
                      <a:pt x="0" y="1"/>
                    </a:moveTo>
                    <a:lnTo>
                      <a:pt x="0" y="6435"/>
                    </a:lnTo>
                    <a:cubicBezTo>
                      <a:pt x="0" y="7739"/>
                      <a:pt x="1057" y="8797"/>
                      <a:pt x="2361" y="8797"/>
                    </a:cubicBezTo>
                    <a:lnTo>
                      <a:pt x="87208" y="8797"/>
                    </a:lnTo>
                    <a:cubicBezTo>
                      <a:pt x="88507" y="8797"/>
                      <a:pt x="89564" y="7739"/>
                      <a:pt x="89564" y="6435"/>
                    </a:cubicBezTo>
                    <a:lnTo>
                      <a:pt x="89564" y="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chemeClr val="dk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343;p65">
                <a:extLst>
                  <a:ext uri="{FF2B5EF4-FFF2-40B4-BE49-F238E27FC236}">
                    <a16:creationId xmlns:a16="http://schemas.microsoft.com/office/drawing/2014/main" id="{14CCF650-0722-EB55-A2F9-2790DE87159E}"/>
                  </a:ext>
                </a:extLst>
              </p:cNvPr>
              <p:cNvSpPr/>
              <p:nvPr/>
            </p:nvSpPr>
            <p:spPr>
              <a:xfrm>
                <a:off x="6878530" y="3396186"/>
                <a:ext cx="497156" cy="462839"/>
              </a:xfrm>
              <a:custGeom>
                <a:avLst/>
                <a:gdLst/>
                <a:ahLst/>
                <a:cxnLst/>
                <a:rect l="l" t="t" r="r" b="b"/>
                <a:pathLst>
                  <a:path w="17167" h="15982" extrusionOk="0">
                    <a:moveTo>
                      <a:pt x="1" y="0"/>
                    </a:moveTo>
                    <a:lnTo>
                      <a:pt x="1" y="15982"/>
                    </a:lnTo>
                    <a:lnTo>
                      <a:pt x="17167" y="15982"/>
                    </a:lnTo>
                    <a:lnTo>
                      <a:pt x="17167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35000">
                    <a:schemeClr val="accent4">
                      <a:lumMod val="0"/>
                      <a:lumOff val="100000"/>
                    </a:schemeClr>
                  </a:gs>
                  <a:gs pos="100000">
                    <a:schemeClr val="accent4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344;p65">
                <a:extLst>
                  <a:ext uri="{FF2B5EF4-FFF2-40B4-BE49-F238E27FC236}">
                    <a16:creationId xmlns:a16="http://schemas.microsoft.com/office/drawing/2014/main" id="{C95F7FAB-4D30-4604-9B40-05ACF780349C}"/>
                  </a:ext>
                </a:extLst>
              </p:cNvPr>
              <p:cNvSpPr/>
              <p:nvPr/>
            </p:nvSpPr>
            <p:spPr>
              <a:xfrm>
                <a:off x="6738767" y="3815585"/>
                <a:ext cx="776707" cy="43440"/>
              </a:xfrm>
              <a:custGeom>
                <a:avLst/>
                <a:gdLst/>
                <a:ahLst/>
                <a:cxnLst/>
                <a:rect l="l" t="t" r="r" b="b"/>
                <a:pathLst>
                  <a:path w="26820" h="1500" extrusionOk="0">
                    <a:moveTo>
                      <a:pt x="938" y="1"/>
                    </a:moveTo>
                    <a:cubicBezTo>
                      <a:pt x="423" y="1"/>
                      <a:pt x="0" y="418"/>
                      <a:pt x="0" y="938"/>
                    </a:cubicBezTo>
                    <a:lnTo>
                      <a:pt x="0" y="1500"/>
                    </a:lnTo>
                    <a:lnTo>
                      <a:pt x="26819" y="1500"/>
                    </a:lnTo>
                    <a:lnTo>
                      <a:pt x="26819" y="938"/>
                    </a:lnTo>
                    <a:cubicBezTo>
                      <a:pt x="26819" y="418"/>
                      <a:pt x="26397" y="1"/>
                      <a:pt x="25876" y="1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345;p65">
                <a:extLst>
                  <a:ext uri="{FF2B5EF4-FFF2-40B4-BE49-F238E27FC236}">
                    <a16:creationId xmlns:a16="http://schemas.microsoft.com/office/drawing/2014/main" id="{2F7C9B3F-F6E6-9D93-6B7D-3396108D2E8C}"/>
                  </a:ext>
                </a:extLst>
              </p:cNvPr>
              <p:cNvSpPr/>
              <p:nvPr/>
            </p:nvSpPr>
            <p:spPr>
              <a:xfrm>
                <a:off x="6878530" y="3396186"/>
                <a:ext cx="497156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17167" h="5098" extrusionOk="0">
                    <a:moveTo>
                      <a:pt x="1" y="0"/>
                    </a:moveTo>
                    <a:lnTo>
                      <a:pt x="1" y="1156"/>
                    </a:lnTo>
                    <a:lnTo>
                      <a:pt x="17167" y="5097"/>
                    </a:lnTo>
                    <a:lnTo>
                      <a:pt x="17167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" name="Google Shape;1346;p65">
            <a:extLst>
              <a:ext uri="{FF2B5EF4-FFF2-40B4-BE49-F238E27FC236}">
                <a16:creationId xmlns:a16="http://schemas.microsoft.com/office/drawing/2014/main" id="{12FDE006-336E-A3C4-4A53-0853EEA05FB1}"/>
              </a:ext>
            </a:extLst>
          </p:cNvPr>
          <p:cNvGrpSpPr/>
          <p:nvPr/>
        </p:nvGrpSpPr>
        <p:grpSpPr>
          <a:xfrm>
            <a:off x="2082652" y="4012990"/>
            <a:ext cx="1355700" cy="678900"/>
            <a:chOff x="1040525" y="3679525"/>
            <a:chExt cx="1355700" cy="678900"/>
          </a:xfrm>
          <a:solidFill>
            <a:schemeClr val="lt1"/>
          </a:solidFill>
        </p:grpSpPr>
        <p:sp>
          <p:nvSpPr>
            <p:cNvPr id="14" name="Google Shape;1347;p65">
              <a:extLst>
                <a:ext uri="{FF2B5EF4-FFF2-40B4-BE49-F238E27FC236}">
                  <a16:creationId xmlns:a16="http://schemas.microsoft.com/office/drawing/2014/main" id="{2E7AD4D2-3290-7D26-F6E1-5F2233063B24}"/>
                </a:ext>
              </a:extLst>
            </p:cNvPr>
            <p:cNvSpPr/>
            <p:nvPr/>
          </p:nvSpPr>
          <p:spPr>
            <a:xfrm>
              <a:off x="1040525" y="3679525"/>
              <a:ext cx="1355700" cy="678900"/>
            </a:xfrm>
            <a:prstGeom prst="roundRect">
              <a:avLst>
                <a:gd name="adj" fmla="val 8585"/>
              </a:avLst>
            </a:prstGeom>
            <a:grpFill/>
            <a:ln>
              <a:solidFill>
                <a:schemeClr val="dk2"/>
              </a:solidFill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48;p65">
              <a:extLst>
                <a:ext uri="{FF2B5EF4-FFF2-40B4-BE49-F238E27FC236}">
                  <a16:creationId xmlns:a16="http://schemas.microsoft.com/office/drawing/2014/main" id="{A51B71F1-3E2F-63E6-4ADA-3290911E3B82}"/>
                </a:ext>
              </a:extLst>
            </p:cNvPr>
            <p:cNvSpPr/>
            <p:nvPr/>
          </p:nvSpPr>
          <p:spPr>
            <a:xfrm>
              <a:off x="1214637" y="3769845"/>
              <a:ext cx="325435" cy="325864"/>
            </a:xfrm>
            <a:custGeom>
              <a:avLst/>
              <a:gdLst/>
              <a:ahLst/>
              <a:cxnLst/>
              <a:rect l="l" t="t" r="r" b="b"/>
              <a:pathLst>
                <a:path w="7589" h="7599" extrusionOk="0">
                  <a:moveTo>
                    <a:pt x="3794" y="0"/>
                  </a:moveTo>
                  <a:cubicBezTo>
                    <a:pt x="1697" y="0"/>
                    <a:pt x="0" y="1703"/>
                    <a:pt x="0" y="3800"/>
                  </a:cubicBezTo>
                  <a:cubicBezTo>
                    <a:pt x="0" y="4884"/>
                    <a:pt x="449" y="5861"/>
                    <a:pt x="1176" y="6550"/>
                  </a:cubicBezTo>
                  <a:cubicBezTo>
                    <a:pt x="1861" y="7200"/>
                    <a:pt x="2781" y="7599"/>
                    <a:pt x="3794" y="7599"/>
                  </a:cubicBezTo>
                  <a:cubicBezTo>
                    <a:pt x="4812" y="7599"/>
                    <a:pt x="5733" y="7200"/>
                    <a:pt x="6413" y="6550"/>
                  </a:cubicBezTo>
                  <a:cubicBezTo>
                    <a:pt x="7138" y="5856"/>
                    <a:pt x="7589" y="4884"/>
                    <a:pt x="7589" y="3800"/>
                  </a:cubicBezTo>
                  <a:cubicBezTo>
                    <a:pt x="7589" y="1703"/>
                    <a:pt x="5896" y="0"/>
                    <a:pt x="3794" y="0"/>
                  </a:cubicBezTo>
                  <a:close/>
                </a:path>
              </a:pathLst>
            </a:custGeom>
            <a:grpFill/>
            <a:ln>
              <a:solidFill>
                <a:schemeClr val="dk2"/>
              </a:solidFill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49;p65">
              <a:extLst>
                <a:ext uri="{FF2B5EF4-FFF2-40B4-BE49-F238E27FC236}">
                  <a16:creationId xmlns:a16="http://schemas.microsoft.com/office/drawing/2014/main" id="{F3AF3DC5-C1F3-220D-24E2-D16EDA797A69}"/>
                </a:ext>
              </a:extLst>
            </p:cNvPr>
            <p:cNvSpPr/>
            <p:nvPr/>
          </p:nvSpPr>
          <p:spPr>
            <a:xfrm>
              <a:off x="1324030" y="3817402"/>
              <a:ext cx="106649" cy="106820"/>
            </a:xfrm>
            <a:custGeom>
              <a:avLst/>
              <a:gdLst/>
              <a:ahLst/>
              <a:cxnLst/>
              <a:rect l="l" t="t" r="r" b="b"/>
              <a:pathLst>
                <a:path w="2487" h="2491" extrusionOk="0">
                  <a:moveTo>
                    <a:pt x="1243" y="1"/>
                  </a:moveTo>
                  <a:cubicBezTo>
                    <a:pt x="558" y="1"/>
                    <a:pt x="1" y="558"/>
                    <a:pt x="1" y="1243"/>
                  </a:cubicBezTo>
                  <a:cubicBezTo>
                    <a:pt x="1" y="1934"/>
                    <a:pt x="558" y="2491"/>
                    <a:pt x="1243" y="2491"/>
                  </a:cubicBezTo>
                  <a:cubicBezTo>
                    <a:pt x="1934" y="2491"/>
                    <a:pt x="2486" y="1934"/>
                    <a:pt x="2486" y="1243"/>
                  </a:cubicBezTo>
                  <a:cubicBezTo>
                    <a:pt x="2486" y="558"/>
                    <a:pt x="1934" y="1"/>
                    <a:pt x="1243" y="1"/>
                  </a:cubicBezTo>
                  <a:close/>
                </a:path>
              </a:pathLst>
            </a:custGeom>
            <a:grpFill/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50;p65">
              <a:extLst>
                <a:ext uri="{FF2B5EF4-FFF2-40B4-BE49-F238E27FC236}">
                  <a16:creationId xmlns:a16="http://schemas.microsoft.com/office/drawing/2014/main" id="{3DABA6A7-3E6D-1756-AFE3-1893E11077E6}"/>
                </a:ext>
              </a:extLst>
            </p:cNvPr>
            <p:cNvSpPr/>
            <p:nvPr/>
          </p:nvSpPr>
          <p:spPr>
            <a:xfrm>
              <a:off x="1265024" y="3964363"/>
              <a:ext cx="224619" cy="131349"/>
            </a:xfrm>
            <a:custGeom>
              <a:avLst/>
              <a:gdLst/>
              <a:ahLst/>
              <a:cxnLst/>
              <a:rect l="l" t="t" r="r" b="b"/>
              <a:pathLst>
                <a:path w="5238" h="3063" extrusionOk="0">
                  <a:moveTo>
                    <a:pt x="2619" y="0"/>
                  </a:moveTo>
                  <a:cubicBezTo>
                    <a:pt x="1367" y="0"/>
                    <a:pt x="308" y="853"/>
                    <a:pt x="1" y="2014"/>
                  </a:cubicBezTo>
                  <a:cubicBezTo>
                    <a:pt x="686" y="2664"/>
                    <a:pt x="1606" y="3063"/>
                    <a:pt x="2619" y="3063"/>
                  </a:cubicBezTo>
                  <a:cubicBezTo>
                    <a:pt x="3637" y="3063"/>
                    <a:pt x="4558" y="2664"/>
                    <a:pt x="5238" y="2014"/>
                  </a:cubicBezTo>
                  <a:cubicBezTo>
                    <a:pt x="4931" y="853"/>
                    <a:pt x="3872" y="0"/>
                    <a:pt x="2619" y="0"/>
                  </a:cubicBezTo>
                  <a:close/>
                </a:path>
              </a:pathLst>
            </a:custGeom>
            <a:grpFill/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351;p65">
              <a:extLst>
                <a:ext uri="{FF2B5EF4-FFF2-40B4-BE49-F238E27FC236}">
                  <a16:creationId xmlns:a16="http://schemas.microsoft.com/office/drawing/2014/main" id="{63A1BBAD-9A91-2D32-688D-649C5618CB58}"/>
                </a:ext>
              </a:extLst>
            </p:cNvPr>
            <p:cNvGrpSpPr/>
            <p:nvPr/>
          </p:nvGrpSpPr>
          <p:grpSpPr>
            <a:xfrm>
              <a:off x="1214633" y="4136581"/>
              <a:ext cx="1007698" cy="131347"/>
              <a:chOff x="1397158" y="2606681"/>
              <a:chExt cx="1007698" cy="131347"/>
            </a:xfrm>
            <a:grpFill/>
          </p:grpSpPr>
          <p:sp>
            <p:nvSpPr>
              <p:cNvPr id="22" name="Google Shape;1352;p65">
                <a:extLst>
                  <a:ext uri="{FF2B5EF4-FFF2-40B4-BE49-F238E27FC236}">
                    <a16:creationId xmlns:a16="http://schemas.microsoft.com/office/drawing/2014/main" id="{DEE11885-5CED-B7AD-1993-4FE84F128B27}"/>
                  </a:ext>
                </a:extLst>
              </p:cNvPr>
              <p:cNvSpPr/>
              <p:nvPr/>
            </p:nvSpPr>
            <p:spPr>
              <a:xfrm>
                <a:off x="1397158" y="2606681"/>
                <a:ext cx="144062" cy="131347"/>
              </a:xfrm>
              <a:custGeom>
                <a:avLst/>
                <a:gdLst/>
                <a:ahLst/>
                <a:cxnLst/>
                <a:rect l="l" t="t" r="r" b="b"/>
                <a:pathLst>
                  <a:path w="3923" h="3577" extrusionOk="0">
                    <a:moveTo>
                      <a:pt x="1962" y="1"/>
                    </a:moveTo>
                    <a:cubicBezTo>
                      <a:pt x="1836" y="1"/>
                      <a:pt x="1711" y="66"/>
                      <a:pt x="1647" y="196"/>
                    </a:cubicBezTo>
                    <a:lnTo>
                      <a:pt x="1345" y="816"/>
                    </a:lnTo>
                    <a:cubicBezTo>
                      <a:pt x="1295" y="918"/>
                      <a:pt x="1192" y="989"/>
                      <a:pt x="1080" y="1005"/>
                    </a:cubicBezTo>
                    <a:lnTo>
                      <a:pt x="399" y="1102"/>
                    </a:lnTo>
                    <a:cubicBezTo>
                      <a:pt x="113" y="1147"/>
                      <a:pt x="0" y="1501"/>
                      <a:pt x="205" y="1699"/>
                    </a:cubicBezTo>
                    <a:lnTo>
                      <a:pt x="696" y="2181"/>
                    </a:lnTo>
                    <a:cubicBezTo>
                      <a:pt x="783" y="2263"/>
                      <a:pt x="819" y="2374"/>
                      <a:pt x="798" y="2487"/>
                    </a:cubicBezTo>
                    <a:lnTo>
                      <a:pt x="681" y="3167"/>
                    </a:lnTo>
                    <a:cubicBezTo>
                      <a:pt x="644" y="3394"/>
                      <a:pt x="822" y="3576"/>
                      <a:pt x="1027" y="3576"/>
                    </a:cubicBezTo>
                    <a:cubicBezTo>
                      <a:pt x="1081" y="3576"/>
                      <a:pt x="1137" y="3563"/>
                      <a:pt x="1192" y="3535"/>
                    </a:cubicBezTo>
                    <a:lnTo>
                      <a:pt x="1801" y="3214"/>
                    </a:lnTo>
                    <a:cubicBezTo>
                      <a:pt x="1849" y="3188"/>
                      <a:pt x="1904" y="3175"/>
                      <a:pt x="1960" y="3175"/>
                    </a:cubicBezTo>
                    <a:cubicBezTo>
                      <a:pt x="2015" y="3175"/>
                      <a:pt x="2072" y="3188"/>
                      <a:pt x="2123" y="3214"/>
                    </a:cubicBezTo>
                    <a:lnTo>
                      <a:pt x="2731" y="3535"/>
                    </a:lnTo>
                    <a:cubicBezTo>
                      <a:pt x="2785" y="3563"/>
                      <a:pt x="2840" y="3576"/>
                      <a:pt x="2894" y="3576"/>
                    </a:cubicBezTo>
                    <a:cubicBezTo>
                      <a:pt x="3098" y="3576"/>
                      <a:pt x="3279" y="3394"/>
                      <a:pt x="3238" y="3167"/>
                    </a:cubicBezTo>
                    <a:lnTo>
                      <a:pt x="3125" y="2487"/>
                    </a:lnTo>
                    <a:cubicBezTo>
                      <a:pt x="3105" y="2374"/>
                      <a:pt x="3141" y="2263"/>
                      <a:pt x="3222" y="2181"/>
                    </a:cubicBezTo>
                    <a:lnTo>
                      <a:pt x="3713" y="1699"/>
                    </a:lnTo>
                    <a:cubicBezTo>
                      <a:pt x="3923" y="1501"/>
                      <a:pt x="3811" y="1147"/>
                      <a:pt x="3519" y="1102"/>
                    </a:cubicBezTo>
                    <a:lnTo>
                      <a:pt x="2844" y="1005"/>
                    </a:lnTo>
                    <a:cubicBezTo>
                      <a:pt x="2726" y="989"/>
                      <a:pt x="2629" y="918"/>
                      <a:pt x="2578" y="816"/>
                    </a:cubicBezTo>
                    <a:lnTo>
                      <a:pt x="2277" y="196"/>
                    </a:lnTo>
                    <a:cubicBezTo>
                      <a:pt x="2212" y="66"/>
                      <a:pt x="2087" y="1"/>
                      <a:pt x="1962" y="1"/>
                    </a:cubicBezTo>
                    <a:close/>
                  </a:path>
                </a:pathLst>
              </a:custGeom>
              <a:grpFill/>
              <a:ln>
                <a:solidFill>
                  <a:schemeClr val="dk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353;p65">
                <a:extLst>
                  <a:ext uri="{FF2B5EF4-FFF2-40B4-BE49-F238E27FC236}">
                    <a16:creationId xmlns:a16="http://schemas.microsoft.com/office/drawing/2014/main" id="{B539BD43-0FA0-7A9E-B456-3C3DB0668B6F}"/>
                  </a:ext>
                </a:extLst>
              </p:cNvPr>
              <p:cNvSpPr/>
              <p:nvPr/>
            </p:nvSpPr>
            <p:spPr>
              <a:xfrm>
                <a:off x="1613003" y="2606681"/>
                <a:ext cx="144062" cy="131347"/>
              </a:xfrm>
              <a:custGeom>
                <a:avLst/>
                <a:gdLst/>
                <a:ahLst/>
                <a:cxnLst/>
                <a:rect l="l" t="t" r="r" b="b"/>
                <a:pathLst>
                  <a:path w="3923" h="3577" extrusionOk="0">
                    <a:moveTo>
                      <a:pt x="1961" y="1"/>
                    </a:moveTo>
                    <a:cubicBezTo>
                      <a:pt x="1836" y="1"/>
                      <a:pt x="1711" y="66"/>
                      <a:pt x="1646" y="196"/>
                    </a:cubicBezTo>
                    <a:lnTo>
                      <a:pt x="1345" y="816"/>
                    </a:lnTo>
                    <a:cubicBezTo>
                      <a:pt x="1294" y="918"/>
                      <a:pt x="1192" y="989"/>
                      <a:pt x="1079" y="1005"/>
                    </a:cubicBezTo>
                    <a:lnTo>
                      <a:pt x="399" y="1102"/>
                    </a:lnTo>
                    <a:cubicBezTo>
                      <a:pt x="112" y="1147"/>
                      <a:pt x="0" y="1501"/>
                      <a:pt x="204" y="1699"/>
                    </a:cubicBezTo>
                    <a:lnTo>
                      <a:pt x="701" y="2181"/>
                    </a:lnTo>
                    <a:cubicBezTo>
                      <a:pt x="782" y="2263"/>
                      <a:pt x="818" y="2374"/>
                      <a:pt x="798" y="2487"/>
                    </a:cubicBezTo>
                    <a:lnTo>
                      <a:pt x="685" y="3167"/>
                    </a:lnTo>
                    <a:cubicBezTo>
                      <a:pt x="644" y="3394"/>
                      <a:pt x="825" y="3576"/>
                      <a:pt x="1029" y="3576"/>
                    </a:cubicBezTo>
                    <a:cubicBezTo>
                      <a:pt x="1083" y="3576"/>
                      <a:pt x="1138" y="3563"/>
                      <a:pt x="1192" y="3535"/>
                    </a:cubicBezTo>
                    <a:lnTo>
                      <a:pt x="1800" y="3214"/>
                    </a:lnTo>
                    <a:cubicBezTo>
                      <a:pt x="1851" y="3188"/>
                      <a:pt x="1906" y="3175"/>
                      <a:pt x="1961" y="3175"/>
                    </a:cubicBezTo>
                    <a:cubicBezTo>
                      <a:pt x="2016" y="3175"/>
                      <a:pt x="2071" y="3188"/>
                      <a:pt x="2122" y="3214"/>
                    </a:cubicBezTo>
                    <a:lnTo>
                      <a:pt x="2731" y="3535"/>
                    </a:lnTo>
                    <a:cubicBezTo>
                      <a:pt x="2784" y="3563"/>
                      <a:pt x="2840" y="3576"/>
                      <a:pt x="2894" y="3576"/>
                    </a:cubicBezTo>
                    <a:cubicBezTo>
                      <a:pt x="3097" y="3576"/>
                      <a:pt x="3277" y="3394"/>
                      <a:pt x="3237" y="3167"/>
                    </a:cubicBezTo>
                    <a:lnTo>
                      <a:pt x="3125" y="2487"/>
                    </a:lnTo>
                    <a:cubicBezTo>
                      <a:pt x="3104" y="2374"/>
                      <a:pt x="3140" y="2263"/>
                      <a:pt x="3222" y="2181"/>
                    </a:cubicBezTo>
                    <a:lnTo>
                      <a:pt x="3718" y="1699"/>
                    </a:lnTo>
                    <a:cubicBezTo>
                      <a:pt x="3923" y="1501"/>
                      <a:pt x="3810" y="1147"/>
                      <a:pt x="3524" y="1102"/>
                    </a:cubicBezTo>
                    <a:lnTo>
                      <a:pt x="2843" y="1005"/>
                    </a:lnTo>
                    <a:cubicBezTo>
                      <a:pt x="2726" y="989"/>
                      <a:pt x="2628" y="918"/>
                      <a:pt x="2578" y="816"/>
                    </a:cubicBezTo>
                    <a:lnTo>
                      <a:pt x="2276" y="196"/>
                    </a:lnTo>
                    <a:cubicBezTo>
                      <a:pt x="2212" y="66"/>
                      <a:pt x="2087" y="1"/>
                      <a:pt x="1961" y="1"/>
                    </a:cubicBezTo>
                    <a:close/>
                  </a:path>
                </a:pathLst>
              </a:custGeom>
              <a:grpFill/>
              <a:ln>
                <a:solidFill>
                  <a:schemeClr val="dk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354;p65">
                <a:extLst>
                  <a:ext uri="{FF2B5EF4-FFF2-40B4-BE49-F238E27FC236}">
                    <a16:creationId xmlns:a16="http://schemas.microsoft.com/office/drawing/2014/main" id="{99C6F8D1-7439-4C68-DBAF-5B61165D7792}"/>
                  </a:ext>
                </a:extLst>
              </p:cNvPr>
              <p:cNvSpPr/>
              <p:nvPr/>
            </p:nvSpPr>
            <p:spPr>
              <a:xfrm>
                <a:off x="1828847" y="2606681"/>
                <a:ext cx="144062" cy="131347"/>
              </a:xfrm>
              <a:custGeom>
                <a:avLst/>
                <a:gdLst/>
                <a:ahLst/>
                <a:cxnLst/>
                <a:rect l="l" t="t" r="r" b="b"/>
                <a:pathLst>
                  <a:path w="3923" h="3577" extrusionOk="0">
                    <a:moveTo>
                      <a:pt x="1963" y="1"/>
                    </a:moveTo>
                    <a:cubicBezTo>
                      <a:pt x="1839" y="1"/>
                      <a:pt x="1713" y="66"/>
                      <a:pt x="1647" y="196"/>
                    </a:cubicBezTo>
                    <a:lnTo>
                      <a:pt x="1345" y="816"/>
                    </a:lnTo>
                    <a:cubicBezTo>
                      <a:pt x="1294" y="918"/>
                      <a:pt x="1197" y="989"/>
                      <a:pt x="1084" y="1005"/>
                    </a:cubicBezTo>
                    <a:lnTo>
                      <a:pt x="404" y="1102"/>
                    </a:lnTo>
                    <a:cubicBezTo>
                      <a:pt x="118" y="1147"/>
                      <a:pt x="0" y="1501"/>
                      <a:pt x="210" y="1699"/>
                    </a:cubicBezTo>
                    <a:lnTo>
                      <a:pt x="701" y="2181"/>
                    </a:lnTo>
                    <a:cubicBezTo>
                      <a:pt x="783" y="2263"/>
                      <a:pt x="819" y="2374"/>
                      <a:pt x="803" y="2487"/>
                    </a:cubicBezTo>
                    <a:lnTo>
                      <a:pt x="685" y="3167"/>
                    </a:lnTo>
                    <a:cubicBezTo>
                      <a:pt x="645" y="3394"/>
                      <a:pt x="826" y="3576"/>
                      <a:pt x="1029" y="3576"/>
                    </a:cubicBezTo>
                    <a:cubicBezTo>
                      <a:pt x="1083" y="3576"/>
                      <a:pt x="1138" y="3563"/>
                      <a:pt x="1192" y="3535"/>
                    </a:cubicBezTo>
                    <a:lnTo>
                      <a:pt x="1801" y="3214"/>
                    </a:lnTo>
                    <a:cubicBezTo>
                      <a:pt x="1852" y="3188"/>
                      <a:pt x="1908" y="3175"/>
                      <a:pt x="1964" y="3175"/>
                    </a:cubicBezTo>
                    <a:cubicBezTo>
                      <a:pt x="2020" y="3175"/>
                      <a:pt x="2076" y="3188"/>
                      <a:pt x="2127" y="3214"/>
                    </a:cubicBezTo>
                    <a:lnTo>
                      <a:pt x="2731" y="3535"/>
                    </a:lnTo>
                    <a:cubicBezTo>
                      <a:pt x="2786" y="3563"/>
                      <a:pt x="2842" y="3576"/>
                      <a:pt x="2896" y="3576"/>
                    </a:cubicBezTo>
                    <a:cubicBezTo>
                      <a:pt x="3101" y="3576"/>
                      <a:pt x="3279" y="3394"/>
                      <a:pt x="3243" y="3167"/>
                    </a:cubicBezTo>
                    <a:lnTo>
                      <a:pt x="3125" y="2487"/>
                    </a:lnTo>
                    <a:cubicBezTo>
                      <a:pt x="3104" y="2374"/>
                      <a:pt x="3146" y="2263"/>
                      <a:pt x="3227" y="2181"/>
                    </a:cubicBezTo>
                    <a:lnTo>
                      <a:pt x="3718" y="1699"/>
                    </a:lnTo>
                    <a:cubicBezTo>
                      <a:pt x="3923" y="1501"/>
                      <a:pt x="3810" y="1147"/>
                      <a:pt x="3524" y="1102"/>
                    </a:cubicBezTo>
                    <a:lnTo>
                      <a:pt x="2844" y="1005"/>
                    </a:lnTo>
                    <a:cubicBezTo>
                      <a:pt x="2731" y="989"/>
                      <a:pt x="2634" y="918"/>
                      <a:pt x="2582" y="816"/>
                    </a:cubicBezTo>
                    <a:lnTo>
                      <a:pt x="2276" y="196"/>
                    </a:lnTo>
                    <a:cubicBezTo>
                      <a:pt x="2212" y="66"/>
                      <a:pt x="2088" y="1"/>
                      <a:pt x="1963" y="1"/>
                    </a:cubicBezTo>
                    <a:close/>
                  </a:path>
                </a:pathLst>
              </a:custGeom>
              <a:grpFill/>
              <a:ln>
                <a:solidFill>
                  <a:schemeClr val="dk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55;p65">
                <a:extLst>
                  <a:ext uri="{FF2B5EF4-FFF2-40B4-BE49-F238E27FC236}">
                    <a16:creationId xmlns:a16="http://schemas.microsoft.com/office/drawing/2014/main" id="{0C385199-8285-FAD9-54B8-7139F96B2AE5}"/>
                  </a:ext>
                </a:extLst>
              </p:cNvPr>
              <p:cNvSpPr/>
              <p:nvPr/>
            </p:nvSpPr>
            <p:spPr>
              <a:xfrm>
                <a:off x="2044692" y="2606681"/>
                <a:ext cx="144283" cy="131347"/>
              </a:xfrm>
              <a:custGeom>
                <a:avLst/>
                <a:gdLst/>
                <a:ahLst/>
                <a:cxnLst/>
                <a:rect l="l" t="t" r="r" b="b"/>
                <a:pathLst>
                  <a:path w="3929" h="3577" extrusionOk="0">
                    <a:moveTo>
                      <a:pt x="1965" y="1"/>
                    </a:moveTo>
                    <a:cubicBezTo>
                      <a:pt x="1841" y="1"/>
                      <a:pt x="1717" y="66"/>
                      <a:pt x="1653" y="196"/>
                    </a:cubicBezTo>
                    <a:lnTo>
                      <a:pt x="1346" y="816"/>
                    </a:lnTo>
                    <a:cubicBezTo>
                      <a:pt x="1296" y="918"/>
                      <a:pt x="1198" y="989"/>
                      <a:pt x="1086" y="1005"/>
                    </a:cubicBezTo>
                    <a:lnTo>
                      <a:pt x="406" y="1102"/>
                    </a:lnTo>
                    <a:cubicBezTo>
                      <a:pt x="119" y="1147"/>
                      <a:pt x="1" y="1501"/>
                      <a:pt x="211" y="1699"/>
                    </a:cubicBezTo>
                    <a:lnTo>
                      <a:pt x="702" y="2181"/>
                    </a:lnTo>
                    <a:cubicBezTo>
                      <a:pt x="784" y="2263"/>
                      <a:pt x="820" y="2374"/>
                      <a:pt x="805" y="2487"/>
                    </a:cubicBezTo>
                    <a:lnTo>
                      <a:pt x="687" y="3167"/>
                    </a:lnTo>
                    <a:cubicBezTo>
                      <a:pt x="646" y="3394"/>
                      <a:pt x="827" y="3576"/>
                      <a:pt x="1030" y="3576"/>
                    </a:cubicBezTo>
                    <a:cubicBezTo>
                      <a:pt x="1084" y="3576"/>
                      <a:pt x="1139" y="3563"/>
                      <a:pt x="1193" y="3535"/>
                    </a:cubicBezTo>
                    <a:lnTo>
                      <a:pt x="1801" y="3214"/>
                    </a:lnTo>
                    <a:cubicBezTo>
                      <a:pt x="1852" y="3188"/>
                      <a:pt x="1909" y="3175"/>
                      <a:pt x="1965" y="3175"/>
                    </a:cubicBezTo>
                    <a:cubicBezTo>
                      <a:pt x="2021" y="3175"/>
                      <a:pt x="2078" y="3188"/>
                      <a:pt x="2129" y="3214"/>
                    </a:cubicBezTo>
                    <a:lnTo>
                      <a:pt x="2738" y="3535"/>
                    </a:lnTo>
                    <a:cubicBezTo>
                      <a:pt x="2791" y="3563"/>
                      <a:pt x="2847" y="3576"/>
                      <a:pt x="2900" y="3576"/>
                    </a:cubicBezTo>
                    <a:cubicBezTo>
                      <a:pt x="3102" y="3576"/>
                      <a:pt x="3280" y="3394"/>
                      <a:pt x="3244" y="3167"/>
                    </a:cubicBezTo>
                    <a:lnTo>
                      <a:pt x="3126" y="2487"/>
                    </a:lnTo>
                    <a:cubicBezTo>
                      <a:pt x="3106" y="2374"/>
                      <a:pt x="3147" y="2263"/>
                      <a:pt x="3229" y="2181"/>
                    </a:cubicBezTo>
                    <a:lnTo>
                      <a:pt x="3720" y="1699"/>
                    </a:lnTo>
                    <a:cubicBezTo>
                      <a:pt x="3928" y="1501"/>
                      <a:pt x="3812" y="1147"/>
                      <a:pt x="3525" y="1102"/>
                    </a:cubicBezTo>
                    <a:lnTo>
                      <a:pt x="2845" y="1005"/>
                    </a:lnTo>
                    <a:cubicBezTo>
                      <a:pt x="2732" y="989"/>
                      <a:pt x="2635" y="918"/>
                      <a:pt x="2585" y="816"/>
                    </a:cubicBezTo>
                    <a:lnTo>
                      <a:pt x="2278" y="196"/>
                    </a:lnTo>
                    <a:cubicBezTo>
                      <a:pt x="2213" y="66"/>
                      <a:pt x="2089" y="1"/>
                      <a:pt x="1965" y="1"/>
                    </a:cubicBezTo>
                    <a:close/>
                  </a:path>
                </a:pathLst>
              </a:custGeom>
              <a:grpFill/>
              <a:ln>
                <a:solidFill>
                  <a:schemeClr val="dk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356;p65">
                <a:extLst>
                  <a:ext uri="{FF2B5EF4-FFF2-40B4-BE49-F238E27FC236}">
                    <a16:creationId xmlns:a16="http://schemas.microsoft.com/office/drawing/2014/main" id="{FA43A332-9D52-56FA-62EF-EEC13209B175}"/>
                  </a:ext>
                </a:extLst>
              </p:cNvPr>
              <p:cNvSpPr/>
              <p:nvPr/>
            </p:nvSpPr>
            <p:spPr>
              <a:xfrm>
                <a:off x="2260757" y="2606681"/>
                <a:ext cx="144099" cy="131347"/>
              </a:xfrm>
              <a:custGeom>
                <a:avLst/>
                <a:gdLst/>
                <a:ahLst/>
                <a:cxnLst/>
                <a:rect l="l" t="t" r="r" b="b"/>
                <a:pathLst>
                  <a:path w="3924" h="3577" extrusionOk="0">
                    <a:moveTo>
                      <a:pt x="1960" y="1"/>
                    </a:moveTo>
                    <a:cubicBezTo>
                      <a:pt x="1835" y="1"/>
                      <a:pt x="1711" y="66"/>
                      <a:pt x="1647" y="196"/>
                    </a:cubicBezTo>
                    <a:lnTo>
                      <a:pt x="1340" y="816"/>
                    </a:lnTo>
                    <a:cubicBezTo>
                      <a:pt x="1290" y="918"/>
                      <a:pt x="1193" y="989"/>
                      <a:pt x="1080" y="1005"/>
                    </a:cubicBezTo>
                    <a:lnTo>
                      <a:pt x="400" y="1102"/>
                    </a:lnTo>
                    <a:cubicBezTo>
                      <a:pt x="113" y="1147"/>
                      <a:pt x="1" y="1501"/>
                      <a:pt x="205" y="1699"/>
                    </a:cubicBezTo>
                    <a:lnTo>
                      <a:pt x="696" y="2181"/>
                    </a:lnTo>
                    <a:cubicBezTo>
                      <a:pt x="778" y="2263"/>
                      <a:pt x="818" y="2374"/>
                      <a:pt x="799" y="2487"/>
                    </a:cubicBezTo>
                    <a:lnTo>
                      <a:pt x="681" y="3167"/>
                    </a:lnTo>
                    <a:cubicBezTo>
                      <a:pt x="644" y="3394"/>
                      <a:pt x="822" y="3576"/>
                      <a:pt x="1027" y="3576"/>
                    </a:cubicBezTo>
                    <a:cubicBezTo>
                      <a:pt x="1082" y="3576"/>
                      <a:pt x="1138" y="3563"/>
                      <a:pt x="1193" y="3535"/>
                    </a:cubicBezTo>
                    <a:lnTo>
                      <a:pt x="1795" y="3214"/>
                    </a:lnTo>
                    <a:cubicBezTo>
                      <a:pt x="1847" y="3188"/>
                      <a:pt x="1903" y="3175"/>
                      <a:pt x="1960" y="3175"/>
                    </a:cubicBezTo>
                    <a:cubicBezTo>
                      <a:pt x="2016" y="3175"/>
                      <a:pt x="2072" y="3188"/>
                      <a:pt x="2123" y="3214"/>
                    </a:cubicBezTo>
                    <a:lnTo>
                      <a:pt x="2732" y="3535"/>
                    </a:lnTo>
                    <a:cubicBezTo>
                      <a:pt x="2785" y="3563"/>
                      <a:pt x="2841" y="3576"/>
                      <a:pt x="2894" y="3576"/>
                    </a:cubicBezTo>
                    <a:cubicBezTo>
                      <a:pt x="3098" y="3576"/>
                      <a:pt x="3278" y="3394"/>
                      <a:pt x="3237" y="3167"/>
                    </a:cubicBezTo>
                    <a:lnTo>
                      <a:pt x="3119" y="2487"/>
                    </a:lnTo>
                    <a:cubicBezTo>
                      <a:pt x="3105" y="2374"/>
                      <a:pt x="3140" y="2263"/>
                      <a:pt x="3223" y="2181"/>
                    </a:cubicBezTo>
                    <a:lnTo>
                      <a:pt x="3714" y="1699"/>
                    </a:lnTo>
                    <a:cubicBezTo>
                      <a:pt x="3923" y="1501"/>
                      <a:pt x="3806" y="1147"/>
                      <a:pt x="3518" y="1102"/>
                    </a:cubicBezTo>
                    <a:lnTo>
                      <a:pt x="2838" y="1005"/>
                    </a:lnTo>
                    <a:cubicBezTo>
                      <a:pt x="2727" y="989"/>
                      <a:pt x="2629" y="918"/>
                      <a:pt x="2578" y="816"/>
                    </a:cubicBezTo>
                    <a:lnTo>
                      <a:pt x="2276" y="196"/>
                    </a:lnTo>
                    <a:cubicBezTo>
                      <a:pt x="2210" y="66"/>
                      <a:pt x="2085" y="1"/>
                      <a:pt x="1960" y="1"/>
                    </a:cubicBezTo>
                    <a:close/>
                  </a:path>
                </a:pathLst>
              </a:custGeom>
              <a:grpFill/>
              <a:ln>
                <a:solidFill>
                  <a:schemeClr val="dk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1357;p65">
              <a:extLst>
                <a:ext uri="{FF2B5EF4-FFF2-40B4-BE49-F238E27FC236}">
                  <a16:creationId xmlns:a16="http://schemas.microsoft.com/office/drawing/2014/main" id="{16E45A10-5186-06BF-CA03-9886FDBE16C2}"/>
                </a:ext>
              </a:extLst>
            </p:cNvPr>
            <p:cNvSpPr/>
            <p:nvPr/>
          </p:nvSpPr>
          <p:spPr>
            <a:xfrm>
              <a:off x="1646325" y="3825050"/>
              <a:ext cx="576015" cy="38928"/>
            </a:xfrm>
            <a:custGeom>
              <a:avLst/>
              <a:gdLst/>
              <a:ahLst/>
              <a:cxnLst/>
              <a:rect l="l" t="t" r="r" b="b"/>
              <a:pathLst>
                <a:path w="21856" h="1295" extrusionOk="0">
                  <a:moveTo>
                    <a:pt x="647" y="1"/>
                  </a:moveTo>
                  <a:cubicBezTo>
                    <a:pt x="286" y="1"/>
                    <a:pt x="0" y="286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21209" y="1294"/>
                  </a:lnTo>
                  <a:cubicBezTo>
                    <a:pt x="21570" y="1294"/>
                    <a:pt x="21855" y="1002"/>
                    <a:pt x="21855" y="648"/>
                  </a:cubicBezTo>
                  <a:cubicBezTo>
                    <a:pt x="21855" y="286"/>
                    <a:pt x="21570" y="1"/>
                    <a:pt x="21209" y="1"/>
                  </a:cubicBezTo>
                  <a:close/>
                </a:path>
              </a:pathLst>
            </a:custGeom>
            <a:grpFill/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58;p65">
              <a:extLst>
                <a:ext uri="{FF2B5EF4-FFF2-40B4-BE49-F238E27FC236}">
                  <a16:creationId xmlns:a16="http://schemas.microsoft.com/office/drawing/2014/main" id="{19D7C001-EC2A-2494-13F7-7975041EA1DF}"/>
                </a:ext>
              </a:extLst>
            </p:cNvPr>
            <p:cNvSpPr/>
            <p:nvPr/>
          </p:nvSpPr>
          <p:spPr>
            <a:xfrm>
              <a:off x="1646325" y="3913458"/>
              <a:ext cx="576015" cy="38868"/>
            </a:xfrm>
            <a:custGeom>
              <a:avLst/>
              <a:gdLst/>
              <a:ahLst/>
              <a:cxnLst/>
              <a:rect l="l" t="t" r="r" b="b"/>
              <a:pathLst>
                <a:path w="21856" h="1293" extrusionOk="0">
                  <a:moveTo>
                    <a:pt x="647" y="0"/>
                  </a:moveTo>
                  <a:cubicBezTo>
                    <a:pt x="286" y="0"/>
                    <a:pt x="0" y="291"/>
                    <a:pt x="0" y="646"/>
                  </a:cubicBezTo>
                  <a:cubicBezTo>
                    <a:pt x="0" y="1007"/>
                    <a:pt x="286" y="1292"/>
                    <a:pt x="647" y="1292"/>
                  </a:cubicBezTo>
                  <a:lnTo>
                    <a:pt x="21209" y="1292"/>
                  </a:lnTo>
                  <a:cubicBezTo>
                    <a:pt x="21570" y="1292"/>
                    <a:pt x="21855" y="1007"/>
                    <a:pt x="21855" y="646"/>
                  </a:cubicBezTo>
                  <a:cubicBezTo>
                    <a:pt x="21855" y="291"/>
                    <a:pt x="21570" y="0"/>
                    <a:pt x="21209" y="0"/>
                  </a:cubicBezTo>
                  <a:close/>
                </a:path>
              </a:pathLst>
            </a:custGeom>
            <a:grpFill/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59;p65">
              <a:extLst>
                <a:ext uri="{FF2B5EF4-FFF2-40B4-BE49-F238E27FC236}">
                  <a16:creationId xmlns:a16="http://schemas.microsoft.com/office/drawing/2014/main" id="{83E5DC39-AB0B-5E6D-493D-3F371B443786}"/>
                </a:ext>
              </a:extLst>
            </p:cNvPr>
            <p:cNvSpPr/>
            <p:nvPr/>
          </p:nvSpPr>
          <p:spPr>
            <a:xfrm>
              <a:off x="1646325" y="4001626"/>
              <a:ext cx="481479" cy="38898"/>
            </a:xfrm>
            <a:custGeom>
              <a:avLst/>
              <a:gdLst/>
              <a:ahLst/>
              <a:cxnLst/>
              <a:rect l="l" t="t" r="r" b="b"/>
              <a:pathLst>
                <a:path w="18269" h="1294" extrusionOk="0">
                  <a:moveTo>
                    <a:pt x="647" y="1"/>
                  </a:moveTo>
                  <a:cubicBezTo>
                    <a:pt x="286" y="1"/>
                    <a:pt x="0" y="293"/>
                    <a:pt x="0" y="647"/>
                  </a:cubicBezTo>
                  <a:cubicBezTo>
                    <a:pt x="0" y="1007"/>
                    <a:pt x="286" y="1294"/>
                    <a:pt x="647" y="1294"/>
                  </a:cubicBezTo>
                  <a:lnTo>
                    <a:pt x="17623" y="1294"/>
                  </a:lnTo>
                  <a:cubicBezTo>
                    <a:pt x="17978" y="1294"/>
                    <a:pt x="18269" y="1007"/>
                    <a:pt x="18269" y="647"/>
                  </a:cubicBezTo>
                  <a:cubicBezTo>
                    <a:pt x="18269" y="293"/>
                    <a:pt x="17978" y="1"/>
                    <a:pt x="17623" y="1"/>
                  </a:cubicBezTo>
                  <a:close/>
                </a:path>
              </a:pathLst>
            </a:custGeom>
            <a:grpFill/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p58"/>
          <p:cNvSpPr txBox="1">
            <a:spLocks noGrp="1"/>
          </p:cNvSpPr>
          <p:nvPr>
            <p:ph type="title"/>
          </p:nvPr>
        </p:nvSpPr>
        <p:spPr>
          <a:xfrm>
            <a:off x="1289006" y="2157411"/>
            <a:ext cx="2682919" cy="10119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5400" err="1"/>
              <a:t>Thanks</a:t>
            </a:r>
            <a:endParaRPr sz="5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>
                <a:latin typeface="Haettenschweiler" panose="020B0706040902060204" pitchFamily="34" charset="0"/>
              </a:rPr>
              <a:t>Introduction</a:t>
            </a:r>
            <a:r>
              <a:rPr lang="en-US" sz="4700"/>
              <a:t> </a:t>
            </a:r>
            <a:endParaRPr sz="470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0" name="Google Shape;4221;p91">
            <a:extLst>
              <a:ext uri="{FF2B5EF4-FFF2-40B4-BE49-F238E27FC236}">
                <a16:creationId xmlns:a16="http://schemas.microsoft.com/office/drawing/2014/main" id="{44C6006C-7722-285C-62EE-61BD8C210DEC}"/>
              </a:ext>
            </a:extLst>
          </p:cNvPr>
          <p:cNvGrpSpPr/>
          <p:nvPr/>
        </p:nvGrpSpPr>
        <p:grpSpPr>
          <a:xfrm>
            <a:off x="1148201" y="3347383"/>
            <a:ext cx="2407975" cy="1703330"/>
            <a:chOff x="1351729" y="3153624"/>
            <a:chExt cx="409009" cy="405686"/>
          </a:xfrm>
        </p:grpSpPr>
        <p:sp>
          <p:nvSpPr>
            <p:cNvPr id="11" name="Google Shape;4222;p91">
              <a:extLst>
                <a:ext uri="{FF2B5EF4-FFF2-40B4-BE49-F238E27FC236}">
                  <a16:creationId xmlns:a16="http://schemas.microsoft.com/office/drawing/2014/main" id="{43F002ED-3D5B-A178-7C33-4C91C2669481}"/>
                </a:ext>
              </a:extLst>
            </p:cNvPr>
            <p:cNvSpPr/>
            <p:nvPr/>
          </p:nvSpPr>
          <p:spPr>
            <a:xfrm>
              <a:off x="1539297" y="3208653"/>
              <a:ext cx="221441" cy="237315"/>
            </a:xfrm>
            <a:custGeom>
              <a:avLst/>
              <a:gdLst/>
              <a:ahLst/>
              <a:cxnLst/>
              <a:rect l="l" t="t" r="r" b="b"/>
              <a:pathLst>
                <a:path w="7742" h="8297" extrusionOk="0">
                  <a:moveTo>
                    <a:pt x="580" y="0"/>
                  </a:moveTo>
                  <a:lnTo>
                    <a:pt x="1" y="8297"/>
                  </a:lnTo>
                  <a:lnTo>
                    <a:pt x="7741" y="7718"/>
                  </a:lnTo>
                  <a:lnTo>
                    <a:pt x="7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223;p91">
              <a:extLst>
                <a:ext uri="{FF2B5EF4-FFF2-40B4-BE49-F238E27FC236}">
                  <a16:creationId xmlns:a16="http://schemas.microsoft.com/office/drawing/2014/main" id="{B49BB941-0928-FA3C-7A82-B6CB8C8E674E}"/>
                </a:ext>
              </a:extLst>
            </p:cNvPr>
            <p:cNvSpPr/>
            <p:nvPr/>
          </p:nvSpPr>
          <p:spPr>
            <a:xfrm>
              <a:off x="1351729" y="3208653"/>
              <a:ext cx="204165" cy="237315"/>
            </a:xfrm>
            <a:custGeom>
              <a:avLst/>
              <a:gdLst/>
              <a:ahLst/>
              <a:cxnLst/>
              <a:rect l="l" t="t" r="r" b="b"/>
              <a:pathLst>
                <a:path w="7138" h="8297" extrusionOk="0">
                  <a:moveTo>
                    <a:pt x="0" y="0"/>
                  </a:moveTo>
                  <a:lnTo>
                    <a:pt x="0" y="7718"/>
                  </a:lnTo>
                  <a:lnTo>
                    <a:pt x="7138" y="8297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224;p91">
              <a:extLst>
                <a:ext uri="{FF2B5EF4-FFF2-40B4-BE49-F238E27FC236}">
                  <a16:creationId xmlns:a16="http://schemas.microsoft.com/office/drawing/2014/main" id="{C9B4B4D0-8639-F6F5-9A27-C0786A130714}"/>
                </a:ext>
              </a:extLst>
            </p:cNvPr>
            <p:cNvSpPr/>
            <p:nvPr/>
          </p:nvSpPr>
          <p:spPr>
            <a:xfrm>
              <a:off x="1539297" y="3482399"/>
              <a:ext cx="85550" cy="66329"/>
            </a:xfrm>
            <a:custGeom>
              <a:avLst/>
              <a:gdLst/>
              <a:ahLst/>
              <a:cxnLst/>
              <a:rect l="l" t="t" r="r" b="b"/>
              <a:pathLst>
                <a:path w="2991" h="2319" extrusionOk="0">
                  <a:moveTo>
                    <a:pt x="1" y="1"/>
                  </a:moveTo>
                  <a:lnTo>
                    <a:pt x="580" y="2318"/>
                  </a:lnTo>
                  <a:lnTo>
                    <a:pt x="2990" y="2318"/>
                  </a:lnTo>
                  <a:lnTo>
                    <a:pt x="2990" y="5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225;p91">
              <a:extLst>
                <a:ext uri="{FF2B5EF4-FFF2-40B4-BE49-F238E27FC236}">
                  <a16:creationId xmlns:a16="http://schemas.microsoft.com/office/drawing/2014/main" id="{3CB00C71-16DF-C20A-2460-91F9C021CC70}"/>
                </a:ext>
              </a:extLst>
            </p:cNvPr>
            <p:cNvSpPr/>
            <p:nvPr/>
          </p:nvSpPr>
          <p:spPr>
            <a:xfrm>
              <a:off x="1489588" y="3482399"/>
              <a:ext cx="66301" cy="66329"/>
            </a:xfrm>
            <a:custGeom>
              <a:avLst/>
              <a:gdLst/>
              <a:ahLst/>
              <a:cxnLst/>
              <a:rect l="l" t="t" r="r" b="b"/>
              <a:pathLst>
                <a:path w="2318" h="2319" extrusionOk="0">
                  <a:moveTo>
                    <a:pt x="2318" y="1"/>
                  </a:moveTo>
                  <a:lnTo>
                    <a:pt x="0" y="580"/>
                  </a:lnTo>
                  <a:lnTo>
                    <a:pt x="0" y="2318"/>
                  </a:lnTo>
                  <a:lnTo>
                    <a:pt x="2318" y="2318"/>
                  </a:lnTo>
                  <a:lnTo>
                    <a:pt x="2318" y="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226;p91">
              <a:extLst>
                <a:ext uri="{FF2B5EF4-FFF2-40B4-BE49-F238E27FC236}">
                  <a16:creationId xmlns:a16="http://schemas.microsoft.com/office/drawing/2014/main" id="{6AAC5A0F-BF4A-2662-568C-52BCC5FDBC08}"/>
                </a:ext>
              </a:extLst>
            </p:cNvPr>
            <p:cNvSpPr/>
            <p:nvPr/>
          </p:nvSpPr>
          <p:spPr>
            <a:xfrm>
              <a:off x="1547906" y="3537429"/>
              <a:ext cx="113380" cy="21881"/>
            </a:xfrm>
            <a:custGeom>
              <a:avLst/>
              <a:gdLst/>
              <a:ahLst/>
              <a:cxnLst/>
              <a:rect l="l" t="t" r="r" b="b"/>
              <a:pathLst>
                <a:path w="3964" h="765" extrusionOk="0">
                  <a:moveTo>
                    <a:pt x="279" y="0"/>
                  </a:moveTo>
                  <a:lnTo>
                    <a:pt x="1" y="394"/>
                  </a:lnTo>
                  <a:lnTo>
                    <a:pt x="279" y="765"/>
                  </a:lnTo>
                  <a:lnTo>
                    <a:pt x="3964" y="765"/>
                  </a:lnTo>
                  <a:lnTo>
                    <a:pt x="3964" y="0"/>
                  </a:ln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227;p91">
              <a:extLst>
                <a:ext uri="{FF2B5EF4-FFF2-40B4-BE49-F238E27FC236}">
                  <a16:creationId xmlns:a16="http://schemas.microsoft.com/office/drawing/2014/main" id="{EA921A2E-B678-17AD-7D0B-6EEEEC83EFA8}"/>
                </a:ext>
              </a:extLst>
            </p:cNvPr>
            <p:cNvSpPr/>
            <p:nvPr/>
          </p:nvSpPr>
          <p:spPr>
            <a:xfrm>
              <a:off x="1451147" y="3537429"/>
              <a:ext cx="104742" cy="21881"/>
            </a:xfrm>
            <a:custGeom>
              <a:avLst/>
              <a:gdLst/>
              <a:ahLst/>
              <a:cxnLst/>
              <a:rect l="l" t="t" r="r" b="b"/>
              <a:pathLst>
                <a:path w="366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3662" y="765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chemeClr val="tx2">
                <a:lumMod val="25000"/>
              </a:schemeClr>
            </a:soli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228;p91">
              <a:extLst>
                <a:ext uri="{FF2B5EF4-FFF2-40B4-BE49-F238E27FC236}">
                  <a16:creationId xmlns:a16="http://schemas.microsoft.com/office/drawing/2014/main" id="{95E33CBD-553B-E7ED-9363-D01C67DD82C8}"/>
                </a:ext>
              </a:extLst>
            </p:cNvPr>
            <p:cNvSpPr/>
            <p:nvPr/>
          </p:nvSpPr>
          <p:spPr>
            <a:xfrm>
              <a:off x="1539297" y="3429372"/>
              <a:ext cx="221441" cy="69618"/>
            </a:xfrm>
            <a:custGeom>
              <a:avLst/>
              <a:gdLst/>
              <a:ahLst/>
              <a:cxnLst/>
              <a:rect l="l" t="t" r="r" b="b"/>
              <a:pathLst>
                <a:path w="7742" h="2434" extrusionOk="0">
                  <a:moveTo>
                    <a:pt x="580" y="1"/>
                  </a:moveTo>
                  <a:lnTo>
                    <a:pt x="1" y="1159"/>
                  </a:lnTo>
                  <a:lnTo>
                    <a:pt x="580" y="2434"/>
                  </a:lnTo>
                  <a:lnTo>
                    <a:pt x="7741" y="2434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229;p91">
              <a:extLst>
                <a:ext uri="{FF2B5EF4-FFF2-40B4-BE49-F238E27FC236}">
                  <a16:creationId xmlns:a16="http://schemas.microsoft.com/office/drawing/2014/main" id="{7F238EE1-D989-D871-D9A4-305B636AC0E8}"/>
                </a:ext>
              </a:extLst>
            </p:cNvPr>
            <p:cNvSpPr/>
            <p:nvPr/>
          </p:nvSpPr>
          <p:spPr>
            <a:xfrm>
              <a:off x="1351729" y="3429372"/>
              <a:ext cx="204165" cy="69618"/>
            </a:xfrm>
            <a:custGeom>
              <a:avLst/>
              <a:gdLst/>
              <a:ahLst/>
              <a:cxnLst/>
              <a:rect l="l" t="t" r="r" b="b"/>
              <a:pathLst>
                <a:path w="7138" h="2434" extrusionOk="0">
                  <a:moveTo>
                    <a:pt x="0" y="1"/>
                  </a:moveTo>
                  <a:lnTo>
                    <a:pt x="0" y="2434"/>
                  </a:lnTo>
                  <a:lnTo>
                    <a:pt x="7138" y="2434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230;p91">
              <a:extLst>
                <a:ext uri="{FF2B5EF4-FFF2-40B4-BE49-F238E27FC236}">
                  <a16:creationId xmlns:a16="http://schemas.microsoft.com/office/drawing/2014/main" id="{9470FDC2-C051-E1F8-E0A0-09AA98F51F19}"/>
                </a:ext>
              </a:extLst>
            </p:cNvPr>
            <p:cNvSpPr/>
            <p:nvPr/>
          </p:nvSpPr>
          <p:spPr>
            <a:xfrm>
              <a:off x="1539297" y="3153624"/>
              <a:ext cx="102111" cy="218123"/>
            </a:xfrm>
            <a:custGeom>
              <a:avLst/>
              <a:gdLst/>
              <a:ahLst/>
              <a:cxnLst/>
              <a:rect l="l" t="t" r="r" b="b"/>
              <a:pathLst>
                <a:path w="3570" h="7626" extrusionOk="0">
                  <a:moveTo>
                    <a:pt x="580" y="1"/>
                  </a:moveTo>
                  <a:lnTo>
                    <a:pt x="1" y="4242"/>
                  </a:lnTo>
                  <a:lnTo>
                    <a:pt x="580" y="7625"/>
                  </a:lnTo>
                  <a:lnTo>
                    <a:pt x="2040" y="7625"/>
                  </a:lnTo>
                  <a:lnTo>
                    <a:pt x="2040" y="3384"/>
                  </a:lnTo>
                  <a:lnTo>
                    <a:pt x="3570" y="3384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231;p91">
              <a:extLst>
                <a:ext uri="{FF2B5EF4-FFF2-40B4-BE49-F238E27FC236}">
                  <a16:creationId xmlns:a16="http://schemas.microsoft.com/office/drawing/2014/main" id="{109E0F2B-F7DB-2680-B037-D09D41CD9E1E}"/>
                </a:ext>
              </a:extLst>
            </p:cNvPr>
            <p:cNvSpPr/>
            <p:nvPr/>
          </p:nvSpPr>
          <p:spPr>
            <a:xfrm>
              <a:off x="1470368" y="3153624"/>
              <a:ext cx="85521" cy="218123"/>
            </a:xfrm>
            <a:custGeom>
              <a:avLst/>
              <a:gdLst/>
              <a:ahLst/>
              <a:cxnLst/>
              <a:rect l="l" t="t" r="r" b="b"/>
              <a:pathLst>
                <a:path w="2990" h="7626" extrusionOk="0">
                  <a:moveTo>
                    <a:pt x="2990" y="1"/>
                  </a:moveTo>
                  <a:lnTo>
                    <a:pt x="0" y="3384"/>
                  </a:lnTo>
                  <a:lnTo>
                    <a:pt x="1553" y="3384"/>
                  </a:lnTo>
                  <a:lnTo>
                    <a:pt x="1553" y="7625"/>
                  </a:lnTo>
                  <a:lnTo>
                    <a:pt x="2990" y="7625"/>
                  </a:lnTo>
                  <a:lnTo>
                    <a:pt x="2990" y="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4311;p91">
            <a:extLst>
              <a:ext uri="{FF2B5EF4-FFF2-40B4-BE49-F238E27FC236}">
                <a16:creationId xmlns:a16="http://schemas.microsoft.com/office/drawing/2014/main" id="{6F3D85A5-6778-FA21-714E-89D2010FEBBB}"/>
              </a:ext>
            </a:extLst>
          </p:cNvPr>
          <p:cNvGrpSpPr/>
          <p:nvPr/>
        </p:nvGrpSpPr>
        <p:grpSpPr>
          <a:xfrm rot="12756603">
            <a:off x="6528043" y="3476777"/>
            <a:ext cx="664172" cy="1452999"/>
            <a:chOff x="5776197" y="3758147"/>
            <a:chExt cx="179649" cy="409009"/>
          </a:xfrm>
        </p:grpSpPr>
        <p:sp>
          <p:nvSpPr>
            <p:cNvPr id="22" name="Google Shape;4312;p91">
              <a:extLst>
                <a:ext uri="{FF2B5EF4-FFF2-40B4-BE49-F238E27FC236}">
                  <a16:creationId xmlns:a16="http://schemas.microsoft.com/office/drawing/2014/main" id="{08C4CEFA-6253-4DF6-DE1B-0DAF10F75A4B}"/>
                </a:ext>
              </a:extLst>
            </p:cNvPr>
            <p:cNvSpPr/>
            <p:nvPr/>
          </p:nvSpPr>
          <p:spPr>
            <a:xfrm>
              <a:off x="5850446" y="3758147"/>
              <a:ext cx="105400" cy="163091"/>
            </a:xfrm>
            <a:custGeom>
              <a:avLst/>
              <a:gdLst/>
              <a:ahLst/>
              <a:cxnLst/>
              <a:rect l="l" t="t" r="r" b="b"/>
              <a:pathLst>
                <a:path w="3685" h="5702" extrusionOk="0">
                  <a:moveTo>
                    <a:pt x="2804" y="0"/>
                  </a:moveTo>
                  <a:lnTo>
                    <a:pt x="2804" y="881"/>
                  </a:lnTo>
                  <a:cubicBezTo>
                    <a:pt x="2804" y="1460"/>
                    <a:pt x="2433" y="1831"/>
                    <a:pt x="1854" y="1831"/>
                  </a:cubicBezTo>
                  <a:cubicBezTo>
                    <a:pt x="881" y="1831"/>
                    <a:pt x="0" y="2712"/>
                    <a:pt x="0" y="3685"/>
                  </a:cubicBezTo>
                  <a:lnTo>
                    <a:pt x="0" y="5701"/>
                  </a:lnTo>
                  <a:lnTo>
                    <a:pt x="881" y="5701"/>
                  </a:lnTo>
                  <a:lnTo>
                    <a:pt x="881" y="3685"/>
                  </a:lnTo>
                  <a:cubicBezTo>
                    <a:pt x="881" y="3198"/>
                    <a:pt x="1275" y="2712"/>
                    <a:pt x="1854" y="2712"/>
                  </a:cubicBezTo>
                  <a:cubicBezTo>
                    <a:pt x="2804" y="2712"/>
                    <a:pt x="3685" y="1947"/>
                    <a:pt x="3685" y="881"/>
                  </a:cubicBezTo>
                  <a:lnTo>
                    <a:pt x="36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313;p91">
              <a:extLst>
                <a:ext uri="{FF2B5EF4-FFF2-40B4-BE49-F238E27FC236}">
                  <a16:creationId xmlns:a16="http://schemas.microsoft.com/office/drawing/2014/main" id="{6823B1C5-3A5A-C5FD-BEE2-D3089EBE0BF1}"/>
                </a:ext>
              </a:extLst>
            </p:cNvPr>
            <p:cNvSpPr/>
            <p:nvPr/>
          </p:nvSpPr>
          <p:spPr>
            <a:xfrm>
              <a:off x="5847786" y="3976206"/>
              <a:ext cx="102111" cy="190950"/>
            </a:xfrm>
            <a:custGeom>
              <a:avLst/>
              <a:gdLst/>
              <a:ahLst/>
              <a:cxnLst/>
              <a:rect l="l" t="t" r="r" b="b"/>
              <a:pathLst>
                <a:path w="3570" h="6676" extrusionOk="0">
                  <a:moveTo>
                    <a:pt x="0" y="1"/>
                  </a:moveTo>
                  <a:lnTo>
                    <a:pt x="580" y="6675"/>
                  </a:lnTo>
                  <a:cubicBezTo>
                    <a:pt x="2225" y="6675"/>
                    <a:pt x="3569" y="5331"/>
                    <a:pt x="3569" y="3593"/>
                  </a:cubicBezTo>
                  <a:lnTo>
                    <a:pt x="3569" y="5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314;p91">
              <a:extLst>
                <a:ext uri="{FF2B5EF4-FFF2-40B4-BE49-F238E27FC236}">
                  <a16:creationId xmlns:a16="http://schemas.microsoft.com/office/drawing/2014/main" id="{D6B9D58D-EA0C-88B2-78F2-35ADFA530F52}"/>
                </a:ext>
              </a:extLst>
            </p:cNvPr>
            <p:cNvSpPr/>
            <p:nvPr/>
          </p:nvSpPr>
          <p:spPr>
            <a:xfrm>
              <a:off x="5776197" y="3976206"/>
              <a:ext cx="88182" cy="190950"/>
            </a:xfrm>
            <a:custGeom>
              <a:avLst/>
              <a:gdLst/>
              <a:ahLst/>
              <a:cxnLst/>
              <a:rect l="l" t="t" r="r" b="b"/>
              <a:pathLst>
                <a:path w="3083" h="6676" extrusionOk="0">
                  <a:moveTo>
                    <a:pt x="3083" y="1"/>
                  </a:moveTo>
                  <a:lnTo>
                    <a:pt x="0" y="580"/>
                  </a:lnTo>
                  <a:lnTo>
                    <a:pt x="0" y="3593"/>
                  </a:lnTo>
                  <a:cubicBezTo>
                    <a:pt x="0" y="5331"/>
                    <a:pt x="1345" y="6675"/>
                    <a:pt x="3083" y="6675"/>
                  </a:cubicBezTo>
                  <a:lnTo>
                    <a:pt x="3083" y="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315;p91">
              <a:extLst>
                <a:ext uri="{FF2B5EF4-FFF2-40B4-BE49-F238E27FC236}">
                  <a16:creationId xmlns:a16="http://schemas.microsoft.com/office/drawing/2014/main" id="{C25BCB2F-23A1-3D51-6046-BCA9F06C428F}"/>
                </a:ext>
              </a:extLst>
            </p:cNvPr>
            <p:cNvSpPr/>
            <p:nvPr/>
          </p:nvSpPr>
          <p:spPr>
            <a:xfrm>
              <a:off x="5847786" y="3888056"/>
              <a:ext cx="102111" cy="104771"/>
            </a:xfrm>
            <a:custGeom>
              <a:avLst/>
              <a:gdLst/>
              <a:ahLst/>
              <a:cxnLst/>
              <a:rect l="l" t="t" r="r" b="b"/>
              <a:pathLst>
                <a:path w="3570" h="3663" extrusionOk="0">
                  <a:moveTo>
                    <a:pt x="580" y="1"/>
                  </a:moveTo>
                  <a:lnTo>
                    <a:pt x="0" y="1924"/>
                  </a:lnTo>
                  <a:lnTo>
                    <a:pt x="580" y="3662"/>
                  </a:lnTo>
                  <a:lnTo>
                    <a:pt x="3569" y="3662"/>
                  </a:lnTo>
                  <a:lnTo>
                    <a:pt x="3569" y="3083"/>
                  </a:lnTo>
                  <a:cubicBezTo>
                    <a:pt x="3569" y="1345"/>
                    <a:pt x="2225" y="1"/>
                    <a:pt x="580" y="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316;p91">
              <a:extLst>
                <a:ext uri="{FF2B5EF4-FFF2-40B4-BE49-F238E27FC236}">
                  <a16:creationId xmlns:a16="http://schemas.microsoft.com/office/drawing/2014/main" id="{393C5CD5-B2D1-831C-1294-A221F81A766E}"/>
                </a:ext>
              </a:extLst>
            </p:cNvPr>
            <p:cNvSpPr/>
            <p:nvPr/>
          </p:nvSpPr>
          <p:spPr>
            <a:xfrm>
              <a:off x="5776197" y="3888056"/>
              <a:ext cx="88182" cy="104771"/>
            </a:xfrm>
            <a:custGeom>
              <a:avLst/>
              <a:gdLst/>
              <a:ahLst/>
              <a:cxnLst/>
              <a:rect l="l" t="t" r="r" b="b"/>
              <a:pathLst>
                <a:path w="3083" h="3663" extrusionOk="0">
                  <a:moveTo>
                    <a:pt x="3083" y="1"/>
                  </a:moveTo>
                  <a:cubicBezTo>
                    <a:pt x="1345" y="1"/>
                    <a:pt x="0" y="1345"/>
                    <a:pt x="0" y="3083"/>
                  </a:cubicBezTo>
                  <a:lnTo>
                    <a:pt x="0" y="3662"/>
                  </a:lnTo>
                  <a:lnTo>
                    <a:pt x="3083" y="3662"/>
                  </a:lnTo>
                  <a:lnTo>
                    <a:pt x="3083" y="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400;p31">
            <a:extLst>
              <a:ext uri="{FF2B5EF4-FFF2-40B4-BE49-F238E27FC236}">
                <a16:creationId xmlns:a16="http://schemas.microsoft.com/office/drawing/2014/main" id="{721CBE7B-9203-E6CE-D67E-89A59600F3C4}"/>
              </a:ext>
            </a:extLst>
          </p:cNvPr>
          <p:cNvGrpSpPr/>
          <p:nvPr/>
        </p:nvGrpSpPr>
        <p:grpSpPr>
          <a:xfrm>
            <a:off x="1762180" y="736014"/>
            <a:ext cx="5804116" cy="4407485"/>
            <a:chOff x="5375029" y="1818088"/>
            <a:chExt cx="2224161" cy="1884607"/>
          </a:xfrm>
        </p:grpSpPr>
        <p:sp>
          <p:nvSpPr>
            <p:cNvPr id="85" name="Google Shape;401;p31">
              <a:extLst>
                <a:ext uri="{FF2B5EF4-FFF2-40B4-BE49-F238E27FC236}">
                  <a16:creationId xmlns:a16="http://schemas.microsoft.com/office/drawing/2014/main" id="{1436BAAA-381B-1127-C911-D753E5F71A56}"/>
                </a:ext>
              </a:extLst>
            </p:cNvPr>
            <p:cNvSpPr/>
            <p:nvPr/>
          </p:nvSpPr>
          <p:spPr>
            <a:xfrm>
              <a:off x="6273950" y="3298356"/>
              <a:ext cx="426300" cy="396873"/>
            </a:xfrm>
            <a:custGeom>
              <a:avLst/>
              <a:gdLst/>
              <a:ahLst/>
              <a:cxnLst/>
              <a:rect l="l" t="t" r="r" b="b"/>
              <a:pathLst>
                <a:path w="17167" h="15982" extrusionOk="0">
                  <a:moveTo>
                    <a:pt x="1" y="0"/>
                  </a:moveTo>
                  <a:lnTo>
                    <a:pt x="1" y="15982"/>
                  </a:lnTo>
                  <a:lnTo>
                    <a:pt x="17167" y="15982"/>
                  </a:lnTo>
                  <a:lnTo>
                    <a:pt x="1716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02;p31">
              <a:extLst>
                <a:ext uri="{FF2B5EF4-FFF2-40B4-BE49-F238E27FC236}">
                  <a16:creationId xmlns:a16="http://schemas.microsoft.com/office/drawing/2014/main" id="{CCA5DB11-5FFE-287A-BC60-D997BEF89561}"/>
                </a:ext>
              </a:extLst>
            </p:cNvPr>
            <p:cNvSpPr/>
            <p:nvPr/>
          </p:nvSpPr>
          <p:spPr>
            <a:xfrm>
              <a:off x="6154104" y="3665446"/>
              <a:ext cx="666008" cy="37249"/>
            </a:xfrm>
            <a:custGeom>
              <a:avLst/>
              <a:gdLst/>
              <a:ahLst/>
              <a:cxnLst/>
              <a:rect l="l" t="t" r="r" b="b"/>
              <a:pathLst>
                <a:path w="26820" h="1500" extrusionOk="0">
                  <a:moveTo>
                    <a:pt x="938" y="1"/>
                  </a:moveTo>
                  <a:cubicBezTo>
                    <a:pt x="423" y="1"/>
                    <a:pt x="0" y="418"/>
                    <a:pt x="0" y="938"/>
                  </a:cubicBezTo>
                  <a:lnTo>
                    <a:pt x="0" y="1500"/>
                  </a:lnTo>
                  <a:lnTo>
                    <a:pt x="26819" y="1500"/>
                  </a:lnTo>
                  <a:lnTo>
                    <a:pt x="26819" y="938"/>
                  </a:lnTo>
                  <a:cubicBezTo>
                    <a:pt x="26819" y="418"/>
                    <a:pt x="26397" y="1"/>
                    <a:pt x="25876" y="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03;p31">
              <a:extLst>
                <a:ext uri="{FF2B5EF4-FFF2-40B4-BE49-F238E27FC236}">
                  <a16:creationId xmlns:a16="http://schemas.microsoft.com/office/drawing/2014/main" id="{69AE071B-807F-F2FA-24CB-50ADC04653CC}"/>
                </a:ext>
              </a:extLst>
            </p:cNvPr>
            <p:cNvSpPr/>
            <p:nvPr/>
          </p:nvSpPr>
          <p:spPr>
            <a:xfrm>
              <a:off x="6273950" y="3303326"/>
              <a:ext cx="426300" cy="126596"/>
            </a:xfrm>
            <a:custGeom>
              <a:avLst/>
              <a:gdLst/>
              <a:ahLst/>
              <a:cxnLst/>
              <a:rect l="l" t="t" r="r" b="b"/>
              <a:pathLst>
                <a:path w="17167" h="5098" extrusionOk="0">
                  <a:moveTo>
                    <a:pt x="1" y="0"/>
                  </a:moveTo>
                  <a:lnTo>
                    <a:pt x="1" y="1156"/>
                  </a:lnTo>
                  <a:lnTo>
                    <a:pt x="17167" y="5097"/>
                  </a:lnTo>
                  <a:lnTo>
                    <a:pt x="171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04;p31">
              <a:extLst>
                <a:ext uri="{FF2B5EF4-FFF2-40B4-BE49-F238E27FC236}">
                  <a16:creationId xmlns:a16="http://schemas.microsoft.com/office/drawing/2014/main" id="{9ADAB4FA-E358-EE40-30CD-C15200F08408}"/>
                </a:ext>
              </a:extLst>
            </p:cNvPr>
            <p:cNvSpPr/>
            <p:nvPr/>
          </p:nvSpPr>
          <p:spPr>
            <a:xfrm>
              <a:off x="5375029" y="3097292"/>
              <a:ext cx="2224098" cy="218476"/>
            </a:xfrm>
            <a:custGeom>
              <a:avLst/>
              <a:gdLst/>
              <a:ahLst/>
              <a:cxnLst/>
              <a:rect l="l" t="t" r="r" b="b"/>
              <a:pathLst>
                <a:path w="89564" h="8798" extrusionOk="0">
                  <a:moveTo>
                    <a:pt x="0" y="1"/>
                  </a:moveTo>
                  <a:lnTo>
                    <a:pt x="0" y="6435"/>
                  </a:lnTo>
                  <a:cubicBezTo>
                    <a:pt x="0" y="7739"/>
                    <a:pt x="1057" y="8797"/>
                    <a:pt x="2361" y="8797"/>
                  </a:cubicBezTo>
                  <a:lnTo>
                    <a:pt x="87208" y="8797"/>
                  </a:lnTo>
                  <a:cubicBezTo>
                    <a:pt x="88507" y="8797"/>
                    <a:pt x="89564" y="7739"/>
                    <a:pt x="89564" y="6435"/>
                  </a:cubicBezTo>
                  <a:lnTo>
                    <a:pt x="89564" y="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05;p31">
              <a:extLst>
                <a:ext uri="{FF2B5EF4-FFF2-40B4-BE49-F238E27FC236}">
                  <a16:creationId xmlns:a16="http://schemas.microsoft.com/office/drawing/2014/main" id="{91ED7E4C-40CA-06CA-6A5B-0E52E29903C3}"/>
                </a:ext>
              </a:extLst>
            </p:cNvPr>
            <p:cNvSpPr/>
            <p:nvPr/>
          </p:nvSpPr>
          <p:spPr>
            <a:xfrm>
              <a:off x="5375029" y="1818088"/>
              <a:ext cx="2224161" cy="1289166"/>
            </a:xfrm>
            <a:custGeom>
              <a:avLst/>
              <a:gdLst/>
              <a:ahLst/>
              <a:cxnLst/>
              <a:rect l="l" t="t" r="r" b="b"/>
              <a:pathLst>
                <a:path w="89564" h="51913" extrusionOk="0">
                  <a:moveTo>
                    <a:pt x="2361" y="1"/>
                  </a:moveTo>
                  <a:cubicBezTo>
                    <a:pt x="1057" y="1"/>
                    <a:pt x="0" y="1059"/>
                    <a:pt x="0" y="2357"/>
                  </a:cubicBezTo>
                  <a:lnTo>
                    <a:pt x="0" y="51913"/>
                  </a:lnTo>
                  <a:lnTo>
                    <a:pt x="89564" y="51913"/>
                  </a:lnTo>
                  <a:lnTo>
                    <a:pt x="89564" y="2357"/>
                  </a:lnTo>
                  <a:cubicBezTo>
                    <a:pt x="89564" y="1059"/>
                    <a:pt x="88507" y="1"/>
                    <a:pt x="87208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89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06;p31">
              <a:extLst>
                <a:ext uri="{FF2B5EF4-FFF2-40B4-BE49-F238E27FC236}">
                  <a16:creationId xmlns:a16="http://schemas.microsoft.com/office/drawing/2014/main" id="{64291FD3-D2A9-D21B-3121-8C6B36644FDB}"/>
                </a:ext>
              </a:extLst>
            </p:cNvPr>
            <p:cNvSpPr/>
            <p:nvPr/>
          </p:nvSpPr>
          <p:spPr>
            <a:xfrm>
              <a:off x="5434356" y="1871380"/>
              <a:ext cx="2105483" cy="1171978"/>
            </a:xfrm>
            <a:custGeom>
              <a:avLst/>
              <a:gdLst/>
              <a:ahLst/>
              <a:cxnLst/>
              <a:rect l="l" t="t" r="r" b="b"/>
              <a:pathLst>
                <a:path w="84785" h="47194" extrusionOk="0">
                  <a:moveTo>
                    <a:pt x="1" y="0"/>
                  </a:moveTo>
                  <a:lnTo>
                    <a:pt x="1" y="47193"/>
                  </a:lnTo>
                  <a:lnTo>
                    <a:pt x="84785" y="47193"/>
                  </a:lnTo>
                  <a:lnTo>
                    <a:pt x="84785" y="0"/>
                  </a:ln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07;p31">
              <a:extLst>
                <a:ext uri="{FF2B5EF4-FFF2-40B4-BE49-F238E27FC236}">
                  <a16:creationId xmlns:a16="http://schemas.microsoft.com/office/drawing/2014/main" id="{7737C52C-390B-0D7B-656F-969E1FD7C25A}"/>
                </a:ext>
              </a:extLst>
            </p:cNvPr>
            <p:cNvSpPr/>
            <p:nvPr/>
          </p:nvSpPr>
          <p:spPr>
            <a:xfrm>
              <a:off x="5527258" y="1968354"/>
              <a:ext cx="677425" cy="476599"/>
            </a:xfrm>
            <a:custGeom>
              <a:avLst/>
              <a:gdLst/>
              <a:ahLst/>
              <a:cxnLst/>
              <a:rect l="l" t="t" r="r" b="b"/>
              <a:pathLst>
                <a:path w="27279" h="19192" extrusionOk="0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08;p31">
              <a:extLst>
                <a:ext uri="{FF2B5EF4-FFF2-40B4-BE49-F238E27FC236}">
                  <a16:creationId xmlns:a16="http://schemas.microsoft.com/office/drawing/2014/main" id="{E0CE783E-5A95-086C-86C3-C8C75F66BB15}"/>
                </a:ext>
              </a:extLst>
            </p:cNvPr>
            <p:cNvSpPr/>
            <p:nvPr/>
          </p:nvSpPr>
          <p:spPr>
            <a:xfrm>
              <a:off x="5527258" y="2497898"/>
              <a:ext cx="1407769" cy="476698"/>
            </a:xfrm>
            <a:custGeom>
              <a:avLst/>
              <a:gdLst/>
              <a:ahLst/>
              <a:cxnLst/>
              <a:rect l="l" t="t" r="r" b="b"/>
              <a:pathLst>
                <a:path w="56689" h="19196" extrusionOk="0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09;p31">
              <a:extLst>
                <a:ext uri="{FF2B5EF4-FFF2-40B4-BE49-F238E27FC236}">
                  <a16:creationId xmlns:a16="http://schemas.microsoft.com/office/drawing/2014/main" id="{18AEA029-A002-62DF-401B-2F504BFBA492}"/>
                </a:ext>
              </a:extLst>
            </p:cNvPr>
            <p:cNvSpPr/>
            <p:nvPr/>
          </p:nvSpPr>
          <p:spPr>
            <a:xfrm>
              <a:off x="6257635" y="1968354"/>
              <a:ext cx="677400" cy="476599"/>
            </a:xfrm>
            <a:custGeom>
              <a:avLst/>
              <a:gdLst/>
              <a:ahLst/>
              <a:cxnLst/>
              <a:rect l="l" t="t" r="r" b="b"/>
              <a:pathLst>
                <a:path w="27278" h="19192" extrusionOk="0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10;p31">
              <a:extLst>
                <a:ext uri="{FF2B5EF4-FFF2-40B4-BE49-F238E27FC236}">
                  <a16:creationId xmlns:a16="http://schemas.microsoft.com/office/drawing/2014/main" id="{B0978EF9-3C60-AFD9-3AF0-81E3DF26181F}"/>
                </a:ext>
              </a:extLst>
            </p:cNvPr>
            <p:cNvSpPr/>
            <p:nvPr/>
          </p:nvSpPr>
          <p:spPr>
            <a:xfrm>
              <a:off x="7002489" y="1968354"/>
              <a:ext cx="479554" cy="221338"/>
            </a:xfrm>
            <a:custGeom>
              <a:avLst/>
              <a:gdLst/>
              <a:ahLst/>
              <a:cxnLst/>
              <a:rect l="l" t="t" r="r" b="b"/>
              <a:pathLst>
                <a:path w="19311" h="8913" extrusionOk="0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11;p31">
              <a:extLst>
                <a:ext uri="{FF2B5EF4-FFF2-40B4-BE49-F238E27FC236}">
                  <a16:creationId xmlns:a16="http://schemas.microsoft.com/office/drawing/2014/main" id="{1D680E40-8B5B-9419-CD7A-F88E69C7CE6F}"/>
                </a:ext>
              </a:extLst>
            </p:cNvPr>
            <p:cNvSpPr/>
            <p:nvPr/>
          </p:nvSpPr>
          <p:spPr>
            <a:xfrm>
              <a:off x="7002489" y="2241370"/>
              <a:ext cx="479554" cy="733225"/>
            </a:xfrm>
            <a:custGeom>
              <a:avLst/>
              <a:gdLst/>
              <a:ahLst/>
              <a:cxnLst/>
              <a:rect l="l" t="t" r="r" b="b"/>
              <a:pathLst>
                <a:path w="19311" h="29526" extrusionOk="0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30125FD-3C83-5DF3-AFED-5E9B2EA5766B}"/>
              </a:ext>
            </a:extLst>
          </p:cNvPr>
          <p:cNvGrpSpPr/>
          <p:nvPr/>
        </p:nvGrpSpPr>
        <p:grpSpPr>
          <a:xfrm>
            <a:off x="1883408" y="860647"/>
            <a:ext cx="5528007" cy="2872917"/>
            <a:chOff x="1766806" y="736015"/>
            <a:chExt cx="5818608" cy="3488542"/>
          </a:xfrm>
        </p:grpSpPr>
        <p:sp>
          <p:nvSpPr>
            <p:cNvPr id="55" name="Google Shape;784;p42">
              <a:extLst>
                <a:ext uri="{FF2B5EF4-FFF2-40B4-BE49-F238E27FC236}">
                  <a16:creationId xmlns:a16="http://schemas.microsoft.com/office/drawing/2014/main" id="{1BD31E53-838A-1B86-34AF-7A2FE1A90302}"/>
                </a:ext>
              </a:extLst>
            </p:cNvPr>
            <p:cNvSpPr/>
            <p:nvPr/>
          </p:nvSpPr>
          <p:spPr>
            <a:xfrm>
              <a:off x="1766806" y="1562290"/>
              <a:ext cx="2897432" cy="2662267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83;p42">
              <a:extLst>
                <a:ext uri="{FF2B5EF4-FFF2-40B4-BE49-F238E27FC236}">
                  <a16:creationId xmlns:a16="http://schemas.microsoft.com/office/drawing/2014/main" id="{DB69AE2B-BE98-8506-4FE4-437019A4518B}"/>
                </a:ext>
              </a:extLst>
            </p:cNvPr>
            <p:cNvSpPr/>
            <p:nvPr/>
          </p:nvSpPr>
          <p:spPr>
            <a:xfrm>
              <a:off x="4443238" y="1562290"/>
              <a:ext cx="3142176" cy="2662267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85;p42">
              <a:extLst>
                <a:ext uri="{FF2B5EF4-FFF2-40B4-BE49-F238E27FC236}">
                  <a16:creationId xmlns:a16="http://schemas.microsoft.com/office/drawing/2014/main" id="{70BF0A7E-CC5F-6414-C060-7490AF954782}"/>
                </a:ext>
              </a:extLst>
            </p:cNvPr>
            <p:cNvSpPr/>
            <p:nvPr/>
          </p:nvSpPr>
          <p:spPr>
            <a:xfrm>
              <a:off x="4428746" y="736015"/>
              <a:ext cx="3142176" cy="979202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86;p42">
              <a:extLst>
                <a:ext uri="{FF2B5EF4-FFF2-40B4-BE49-F238E27FC236}">
                  <a16:creationId xmlns:a16="http://schemas.microsoft.com/office/drawing/2014/main" id="{FF565589-699B-8779-3063-E8EA3865B1A7}"/>
                </a:ext>
              </a:extLst>
            </p:cNvPr>
            <p:cNvSpPr/>
            <p:nvPr/>
          </p:nvSpPr>
          <p:spPr>
            <a:xfrm>
              <a:off x="1766806" y="736015"/>
              <a:ext cx="2897432" cy="979202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87;p42">
              <a:extLst>
                <a:ext uri="{FF2B5EF4-FFF2-40B4-BE49-F238E27FC236}">
                  <a16:creationId xmlns:a16="http://schemas.microsoft.com/office/drawing/2014/main" id="{8F240642-D5AF-CA98-B10B-06B00184CD26}"/>
                </a:ext>
              </a:extLst>
            </p:cNvPr>
            <p:cNvSpPr/>
            <p:nvPr/>
          </p:nvSpPr>
          <p:spPr>
            <a:xfrm>
              <a:off x="2312669" y="1121153"/>
              <a:ext cx="357566" cy="215382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88;p42">
              <a:extLst>
                <a:ext uri="{FF2B5EF4-FFF2-40B4-BE49-F238E27FC236}">
                  <a16:creationId xmlns:a16="http://schemas.microsoft.com/office/drawing/2014/main" id="{810E78AB-672E-D4E7-CFAF-4F554637F9FE}"/>
                </a:ext>
              </a:extLst>
            </p:cNvPr>
            <p:cNvSpPr/>
            <p:nvPr/>
          </p:nvSpPr>
          <p:spPr>
            <a:xfrm>
              <a:off x="3018037" y="1121153"/>
              <a:ext cx="395310" cy="215382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89;p42">
              <a:extLst>
                <a:ext uri="{FF2B5EF4-FFF2-40B4-BE49-F238E27FC236}">
                  <a16:creationId xmlns:a16="http://schemas.microsoft.com/office/drawing/2014/main" id="{98216F28-7DDE-C19D-2AD8-359860FD2D2A}"/>
                </a:ext>
              </a:extLst>
            </p:cNvPr>
            <p:cNvSpPr/>
            <p:nvPr/>
          </p:nvSpPr>
          <p:spPr>
            <a:xfrm>
              <a:off x="3761136" y="1121153"/>
              <a:ext cx="357566" cy="215382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200" y="51525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 </a:t>
            </a:r>
            <a:endParaRPr/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2723897" y="1658157"/>
            <a:ext cx="3861641" cy="2058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chemeClr val="bg1"/>
                </a:solidFill>
              </a:rPr>
              <a:t>- </a:t>
            </a:r>
            <a:r>
              <a:rPr lang="en-US" b="0" dirty="0">
                <a:solidFill>
                  <a:schemeClr val="bg1"/>
                </a:solidFill>
              </a:rPr>
              <a:t>Calculate fees and salaries for students and teachers.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b="0" dirty="0">
              <a:solidFill>
                <a:schemeClr val="bg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b="0" dirty="0">
                <a:solidFill>
                  <a:schemeClr val="bg1"/>
                </a:solidFill>
              </a:rPr>
              <a:t>C programming language.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schemeClr val="bg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schemeClr val="bg1"/>
                </a:solidFill>
              </a:rPr>
              <a:t>- File Handling and data structures.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b="0" dirty="0">
              <a:solidFill>
                <a:schemeClr val="bg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schemeClr val="bg1"/>
                </a:solidFill>
              </a:rPr>
              <a:t>- Helping users calculate bills easier</a:t>
            </a:r>
            <a:r>
              <a:rPr lang="en-US" sz="1800" b="0" dirty="0">
                <a:solidFill>
                  <a:schemeClr val="bg1"/>
                </a:solidFill>
              </a:rPr>
              <a:t>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50"/>
          <p:cNvSpPr txBox="1">
            <a:spLocks noGrp="1"/>
          </p:cNvSpPr>
          <p:nvPr>
            <p:ph type="title"/>
          </p:nvPr>
        </p:nvSpPr>
        <p:spPr>
          <a:xfrm>
            <a:off x="2708549" y="1590777"/>
            <a:ext cx="3904500" cy="1322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02.</a:t>
            </a:r>
            <a:br>
              <a:rPr lang="en" sz="7200"/>
            </a:br>
            <a:r>
              <a:rPr lang="en" sz="7200">
                <a:latin typeface="Haettenschweiler" panose="020B0706040902060204" pitchFamily="34" charset="0"/>
              </a:rPr>
              <a:t>Module</a:t>
            </a:r>
            <a:endParaRPr sz="7200">
              <a:latin typeface="Haettenschweiler" panose="020B0706040902060204" pitchFamily="34" charset="0"/>
            </a:endParaRPr>
          </a:p>
        </p:txBody>
      </p:sp>
      <p:grpSp>
        <p:nvGrpSpPr>
          <p:cNvPr id="3" name="Google Shape;412;p31">
            <a:extLst>
              <a:ext uri="{FF2B5EF4-FFF2-40B4-BE49-F238E27FC236}">
                <a16:creationId xmlns:a16="http://schemas.microsoft.com/office/drawing/2014/main" id="{ECA3C57A-49D3-D39A-9140-8C5F20F5AEEE}"/>
              </a:ext>
            </a:extLst>
          </p:cNvPr>
          <p:cNvGrpSpPr/>
          <p:nvPr/>
        </p:nvGrpSpPr>
        <p:grpSpPr>
          <a:xfrm>
            <a:off x="2702762" y="333615"/>
            <a:ext cx="795392" cy="626115"/>
            <a:chOff x="7542675" y="1392460"/>
            <a:chExt cx="879178" cy="692069"/>
          </a:xfrm>
        </p:grpSpPr>
        <p:sp>
          <p:nvSpPr>
            <p:cNvPr id="4" name="Google Shape;413;p31">
              <a:extLst>
                <a:ext uri="{FF2B5EF4-FFF2-40B4-BE49-F238E27FC236}">
                  <a16:creationId xmlns:a16="http://schemas.microsoft.com/office/drawing/2014/main" id="{217BFB3D-E5E1-787E-407F-1BF2A5C7E90B}"/>
                </a:ext>
              </a:extLst>
            </p:cNvPr>
            <p:cNvSpPr/>
            <p:nvPr/>
          </p:nvSpPr>
          <p:spPr>
            <a:xfrm>
              <a:off x="7542675" y="1392460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414;p31">
              <a:extLst>
                <a:ext uri="{FF2B5EF4-FFF2-40B4-BE49-F238E27FC236}">
                  <a16:creationId xmlns:a16="http://schemas.microsoft.com/office/drawing/2014/main" id="{4D144713-1004-CA60-3233-C714EBDA8B76}"/>
                </a:ext>
              </a:extLst>
            </p:cNvPr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6" name="Google Shape;415;p31">
                <a:extLst>
                  <a:ext uri="{FF2B5EF4-FFF2-40B4-BE49-F238E27FC236}">
                    <a16:creationId xmlns:a16="http://schemas.microsoft.com/office/drawing/2014/main" id="{DC5B4303-A5E8-87FA-F1A6-C7E3C40A76BC}"/>
                  </a:ext>
                </a:extLst>
              </p:cNvPr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16;p31">
                <a:extLst>
                  <a:ext uri="{FF2B5EF4-FFF2-40B4-BE49-F238E27FC236}">
                    <a16:creationId xmlns:a16="http://schemas.microsoft.com/office/drawing/2014/main" id="{AA4E43ED-8534-AA17-D985-E1B4C0FCF6DF}"/>
                  </a:ext>
                </a:extLst>
              </p:cNvPr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17;p31">
                <a:extLst>
                  <a:ext uri="{FF2B5EF4-FFF2-40B4-BE49-F238E27FC236}">
                    <a16:creationId xmlns:a16="http://schemas.microsoft.com/office/drawing/2014/main" id="{90F3B93B-8607-B6EB-6B91-A095287F1F22}"/>
                  </a:ext>
                </a:extLst>
              </p:cNvPr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18;p31">
                <a:extLst>
                  <a:ext uri="{FF2B5EF4-FFF2-40B4-BE49-F238E27FC236}">
                    <a16:creationId xmlns:a16="http://schemas.microsoft.com/office/drawing/2014/main" id="{A58C3D7E-9BC9-DCE9-0B62-D5A1923B9991}"/>
                  </a:ext>
                </a:extLst>
              </p:cNvPr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" name="Google Shape;400;p31">
            <a:extLst>
              <a:ext uri="{FF2B5EF4-FFF2-40B4-BE49-F238E27FC236}">
                <a16:creationId xmlns:a16="http://schemas.microsoft.com/office/drawing/2014/main" id="{EED9F0C2-7296-EFDB-8F3A-7F936B73943D}"/>
              </a:ext>
            </a:extLst>
          </p:cNvPr>
          <p:cNvGrpSpPr/>
          <p:nvPr/>
        </p:nvGrpSpPr>
        <p:grpSpPr>
          <a:xfrm>
            <a:off x="423623" y="646768"/>
            <a:ext cx="2645345" cy="1943029"/>
            <a:chOff x="5375029" y="1818088"/>
            <a:chExt cx="2224161" cy="1884607"/>
          </a:xfrm>
        </p:grpSpPr>
        <p:sp>
          <p:nvSpPr>
            <p:cNvPr id="11" name="Google Shape;401;p31">
              <a:extLst>
                <a:ext uri="{FF2B5EF4-FFF2-40B4-BE49-F238E27FC236}">
                  <a16:creationId xmlns:a16="http://schemas.microsoft.com/office/drawing/2014/main" id="{2B0DC545-A6CE-8B56-97A3-2050DCE51E67}"/>
                </a:ext>
              </a:extLst>
            </p:cNvPr>
            <p:cNvSpPr/>
            <p:nvPr/>
          </p:nvSpPr>
          <p:spPr>
            <a:xfrm>
              <a:off x="6273950" y="3298356"/>
              <a:ext cx="426300" cy="396873"/>
            </a:xfrm>
            <a:custGeom>
              <a:avLst/>
              <a:gdLst/>
              <a:ahLst/>
              <a:cxnLst/>
              <a:rect l="l" t="t" r="r" b="b"/>
              <a:pathLst>
                <a:path w="17167" h="15982" extrusionOk="0">
                  <a:moveTo>
                    <a:pt x="1" y="0"/>
                  </a:moveTo>
                  <a:lnTo>
                    <a:pt x="1" y="15982"/>
                  </a:lnTo>
                  <a:lnTo>
                    <a:pt x="17167" y="15982"/>
                  </a:lnTo>
                  <a:lnTo>
                    <a:pt x="17167" y="0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2;p31">
              <a:extLst>
                <a:ext uri="{FF2B5EF4-FFF2-40B4-BE49-F238E27FC236}">
                  <a16:creationId xmlns:a16="http://schemas.microsoft.com/office/drawing/2014/main" id="{7147181D-78B2-C947-D5B4-060A8BBDF701}"/>
                </a:ext>
              </a:extLst>
            </p:cNvPr>
            <p:cNvSpPr/>
            <p:nvPr/>
          </p:nvSpPr>
          <p:spPr>
            <a:xfrm>
              <a:off x="6154104" y="3665446"/>
              <a:ext cx="666008" cy="37249"/>
            </a:xfrm>
            <a:custGeom>
              <a:avLst/>
              <a:gdLst/>
              <a:ahLst/>
              <a:cxnLst/>
              <a:rect l="l" t="t" r="r" b="b"/>
              <a:pathLst>
                <a:path w="26820" h="1500" extrusionOk="0">
                  <a:moveTo>
                    <a:pt x="938" y="1"/>
                  </a:moveTo>
                  <a:cubicBezTo>
                    <a:pt x="423" y="1"/>
                    <a:pt x="0" y="418"/>
                    <a:pt x="0" y="938"/>
                  </a:cubicBezTo>
                  <a:lnTo>
                    <a:pt x="0" y="1500"/>
                  </a:lnTo>
                  <a:lnTo>
                    <a:pt x="26819" y="1500"/>
                  </a:lnTo>
                  <a:lnTo>
                    <a:pt x="26819" y="938"/>
                  </a:lnTo>
                  <a:cubicBezTo>
                    <a:pt x="26819" y="418"/>
                    <a:pt x="26397" y="1"/>
                    <a:pt x="25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3;p31">
              <a:extLst>
                <a:ext uri="{FF2B5EF4-FFF2-40B4-BE49-F238E27FC236}">
                  <a16:creationId xmlns:a16="http://schemas.microsoft.com/office/drawing/2014/main" id="{E0EB4B27-630B-3A48-475E-94B763010B9B}"/>
                </a:ext>
              </a:extLst>
            </p:cNvPr>
            <p:cNvSpPr/>
            <p:nvPr/>
          </p:nvSpPr>
          <p:spPr>
            <a:xfrm>
              <a:off x="6273950" y="3303326"/>
              <a:ext cx="426300" cy="126596"/>
            </a:xfrm>
            <a:custGeom>
              <a:avLst/>
              <a:gdLst/>
              <a:ahLst/>
              <a:cxnLst/>
              <a:rect l="l" t="t" r="r" b="b"/>
              <a:pathLst>
                <a:path w="17167" h="5098" extrusionOk="0">
                  <a:moveTo>
                    <a:pt x="1" y="0"/>
                  </a:moveTo>
                  <a:lnTo>
                    <a:pt x="1" y="1156"/>
                  </a:lnTo>
                  <a:lnTo>
                    <a:pt x="17167" y="5097"/>
                  </a:lnTo>
                  <a:lnTo>
                    <a:pt x="17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4;p31">
              <a:extLst>
                <a:ext uri="{FF2B5EF4-FFF2-40B4-BE49-F238E27FC236}">
                  <a16:creationId xmlns:a16="http://schemas.microsoft.com/office/drawing/2014/main" id="{F6C8489B-B14A-169E-4910-892AEC912393}"/>
                </a:ext>
              </a:extLst>
            </p:cNvPr>
            <p:cNvSpPr/>
            <p:nvPr/>
          </p:nvSpPr>
          <p:spPr>
            <a:xfrm>
              <a:off x="5375029" y="3097292"/>
              <a:ext cx="2224098" cy="218476"/>
            </a:xfrm>
            <a:custGeom>
              <a:avLst/>
              <a:gdLst/>
              <a:ahLst/>
              <a:cxnLst/>
              <a:rect l="l" t="t" r="r" b="b"/>
              <a:pathLst>
                <a:path w="89564" h="8798" extrusionOk="0">
                  <a:moveTo>
                    <a:pt x="0" y="1"/>
                  </a:moveTo>
                  <a:lnTo>
                    <a:pt x="0" y="6435"/>
                  </a:lnTo>
                  <a:cubicBezTo>
                    <a:pt x="0" y="7739"/>
                    <a:pt x="1057" y="8797"/>
                    <a:pt x="2361" y="8797"/>
                  </a:cubicBezTo>
                  <a:lnTo>
                    <a:pt x="87208" y="8797"/>
                  </a:lnTo>
                  <a:cubicBezTo>
                    <a:pt x="88507" y="8797"/>
                    <a:pt x="89564" y="7739"/>
                    <a:pt x="89564" y="6435"/>
                  </a:cubicBezTo>
                  <a:lnTo>
                    <a:pt x="89564" y="1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5;p31">
              <a:extLst>
                <a:ext uri="{FF2B5EF4-FFF2-40B4-BE49-F238E27FC236}">
                  <a16:creationId xmlns:a16="http://schemas.microsoft.com/office/drawing/2014/main" id="{F0C0B4B9-25F5-D964-6055-396CB2CF9B59}"/>
                </a:ext>
              </a:extLst>
            </p:cNvPr>
            <p:cNvSpPr/>
            <p:nvPr/>
          </p:nvSpPr>
          <p:spPr>
            <a:xfrm>
              <a:off x="5375029" y="1818088"/>
              <a:ext cx="2224161" cy="1289166"/>
            </a:xfrm>
            <a:custGeom>
              <a:avLst/>
              <a:gdLst/>
              <a:ahLst/>
              <a:cxnLst/>
              <a:rect l="l" t="t" r="r" b="b"/>
              <a:pathLst>
                <a:path w="89564" h="51913" extrusionOk="0">
                  <a:moveTo>
                    <a:pt x="2361" y="1"/>
                  </a:moveTo>
                  <a:cubicBezTo>
                    <a:pt x="1057" y="1"/>
                    <a:pt x="0" y="1059"/>
                    <a:pt x="0" y="2357"/>
                  </a:cubicBezTo>
                  <a:lnTo>
                    <a:pt x="0" y="51913"/>
                  </a:lnTo>
                  <a:lnTo>
                    <a:pt x="89564" y="51913"/>
                  </a:lnTo>
                  <a:lnTo>
                    <a:pt x="89564" y="2357"/>
                  </a:lnTo>
                  <a:cubicBezTo>
                    <a:pt x="89564" y="1059"/>
                    <a:pt x="88507" y="1"/>
                    <a:pt x="8720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solidFill>
                <a:schemeClr val="dk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6;p31">
              <a:extLst>
                <a:ext uri="{FF2B5EF4-FFF2-40B4-BE49-F238E27FC236}">
                  <a16:creationId xmlns:a16="http://schemas.microsoft.com/office/drawing/2014/main" id="{5E3B7D01-B0B2-1997-DBA5-65C008014872}"/>
                </a:ext>
              </a:extLst>
            </p:cNvPr>
            <p:cNvSpPr/>
            <p:nvPr/>
          </p:nvSpPr>
          <p:spPr>
            <a:xfrm>
              <a:off x="5434356" y="1871380"/>
              <a:ext cx="2105483" cy="1171978"/>
            </a:xfrm>
            <a:custGeom>
              <a:avLst/>
              <a:gdLst/>
              <a:ahLst/>
              <a:cxnLst/>
              <a:rect l="l" t="t" r="r" b="b"/>
              <a:pathLst>
                <a:path w="84785" h="47194" extrusionOk="0">
                  <a:moveTo>
                    <a:pt x="1" y="0"/>
                  </a:moveTo>
                  <a:lnTo>
                    <a:pt x="1" y="47193"/>
                  </a:lnTo>
                  <a:lnTo>
                    <a:pt x="84785" y="47193"/>
                  </a:lnTo>
                  <a:lnTo>
                    <a:pt x="84785" y="0"/>
                  </a:ln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7;p31">
              <a:extLst>
                <a:ext uri="{FF2B5EF4-FFF2-40B4-BE49-F238E27FC236}">
                  <a16:creationId xmlns:a16="http://schemas.microsoft.com/office/drawing/2014/main" id="{3FE42D9D-7F7A-C168-D924-FC8F1A0D89B4}"/>
                </a:ext>
              </a:extLst>
            </p:cNvPr>
            <p:cNvSpPr/>
            <p:nvPr/>
          </p:nvSpPr>
          <p:spPr>
            <a:xfrm>
              <a:off x="5527258" y="1968354"/>
              <a:ext cx="677425" cy="476599"/>
            </a:xfrm>
            <a:custGeom>
              <a:avLst/>
              <a:gdLst/>
              <a:ahLst/>
              <a:cxnLst/>
              <a:rect l="l" t="t" r="r" b="b"/>
              <a:pathLst>
                <a:path w="27279" h="19192" extrusionOk="0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8;p31">
              <a:extLst>
                <a:ext uri="{FF2B5EF4-FFF2-40B4-BE49-F238E27FC236}">
                  <a16:creationId xmlns:a16="http://schemas.microsoft.com/office/drawing/2014/main" id="{081AEED4-5C17-2B5F-C938-6B8ADF248B5F}"/>
                </a:ext>
              </a:extLst>
            </p:cNvPr>
            <p:cNvSpPr/>
            <p:nvPr/>
          </p:nvSpPr>
          <p:spPr>
            <a:xfrm>
              <a:off x="5527258" y="2497898"/>
              <a:ext cx="1407769" cy="476698"/>
            </a:xfrm>
            <a:custGeom>
              <a:avLst/>
              <a:gdLst/>
              <a:ahLst/>
              <a:cxnLst/>
              <a:rect l="l" t="t" r="r" b="b"/>
              <a:pathLst>
                <a:path w="56689" h="19196" extrusionOk="0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9;p31">
              <a:extLst>
                <a:ext uri="{FF2B5EF4-FFF2-40B4-BE49-F238E27FC236}">
                  <a16:creationId xmlns:a16="http://schemas.microsoft.com/office/drawing/2014/main" id="{68CF22AE-787D-61C7-3922-E7621AAA74CD}"/>
                </a:ext>
              </a:extLst>
            </p:cNvPr>
            <p:cNvSpPr/>
            <p:nvPr/>
          </p:nvSpPr>
          <p:spPr>
            <a:xfrm>
              <a:off x="6257635" y="1968354"/>
              <a:ext cx="677400" cy="476599"/>
            </a:xfrm>
            <a:custGeom>
              <a:avLst/>
              <a:gdLst/>
              <a:ahLst/>
              <a:cxnLst/>
              <a:rect l="l" t="t" r="r" b="b"/>
              <a:pathLst>
                <a:path w="27278" h="19192" extrusionOk="0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10;p31">
              <a:extLst>
                <a:ext uri="{FF2B5EF4-FFF2-40B4-BE49-F238E27FC236}">
                  <a16:creationId xmlns:a16="http://schemas.microsoft.com/office/drawing/2014/main" id="{E3F5D772-3375-2963-4192-5662193F2304}"/>
                </a:ext>
              </a:extLst>
            </p:cNvPr>
            <p:cNvSpPr/>
            <p:nvPr/>
          </p:nvSpPr>
          <p:spPr>
            <a:xfrm>
              <a:off x="7002489" y="1968354"/>
              <a:ext cx="479554" cy="221338"/>
            </a:xfrm>
            <a:custGeom>
              <a:avLst/>
              <a:gdLst/>
              <a:ahLst/>
              <a:cxnLst/>
              <a:rect l="l" t="t" r="r" b="b"/>
              <a:pathLst>
                <a:path w="19311" h="8913" extrusionOk="0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11;p31">
              <a:extLst>
                <a:ext uri="{FF2B5EF4-FFF2-40B4-BE49-F238E27FC236}">
                  <a16:creationId xmlns:a16="http://schemas.microsoft.com/office/drawing/2014/main" id="{12788469-07C8-29D6-27E1-1A52D5DFC5E1}"/>
                </a:ext>
              </a:extLst>
            </p:cNvPr>
            <p:cNvSpPr/>
            <p:nvPr/>
          </p:nvSpPr>
          <p:spPr>
            <a:xfrm>
              <a:off x="7002489" y="2241370"/>
              <a:ext cx="479554" cy="733225"/>
            </a:xfrm>
            <a:custGeom>
              <a:avLst/>
              <a:gdLst/>
              <a:ahLst/>
              <a:cxnLst/>
              <a:rect l="l" t="t" r="r" b="b"/>
              <a:pathLst>
                <a:path w="19311" h="29526" extrusionOk="0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423;p31">
            <a:extLst>
              <a:ext uri="{FF2B5EF4-FFF2-40B4-BE49-F238E27FC236}">
                <a16:creationId xmlns:a16="http://schemas.microsoft.com/office/drawing/2014/main" id="{060AE53E-ADC5-61F8-D040-87767BF40721}"/>
              </a:ext>
            </a:extLst>
          </p:cNvPr>
          <p:cNvGrpSpPr/>
          <p:nvPr/>
        </p:nvGrpSpPr>
        <p:grpSpPr>
          <a:xfrm>
            <a:off x="252663" y="1751174"/>
            <a:ext cx="633471" cy="733893"/>
            <a:chOff x="5055410" y="2845326"/>
            <a:chExt cx="633471" cy="733893"/>
          </a:xfrm>
        </p:grpSpPr>
        <p:grpSp>
          <p:nvGrpSpPr>
            <p:cNvPr id="23" name="Google Shape;424;p31">
              <a:extLst>
                <a:ext uri="{FF2B5EF4-FFF2-40B4-BE49-F238E27FC236}">
                  <a16:creationId xmlns:a16="http://schemas.microsoft.com/office/drawing/2014/main" id="{7F281AD5-8FC1-EC4B-6055-29F1DD9CD90D}"/>
                </a:ext>
              </a:extLst>
            </p:cNvPr>
            <p:cNvGrpSpPr/>
            <p:nvPr/>
          </p:nvGrpSpPr>
          <p:grpSpPr>
            <a:xfrm>
              <a:off x="5055410" y="2845326"/>
              <a:ext cx="633471" cy="733893"/>
              <a:chOff x="5418807" y="2497285"/>
              <a:chExt cx="700200" cy="811200"/>
            </a:xfrm>
          </p:grpSpPr>
          <p:sp>
            <p:nvSpPr>
              <p:cNvPr id="28" name="Google Shape;425;p31">
                <a:extLst>
                  <a:ext uri="{FF2B5EF4-FFF2-40B4-BE49-F238E27FC236}">
                    <a16:creationId xmlns:a16="http://schemas.microsoft.com/office/drawing/2014/main" id="{BA331E4C-27C9-38FC-1ACF-C3D4B13EFACA}"/>
                  </a:ext>
                </a:extLst>
              </p:cNvPr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FFFFFF">
                      <a:alpha val="85710"/>
                    </a:srgbClr>
                  </a:gs>
                  <a:gs pos="100000">
                    <a:srgbClr val="C5C7F4">
                      <a:alpha val="8571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" name="Google Shape;426;p31">
                <a:extLst>
                  <a:ext uri="{FF2B5EF4-FFF2-40B4-BE49-F238E27FC236}">
                    <a16:creationId xmlns:a16="http://schemas.microsoft.com/office/drawing/2014/main" id="{37425B55-D7D2-4270-50A1-9CED0286EA0D}"/>
                  </a:ext>
                </a:extLst>
              </p:cNvPr>
              <p:cNvGrpSpPr/>
              <p:nvPr/>
            </p:nvGrpSpPr>
            <p:grpSpPr>
              <a:xfrm>
                <a:off x="5600579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30" name="Google Shape;427;p31">
                  <a:extLst>
                    <a:ext uri="{FF2B5EF4-FFF2-40B4-BE49-F238E27FC236}">
                      <a16:creationId xmlns:a16="http://schemas.microsoft.com/office/drawing/2014/main" id="{E3C7D6A2-FF25-FCD1-EA8E-0A2EFD9AC722}"/>
                    </a:ext>
                  </a:extLst>
                </p:cNvPr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14209" extrusionOk="0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428;p31">
                  <a:extLst>
                    <a:ext uri="{FF2B5EF4-FFF2-40B4-BE49-F238E27FC236}">
                      <a16:creationId xmlns:a16="http://schemas.microsoft.com/office/drawing/2014/main" id="{0045B449-600F-245B-2F11-8287E1940583}"/>
                    </a:ext>
                  </a:extLst>
                </p:cNvPr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6" h="4650" extrusionOk="0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429;p31">
                  <a:extLst>
                    <a:ext uri="{FF2B5EF4-FFF2-40B4-BE49-F238E27FC236}">
                      <a16:creationId xmlns:a16="http://schemas.microsoft.com/office/drawing/2014/main" id="{B22F8025-CFF7-78E4-AB6A-1E1F83A506B6}"/>
                    </a:ext>
                  </a:extLst>
                </p:cNvPr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3" h="5727" extrusionOk="0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" name="Google Shape;430;p31">
              <a:extLst>
                <a:ext uri="{FF2B5EF4-FFF2-40B4-BE49-F238E27FC236}">
                  <a16:creationId xmlns:a16="http://schemas.microsoft.com/office/drawing/2014/main" id="{29F51FC7-A0CD-0993-A8E5-3417E029373A}"/>
                </a:ext>
              </a:extLst>
            </p:cNvPr>
            <p:cNvGrpSpPr/>
            <p:nvPr/>
          </p:nvGrpSpPr>
          <p:grpSpPr>
            <a:xfrm>
              <a:off x="5195602" y="3311831"/>
              <a:ext cx="352067" cy="169406"/>
              <a:chOff x="5528432" y="2979624"/>
              <a:chExt cx="480900" cy="187251"/>
            </a:xfrm>
          </p:grpSpPr>
          <p:sp>
            <p:nvSpPr>
              <p:cNvPr id="25" name="Google Shape;431;p31">
                <a:extLst>
                  <a:ext uri="{FF2B5EF4-FFF2-40B4-BE49-F238E27FC236}">
                    <a16:creationId xmlns:a16="http://schemas.microsoft.com/office/drawing/2014/main" id="{1518D308-5D34-88D5-9D1F-8490E9FE497E}"/>
                  </a:ext>
                </a:extLst>
              </p:cNvPr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32;p31">
                <a:extLst>
                  <a:ext uri="{FF2B5EF4-FFF2-40B4-BE49-F238E27FC236}">
                    <a16:creationId xmlns:a16="http://schemas.microsoft.com/office/drawing/2014/main" id="{77EAAF69-A261-8F2B-26BB-6017845A313C}"/>
                  </a:ext>
                </a:extLst>
              </p:cNvPr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33;p31">
                <a:extLst>
                  <a:ext uri="{FF2B5EF4-FFF2-40B4-BE49-F238E27FC236}">
                    <a16:creationId xmlns:a16="http://schemas.microsoft.com/office/drawing/2014/main" id="{26A4AB03-0543-FF8A-450E-4D85DDD49E09}"/>
                  </a:ext>
                </a:extLst>
              </p:cNvPr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434;p31">
            <a:extLst>
              <a:ext uri="{FF2B5EF4-FFF2-40B4-BE49-F238E27FC236}">
                <a16:creationId xmlns:a16="http://schemas.microsoft.com/office/drawing/2014/main" id="{558A408A-AE99-D6AA-19F5-FE3280B8775F}"/>
              </a:ext>
            </a:extLst>
          </p:cNvPr>
          <p:cNvGrpSpPr/>
          <p:nvPr/>
        </p:nvGrpSpPr>
        <p:grpSpPr>
          <a:xfrm>
            <a:off x="2819594" y="1444132"/>
            <a:ext cx="694832" cy="494692"/>
            <a:chOff x="3336290" y="764021"/>
            <a:chExt cx="810300" cy="576900"/>
          </a:xfrm>
        </p:grpSpPr>
        <p:sp>
          <p:nvSpPr>
            <p:cNvPr id="34" name="Google Shape;435;p31">
              <a:extLst>
                <a:ext uri="{FF2B5EF4-FFF2-40B4-BE49-F238E27FC236}">
                  <a16:creationId xmlns:a16="http://schemas.microsoft.com/office/drawing/2014/main" id="{B201CD24-E10F-40AB-1245-96DF7C2C8360}"/>
                </a:ext>
              </a:extLst>
            </p:cNvPr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36;p31">
              <a:extLst>
                <a:ext uri="{FF2B5EF4-FFF2-40B4-BE49-F238E27FC236}">
                  <a16:creationId xmlns:a16="http://schemas.microsoft.com/office/drawing/2014/main" id="{AF147596-9371-3978-B0AB-CADEEE2913E4}"/>
                </a:ext>
              </a:extLst>
            </p:cNvPr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37;p31">
              <a:extLst>
                <a:ext uri="{FF2B5EF4-FFF2-40B4-BE49-F238E27FC236}">
                  <a16:creationId xmlns:a16="http://schemas.microsoft.com/office/drawing/2014/main" id="{AEADEE22-20D1-E668-7C8D-38BF1116AB93}"/>
                </a:ext>
              </a:extLst>
            </p:cNvPr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613649" y="1465300"/>
            <a:ext cx="1886744" cy="522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i="1" dirty="0"/>
              <a:t>Overall </a:t>
            </a:r>
            <a:r>
              <a:rPr lang="en-GB" b="1" i="1" dirty="0"/>
              <a:t>flowcharts for algorithms</a:t>
            </a:r>
            <a:r>
              <a:rPr lang="en-GB" dirty="0"/>
              <a:t> </a:t>
            </a:r>
            <a:endParaRPr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03CFEE-7252-12EB-69CC-F21AE335D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046" y="16788"/>
            <a:ext cx="3478305" cy="510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05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-454934" y="344344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THupo" panose="02010800040101010101" pitchFamily="2" charset="-122"/>
                <a:ea typeface="STHupo" panose="02010800040101010101" pitchFamily="2" charset="-122"/>
              </a:rPr>
              <a:t>Module 1- Header </a:t>
            </a:r>
            <a:endParaRPr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8DAC8F-CF0A-5198-7295-1FCECC2357F5}"/>
              </a:ext>
            </a:extLst>
          </p:cNvPr>
          <p:cNvGrpSpPr/>
          <p:nvPr/>
        </p:nvGrpSpPr>
        <p:grpSpPr>
          <a:xfrm>
            <a:off x="1615307" y="344344"/>
            <a:ext cx="7415939" cy="4533253"/>
            <a:chOff x="1561063" y="457200"/>
            <a:chExt cx="7415939" cy="4533253"/>
          </a:xfrm>
        </p:grpSpPr>
        <p:grpSp>
          <p:nvGrpSpPr>
            <p:cNvPr id="5" name="Google Shape;3815;p64">
              <a:extLst>
                <a:ext uri="{FF2B5EF4-FFF2-40B4-BE49-F238E27FC236}">
                  <a16:creationId xmlns:a16="http://schemas.microsoft.com/office/drawing/2014/main" id="{482AE699-7EBE-DCAC-71B9-D89836DA3E73}"/>
                </a:ext>
              </a:extLst>
            </p:cNvPr>
            <p:cNvGrpSpPr/>
            <p:nvPr/>
          </p:nvGrpSpPr>
          <p:grpSpPr>
            <a:xfrm>
              <a:off x="1561063" y="457200"/>
              <a:ext cx="7415939" cy="4533253"/>
              <a:chOff x="1171725" y="542675"/>
              <a:chExt cx="5016950" cy="4578200"/>
            </a:xfrm>
          </p:grpSpPr>
          <p:sp>
            <p:nvSpPr>
              <p:cNvPr id="6" name="Google Shape;3816;p64">
                <a:extLst>
                  <a:ext uri="{FF2B5EF4-FFF2-40B4-BE49-F238E27FC236}">
                    <a16:creationId xmlns:a16="http://schemas.microsoft.com/office/drawing/2014/main" id="{4B6662C4-B6A3-E3F7-5F1C-3F4152B8C15C}"/>
                  </a:ext>
                </a:extLst>
              </p:cNvPr>
              <p:cNvSpPr/>
              <p:nvPr/>
            </p:nvSpPr>
            <p:spPr>
              <a:xfrm>
                <a:off x="1171725" y="542775"/>
                <a:ext cx="5016950" cy="4577925"/>
              </a:xfrm>
              <a:custGeom>
                <a:avLst/>
                <a:gdLst/>
                <a:ahLst/>
                <a:cxnLst/>
                <a:rect l="l" t="t" r="r" b="b"/>
                <a:pathLst>
                  <a:path w="200678" h="183117" extrusionOk="0">
                    <a:moveTo>
                      <a:pt x="147944" y="1"/>
                    </a:moveTo>
                    <a:cubicBezTo>
                      <a:pt x="128902" y="1"/>
                      <a:pt x="116374" y="16962"/>
                      <a:pt x="88848" y="22980"/>
                    </a:cubicBezTo>
                    <a:cubicBezTo>
                      <a:pt x="56060" y="30148"/>
                      <a:pt x="46096" y="27030"/>
                      <a:pt x="23048" y="51171"/>
                    </a:cubicBezTo>
                    <a:cubicBezTo>
                      <a:pt x="1" y="75311"/>
                      <a:pt x="5304" y="121085"/>
                      <a:pt x="34491" y="150176"/>
                    </a:cubicBezTo>
                    <a:cubicBezTo>
                      <a:pt x="63711" y="179299"/>
                      <a:pt x="92448" y="182578"/>
                      <a:pt x="92448" y="182578"/>
                    </a:cubicBezTo>
                    <a:cubicBezTo>
                      <a:pt x="92448" y="182578"/>
                      <a:pt x="95800" y="183116"/>
                      <a:pt x="101224" y="183116"/>
                    </a:cubicBezTo>
                    <a:cubicBezTo>
                      <a:pt x="113079" y="183116"/>
                      <a:pt x="134832" y="180544"/>
                      <a:pt x="153136" y="164159"/>
                    </a:cubicBezTo>
                    <a:cubicBezTo>
                      <a:pt x="179816" y="140243"/>
                      <a:pt x="187145" y="101381"/>
                      <a:pt x="193928" y="70104"/>
                    </a:cubicBezTo>
                    <a:cubicBezTo>
                      <a:pt x="200678" y="38795"/>
                      <a:pt x="186309" y="10958"/>
                      <a:pt x="159726" y="2054"/>
                    </a:cubicBezTo>
                    <a:cubicBezTo>
                      <a:pt x="155461" y="620"/>
                      <a:pt x="151583" y="1"/>
                      <a:pt x="147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3817;p64">
                <a:extLst>
                  <a:ext uri="{FF2B5EF4-FFF2-40B4-BE49-F238E27FC236}">
                    <a16:creationId xmlns:a16="http://schemas.microsoft.com/office/drawing/2014/main" id="{9A7F0A51-4452-AA6A-3067-F6CBB3A4407D}"/>
                  </a:ext>
                </a:extLst>
              </p:cNvPr>
              <p:cNvSpPr/>
              <p:nvPr/>
            </p:nvSpPr>
            <p:spPr>
              <a:xfrm>
                <a:off x="1388700" y="542675"/>
                <a:ext cx="4672200" cy="4578200"/>
              </a:xfrm>
              <a:custGeom>
                <a:avLst/>
                <a:gdLst/>
                <a:ahLst/>
                <a:cxnLst/>
                <a:rect l="l" t="t" r="r" b="b"/>
                <a:pathLst>
                  <a:path w="186888" h="183128" extrusionOk="0">
                    <a:moveTo>
                      <a:pt x="139282" y="1"/>
                    </a:moveTo>
                    <a:cubicBezTo>
                      <a:pt x="120220" y="1"/>
                      <a:pt x="107716" y="16973"/>
                      <a:pt x="80169" y="22984"/>
                    </a:cubicBezTo>
                    <a:cubicBezTo>
                      <a:pt x="47381" y="30152"/>
                      <a:pt x="37417" y="27034"/>
                      <a:pt x="14369" y="51175"/>
                    </a:cubicBezTo>
                    <a:cubicBezTo>
                      <a:pt x="4661" y="61332"/>
                      <a:pt x="0" y="75283"/>
                      <a:pt x="0" y="90230"/>
                    </a:cubicBezTo>
                    <a:cubicBezTo>
                      <a:pt x="0" y="110835"/>
                      <a:pt x="8904" y="133304"/>
                      <a:pt x="25812" y="150180"/>
                    </a:cubicBezTo>
                    <a:cubicBezTo>
                      <a:pt x="55032" y="179303"/>
                      <a:pt x="83769" y="182582"/>
                      <a:pt x="83769" y="182582"/>
                    </a:cubicBezTo>
                    <a:cubicBezTo>
                      <a:pt x="83769" y="182582"/>
                      <a:pt x="87112" y="183128"/>
                      <a:pt x="92544" y="183128"/>
                    </a:cubicBezTo>
                    <a:cubicBezTo>
                      <a:pt x="104373" y="183128"/>
                      <a:pt x="126135" y="180556"/>
                      <a:pt x="144457" y="164163"/>
                    </a:cubicBezTo>
                    <a:cubicBezTo>
                      <a:pt x="171137" y="140247"/>
                      <a:pt x="178466" y="101385"/>
                      <a:pt x="185249" y="70108"/>
                    </a:cubicBezTo>
                    <a:cubicBezTo>
                      <a:pt x="186374" y="64901"/>
                      <a:pt x="186888" y="59790"/>
                      <a:pt x="186888" y="54871"/>
                    </a:cubicBezTo>
                    <a:cubicBezTo>
                      <a:pt x="186888" y="30088"/>
                      <a:pt x="173194" y="9483"/>
                      <a:pt x="151047" y="2058"/>
                    </a:cubicBezTo>
                    <a:cubicBezTo>
                      <a:pt x="146772" y="612"/>
                      <a:pt x="142914" y="1"/>
                      <a:pt x="1392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3818;p64">
                <a:extLst>
                  <a:ext uri="{FF2B5EF4-FFF2-40B4-BE49-F238E27FC236}">
                    <a16:creationId xmlns:a16="http://schemas.microsoft.com/office/drawing/2014/main" id="{2E119EC0-C998-7874-4E88-525CBCC304DA}"/>
                  </a:ext>
                </a:extLst>
              </p:cNvPr>
              <p:cNvSpPr/>
              <p:nvPr/>
            </p:nvSpPr>
            <p:spPr>
              <a:xfrm>
                <a:off x="1698100" y="4799425"/>
                <a:ext cx="3900725" cy="255575"/>
              </a:xfrm>
              <a:custGeom>
                <a:avLst/>
                <a:gdLst/>
                <a:ahLst/>
                <a:cxnLst/>
                <a:rect l="l" t="t" r="r" b="b"/>
                <a:pathLst>
                  <a:path w="156029" h="10223" extrusionOk="0">
                    <a:moveTo>
                      <a:pt x="78014" y="0"/>
                    </a:moveTo>
                    <a:cubicBezTo>
                      <a:pt x="34941" y="0"/>
                      <a:pt x="0" y="2282"/>
                      <a:pt x="0" y="5111"/>
                    </a:cubicBezTo>
                    <a:cubicBezTo>
                      <a:pt x="0" y="7908"/>
                      <a:pt x="34941" y="10222"/>
                      <a:pt x="78014" y="10222"/>
                    </a:cubicBezTo>
                    <a:cubicBezTo>
                      <a:pt x="121088" y="10222"/>
                      <a:pt x="156029" y="7908"/>
                      <a:pt x="156029" y="5111"/>
                    </a:cubicBezTo>
                    <a:cubicBezTo>
                      <a:pt x="156029" y="2282"/>
                      <a:pt x="121088" y="0"/>
                      <a:pt x="78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3819;p64">
                <a:extLst>
                  <a:ext uri="{FF2B5EF4-FFF2-40B4-BE49-F238E27FC236}">
                    <a16:creationId xmlns:a16="http://schemas.microsoft.com/office/drawing/2014/main" id="{FD3F19AB-3925-414F-B93A-BD2598210D96}"/>
                  </a:ext>
                </a:extLst>
              </p:cNvPr>
              <p:cNvSpPr/>
              <p:nvPr/>
            </p:nvSpPr>
            <p:spPr>
              <a:xfrm>
                <a:off x="2634300" y="1148600"/>
                <a:ext cx="3007925" cy="1915850"/>
              </a:xfrm>
              <a:custGeom>
                <a:avLst/>
                <a:gdLst/>
                <a:ahLst/>
                <a:cxnLst/>
                <a:rect l="l" t="t" r="r" b="b"/>
                <a:pathLst>
                  <a:path w="120317" h="76634" extrusionOk="0">
                    <a:moveTo>
                      <a:pt x="1190" y="1"/>
                    </a:moveTo>
                    <a:cubicBezTo>
                      <a:pt x="1061" y="1"/>
                      <a:pt x="965" y="97"/>
                      <a:pt x="965" y="226"/>
                    </a:cubicBezTo>
                    <a:cubicBezTo>
                      <a:pt x="965" y="322"/>
                      <a:pt x="1061" y="419"/>
                      <a:pt x="1190" y="419"/>
                    </a:cubicBezTo>
                    <a:lnTo>
                      <a:pt x="2475" y="419"/>
                    </a:lnTo>
                    <a:cubicBezTo>
                      <a:pt x="2572" y="419"/>
                      <a:pt x="2668" y="322"/>
                      <a:pt x="2668" y="226"/>
                    </a:cubicBezTo>
                    <a:cubicBezTo>
                      <a:pt x="2668" y="97"/>
                      <a:pt x="2572" y="1"/>
                      <a:pt x="2475" y="1"/>
                    </a:cubicBezTo>
                    <a:close/>
                    <a:moveTo>
                      <a:pt x="3729" y="1"/>
                    </a:moveTo>
                    <a:cubicBezTo>
                      <a:pt x="3633" y="1"/>
                      <a:pt x="3536" y="97"/>
                      <a:pt x="3536" y="226"/>
                    </a:cubicBezTo>
                    <a:cubicBezTo>
                      <a:pt x="3536" y="322"/>
                      <a:pt x="3633" y="419"/>
                      <a:pt x="3729" y="419"/>
                    </a:cubicBezTo>
                    <a:lnTo>
                      <a:pt x="5015" y="419"/>
                    </a:lnTo>
                    <a:cubicBezTo>
                      <a:pt x="5143" y="419"/>
                      <a:pt x="5240" y="322"/>
                      <a:pt x="5240" y="226"/>
                    </a:cubicBezTo>
                    <a:cubicBezTo>
                      <a:pt x="5240" y="97"/>
                      <a:pt x="5143" y="1"/>
                      <a:pt x="5015" y="1"/>
                    </a:cubicBezTo>
                    <a:close/>
                    <a:moveTo>
                      <a:pt x="6301" y="1"/>
                    </a:moveTo>
                    <a:cubicBezTo>
                      <a:pt x="6172" y="1"/>
                      <a:pt x="6076" y="97"/>
                      <a:pt x="6076" y="226"/>
                    </a:cubicBezTo>
                    <a:cubicBezTo>
                      <a:pt x="6076" y="322"/>
                      <a:pt x="6172" y="419"/>
                      <a:pt x="6301" y="419"/>
                    </a:cubicBezTo>
                    <a:lnTo>
                      <a:pt x="7554" y="419"/>
                    </a:lnTo>
                    <a:cubicBezTo>
                      <a:pt x="7683" y="419"/>
                      <a:pt x="7779" y="322"/>
                      <a:pt x="7779" y="226"/>
                    </a:cubicBezTo>
                    <a:cubicBezTo>
                      <a:pt x="7779" y="97"/>
                      <a:pt x="7683" y="1"/>
                      <a:pt x="7554" y="1"/>
                    </a:cubicBezTo>
                    <a:close/>
                    <a:moveTo>
                      <a:pt x="8840" y="1"/>
                    </a:moveTo>
                    <a:cubicBezTo>
                      <a:pt x="8711" y="1"/>
                      <a:pt x="8615" y="97"/>
                      <a:pt x="8615" y="226"/>
                    </a:cubicBezTo>
                    <a:cubicBezTo>
                      <a:pt x="8615" y="322"/>
                      <a:pt x="8711" y="419"/>
                      <a:pt x="8840" y="419"/>
                    </a:cubicBezTo>
                    <a:lnTo>
                      <a:pt x="10126" y="419"/>
                    </a:lnTo>
                    <a:cubicBezTo>
                      <a:pt x="10222" y="419"/>
                      <a:pt x="10319" y="322"/>
                      <a:pt x="10319" y="226"/>
                    </a:cubicBezTo>
                    <a:cubicBezTo>
                      <a:pt x="10319" y="97"/>
                      <a:pt x="10222" y="1"/>
                      <a:pt x="10126" y="1"/>
                    </a:cubicBezTo>
                    <a:close/>
                    <a:moveTo>
                      <a:pt x="11379" y="1"/>
                    </a:moveTo>
                    <a:cubicBezTo>
                      <a:pt x="11283" y="1"/>
                      <a:pt x="11187" y="97"/>
                      <a:pt x="11187" y="226"/>
                    </a:cubicBezTo>
                    <a:cubicBezTo>
                      <a:pt x="11187" y="322"/>
                      <a:pt x="11283" y="419"/>
                      <a:pt x="11379" y="419"/>
                    </a:cubicBezTo>
                    <a:lnTo>
                      <a:pt x="12665" y="419"/>
                    </a:lnTo>
                    <a:cubicBezTo>
                      <a:pt x="12794" y="419"/>
                      <a:pt x="12890" y="322"/>
                      <a:pt x="12890" y="226"/>
                    </a:cubicBezTo>
                    <a:cubicBezTo>
                      <a:pt x="12890" y="97"/>
                      <a:pt x="12794" y="1"/>
                      <a:pt x="12665" y="1"/>
                    </a:cubicBezTo>
                    <a:close/>
                    <a:moveTo>
                      <a:pt x="13951" y="1"/>
                    </a:moveTo>
                    <a:cubicBezTo>
                      <a:pt x="13822" y="1"/>
                      <a:pt x="13726" y="97"/>
                      <a:pt x="13726" y="226"/>
                    </a:cubicBezTo>
                    <a:cubicBezTo>
                      <a:pt x="13726" y="322"/>
                      <a:pt x="13822" y="419"/>
                      <a:pt x="13951" y="419"/>
                    </a:cubicBezTo>
                    <a:lnTo>
                      <a:pt x="15205" y="419"/>
                    </a:lnTo>
                    <a:cubicBezTo>
                      <a:pt x="15333" y="419"/>
                      <a:pt x="15430" y="322"/>
                      <a:pt x="15430" y="226"/>
                    </a:cubicBezTo>
                    <a:cubicBezTo>
                      <a:pt x="15430" y="97"/>
                      <a:pt x="15333" y="1"/>
                      <a:pt x="15205" y="1"/>
                    </a:cubicBezTo>
                    <a:close/>
                    <a:moveTo>
                      <a:pt x="16490" y="1"/>
                    </a:moveTo>
                    <a:cubicBezTo>
                      <a:pt x="16362" y="1"/>
                      <a:pt x="16265" y="97"/>
                      <a:pt x="16265" y="226"/>
                    </a:cubicBezTo>
                    <a:cubicBezTo>
                      <a:pt x="16265" y="322"/>
                      <a:pt x="16362" y="419"/>
                      <a:pt x="16490" y="419"/>
                    </a:cubicBezTo>
                    <a:lnTo>
                      <a:pt x="17776" y="419"/>
                    </a:lnTo>
                    <a:cubicBezTo>
                      <a:pt x="17873" y="419"/>
                      <a:pt x="17969" y="322"/>
                      <a:pt x="17969" y="226"/>
                    </a:cubicBezTo>
                    <a:cubicBezTo>
                      <a:pt x="17969" y="97"/>
                      <a:pt x="17873" y="1"/>
                      <a:pt x="17776" y="1"/>
                    </a:cubicBezTo>
                    <a:close/>
                    <a:moveTo>
                      <a:pt x="19030" y="1"/>
                    </a:moveTo>
                    <a:cubicBezTo>
                      <a:pt x="18933" y="1"/>
                      <a:pt x="18837" y="97"/>
                      <a:pt x="18837" y="226"/>
                    </a:cubicBezTo>
                    <a:cubicBezTo>
                      <a:pt x="18837" y="322"/>
                      <a:pt x="18933" y="419"/>
                      <a:pt x="19030" y="419"/>
                    </a:cubicBezTo>
                    <a:lnTo>
                      <a:pt x="20316" y="419"/>
                    </a:lnTo>
                    <a:cubicBezTo>
                      <a:pt x="20444" y="419"/>
                      <a:pt x="20541" y="322"/>
                      <a:pt x="20541" y="226"/>
                    </a:cubicBezTo>
                    <a:cubicBezTo>
                      <a:pt x="20541" y="97"/>
                      <a:pt x="20444" y="1"/>
                      <a:pt x="20316" y="1"/>
                    </a:cubicBezTo>
                    <a:close/>
                    <a:moveTo>
                      <a:pt x="21601" y="1"/>
                    </a:moveTo>
                    <a:cubicBezTo>
                      <a:pt x="21473" y="1"/>
                      <a:pt x="21376" y="97"/>
                      <a:pt x="21376" y="226"/>
                    </a:cubicBezTo>
                    <a:cubicBezTo>
                      <a:pt x="21376" y="322"/>
                      <a:pt x="21473" y="419"/>
                      <a:pt x="21601" y="419"/>
                    </a:cubicBezTo>
                    <a:lnTo>
                      <a:pt x="22855" y="419"/>
                    </a:lnTo>
                    <a:cubicBezTo>
                      <a:pt x="22984" y="419"/>
                      <a:pt x="23080" y="322"/>
                      <a:pt x="23080" y="226"/>
                    </a:cubicBezTo>
                    <a:cubicBezTo>
                      <a:pt x="23080" y="97"/>
                      <a:pt x="22984" y="1"/>
                      <a:pt x="22855" y="1"/>
                    </a:cubicBezTo>
                    <a:close/>
                    <a:moveTo>
                      <a:pt x="24141" y="1"/>
                    </a:moveTo>
                    <a:cubicBezTo>
                      <a:pt x="24012" y="1"/>
                      <a:pt x="23916" y="97"/>
                      <a:pt x="23916" y="226"/>
                    </a:cubicBezTo>
                    <a:cubicBezTo>
                      <a:pt x="23916" y="322"/>
                      <a:pt x="24012" y="419"/>
                      <a:pt x="24141" y="419"/>
                    </a:cubicBezTo>
                    <a:lnTo>
                      <a:pt x="25426" y="419"/>
                    </a:lnTo>
                    <a:cubicBezTo>
                      <a:pt x="25523" y="419"/>
                      <a:pt x="25619" y="322"/>
                      <a:pt x="25619" y="226"/>
                    </a:cubicBezTo>
                    <a:cubicBezTo>
                      <a:pt x="25619" y="97"/>
                      <a:pt x="25523" y="1"/>
                      <a:pt x="25426" y="1"/>
                    </a:cubicBezTo>
                    <a:close/>
                    <a:moveTo>
                      <a:pt x="26680" y="1"/>
                    </a:moveTo>
                    <a:cubicBezTo>
                      <a:pt x="26584" y="1"/>
                      <a:pt x="26487" y="97"/>
                      <a:pt x="26487" y="226"/>
                    </a:cubicBezTo>
                    <a:cubicBezTo>
                      <a:pt x="26487" y="322"/>
                      <a:pt x="26584" y="419"/>
                      <a:pt x="26680" y="419"/>
                    </a:cubicBezTo>
                    <a:lnTo>
                      <a:pt x="27966" y="419"/>
                    </a:lnTo>
                    <a:cubicBezTo>
                      <a:pt x="28094" y="419"/>
                      <a:pt x="28191" y="322"/>
                      <a:pt x="28191" y="226"/>
                    </a:cubicBezTo>
                    <a:cubicBezTo>
                      <a:pt x="28191" y="97"/>
                      <a:pt x="28094" y="1"/>
                      <a:pt x="27966" y="1"/>
                    </a:cubicBezTo>
                    <a:close/>
                    <a:moveTo>
                      <a:pt x="29252" y="1"/>
                    </a:moveTo>
                    <a:cubicBezTo>
                      <a:pt x="29123" y="1"/>
                      <a:pt x="29027" y="97"/>
                      <a:pt x="29027" y="226"/>
                    </a:cubicBezTo>
                    <a:cubicBezTo>
                      <a:pt x="29027" y="322"/>
                      <a:pt x="29123" y="419"/>
                      <a:pt x="29252" y="419"/>
                    </a:cubicBezTo>
                    <a:lnTo>
                      <a:pt x="30505" y="419"/>
                    </a:lnTo>
                    <a:cubicBezTo>
                      <a:pt x="30634" y="419"/>
                      <a:pt x="30730" y="322"/>
                      <a:pt x="30730" y="226"/>
                    </a:cubicBezTo>
                    <a:cubicBezTo>
                      <a:pt x="30730" y="97"/>
                      <a:pt x="30634" y="1"/>
                      <a:pt x="30505" y="1"/>
                    </a:cubicBezTo>
                    <a:close/>
                    <a:moveTo>
                      <a:pt x="31791" y="1"/>
                    </a:moveTo>
                    <a:cubicBezTo>
                      <a:pt x="31662" y="1"/>
                      <a:pt x="31598" y="97"/>
                      <a:pt x="31598" y="226"/>
                    </a:cubicBezTo>
                    <a:cubicBezTo>
                      <a:pt x="31598" y="322"/>
                      <a:pt x="31662" y="419"/>
                      <a:pt x="31791" y="419"/>
                    </a:cubicBezTo>
                    <a:lnTo>
                      <a:pt x="33077" y="419"/>
                    </a:lnTo>
                    <a:cubicBezTo>
                      <a:pt x="33173" y="419"/>
                      <a:pt x="33270" y="322"/>
                      <a:pt x="33270" y="226"/>
                    </a:cubicBezTo>
                    <a:cubicBezTo>
                      <a:pt x="33270" y="97"/>
                      <a:pt x="33173" y="1"/>
                      <a:pt x="33077" y="1"/>
                    </a:cubicBezTo>
                    <a:close/>
                    <a:moveTo>
                      <a:pt x="34330" y="1"/>
                    </a:moveTo>
                    <a:cubicBezTo>
                      <a:pt x="34234" y="1"/>
                      <a:pt x="34138" y="97"/>
                      <a:pt x="34138" y="226"/>
                    </a:cubicBezTo>
                    <a:cubicBezTo>
                      <a:pt x="34138" y="322"/>
                      <a:pt x="34234" y="419"/>
                      <a:pt x="34330" y="419"/>
                    </a:cubicBezTo>
                    <a:lnTo>
                      <a:pt x="35616" y="419"/>
                    </a:lnTo>
                    <a:cubicBezTo>
                      <a:pt x="35745" y="419"/>
                      <a:pt x="35841" y="322"/>
                      <a:pt x="35841" y="226"/>
                    </a:cubicBezTo>
                    <a:cubicBezTo>
                      <a:pt x="35841" y="97"/>
                      <a:pt x="35745" y="1"/>
                      <a:pt x="35616" y="1"/>
                    </a:cubicBezTo>
                    <a:close/>
                    <a:moveTo>
                      <a:pt x="36902" y="1"/>
                    </a:moveTo>
                    <a:cubicBezTo>
                      <a:pt x="36773" y="1"/>
                      <a:pt x="36677" y="97"/>
                      <a:pt x="36677" y="226"/>
                    </a:cubicBezTo>
                    <a:cubicBezTo>
                      <a:pt x="36677" y="322"/>
                      <a:pt x="36773" y="419"/>
                      <a:pt x="36902" y="419"/>
                    </a:cubicBezTo>
                    <a:lnTo>
                      <a:pt x="38188" y="419"/>
                    </a:lnTo>
                    <a:cubicBezTo>
                      <a:pt x="38284" y="419"/>
                      <a:pt x="38381" y="322"/>
                      <a:pt x="38381" y="226"/>
                    </a:cubicBezTo>
                    <a:cubicBezTo>
                      <a:pt x="38381" y="97"/>
                      <a:pt x="38284" y="1"/>
                      <a:pt x="38188" y="1"/>
                    </a:cubicBezTo>
                    <a:close/>
                    <a:moveTo>
                      <a:pt x="39441" y="1"/>
                    </a:moveTo>
                    <a:cubicBezTo>
                      <a:pt x="39345" y="1"/>
                      <a:pt x="39249" y="97"/>
                      <a:pt x="39249" y="226"/>
                    </a:cubicBezTo>
                    <a:cubicBezTo>
                      <a:pt x="39249" y="322"/>
                      <a:pt x="39345" y="419"/>
                      <a:pt x="39441" y="419"/>
                    </a:cubicBezTo>
                    <a:lnTo>
                      <a:pt x="40727" y="419"/>
                    </a:lnTo>
                    <a:cubicBezTo>
                      <a:pt x="40856" y="419"/>
                      <a:pt x="40920" y="322"/>
                      <a:pt x="40920" y="226"/>
                    </a:cubicBezTo>
                    <a:cubicBezTo>
                      <a:pt x="40920" y="97"/>
                      <a:pt x="40856" y="1"/>
                      <a:pt x="40727" y="1"/>
                    </a:cubicBezTo>
                    <a:close/>
                    <a:moveTo>
                      <a:pt x="42013" y="1"/>
                    </a:moveTo>
                    <a:cubicBezTo>
                      <a:pt x="41884" y="1"/>
                      <a:pt x="41788" y="97"/>
                      <a:pt x="41788" y="226"/>
                    </a:cubicBezTo>
                    <a:cubicBezTo>
                      <a:pt x="41788" y="322"/>
                      <a:pt x="41884" y="419"/>
                      <a:pt x="42013" y="419"/>
                    </a:cubicBezTo>
                    <a:lnTo>
                      <a:pt x="43267" y="419"/>
                    </a:lnTo>
                    <a:cubicBezTo>
                      <a:pt x="43395" y="419"/>
                      <a:pt x="43492" y="322"/>
                      <a:pt x="43492" y="226"/>
                    </a:cubicBezTo>
                    <a:cubicBezTo>
                      <a:pt x="43492" y="97"/>
                      <a:pt x="43395" y="1"/>
                      <a:pt x="43267" y="1"/>
                    </a:cubicBezTo>
                    <a:close/>
                    <a:moveTo>
                      <a:pt x="44552" y="1"/>
                    </a:moveTo>
                    <a:cubicBezTo>
                      <a:pt x="44424" y="1"/>
                      <a:pt x="44327" y="97"/>
                      <a:pt x="44327" y="226"/>
                    </a:cubicBezTo>
                    <a:cubicBezTo>
                      <a:pt x="44327" y="322"/>
                      <a:pt x="44424" y="419"/>
                      <a:pt x="44552" y="419"/>
                    </a:cubicBezTo>
                    <a:lnTo>
                      <a:pt x="45838" y="419"/>
                    </a:lnTo>
                    <a:cubicBezTo>
                      <a:pt x="45935" y="419"/>
                      <a:pt x="46031" y="322"/>
                      <a:pt x="46031" y="226"/>
                    </a:cubicBezTo>
                    <a:cubicBezTo>
                      <a:pt x="46031" y="97"/>
                      <a:pt x="45935" y="1"/>
                      <a:pt x="45838" y="1"/>
                    </a:cubicBezTo>
                    <a:close/>
                    <a:moveTo>
                      <a:pt x="47092" y="1"/>
                    </a:moveTo>
                    <a:cubicBezTo>
                      <a:pt x="46995" y="1"/>
                      <a:pt x="46899" y="97"/>
                      <a:pt x="46899" y="226"/>
                    </a:cubicBezTo>
                    <a:cubicBezTo>
                      <a:pt x="46899" y="322"/>
                      <a:pt x="46995" y="419"/>
                      <a:pt x="47092" y="419"/>
                    </a:cubicBezTo>
                    <a:lnTo>
                      <a:pt x="48378" y="419"/>
                    </a:lnTo>
                    <a:cubicBezTo>
                      <a:pt x="48506" y="419"/>
                      <a:pt x="48603" y="322"/>
                      <a:pt x="48603" y="226"/>
                    </a:cubicBezTo>
                    <a:cubicBezTo>
                      <a:pt x="48603" y="97"/>
                      <a:pt x="48506" y="1"/>
                      <a:pt x="48378" y="1"/>
                    </a:cubicBezTo>
                    <a:close/>
                    <a:moveTo>
                      <a:pt x="49663" y="1"/>
                    </a:moveTo>
                    <a:cubicBezTo>
                      <a:pt x="49535" y="1"/>
                      <a:pt x="49438" y="97"/>
                      <a:pt x="49438" y="226"/>
                    </a:cubicBezTo>
                    <a:cubicBezTo>
                      <a:pt x="49438" y="322"/>
                      <a:pt x="49535" y="419"/>
                      <a:pt x="49663" y="419"/>
                    </a:cubicBezTo>
                    <a:lnTo>
                      <a:pt x="50917" y="419"/>
                    </a:lnTo>
                    <a:cubicBezTo>
                      <a:pt x="51046" y="419"/>
                      <a:pt x="51142" y="322"/>
                      <a:pt x="51142" y="226"/>
                    </a:cubicBezTo>
                    <a:cubicBezTo>
                      <a:pt x="51142" y="97"/>
                      <a:pt x="51046" y="1"/>
                      <a:pt x="50917" y="1"/>
                    </a:cubicBezTo>
                    <a:close/>
                    <a:moveTo>
                      <a:pt x="52203" y="1"/>
                    </a:moveTo>
                    <a:cubicBezTo>
                      <a:pt x="52074" y="1"/>
                      <a:pt x="51978" y="97"/>
                      <a:pt x="51978" y="226"/>
                    </a:cubicBezTo>
                    <a:cubicBezTo>
                      <a:pt x="51978" y="322"/>
                      <a:pt x="52074" y="419"/>
                      <a:pt x="52203" y="419"/>
                    </a:cubicBezTo>
                    <a:lnTo>
                      <a:pt x="53489" y="419"/>
                    </a:lnTo>
                    <a:cubicBezTo>
                      <a:pt x="53585" y="419"/>
                      <a:pt x="53681" y="322"/>
                      <a:pt x="53681" y="226"/>
                    </a:cubicBezTo>
                    <a:cubicBezTo>
                      <a:pt x="53681" y="97"/>
                      <a:pt x="53585" y="1"/>
                      <a:pt x="53489" y="1"/>
                    </a:cubicBezTo>
                    <a:close/>
                    <a:moveTo>
                      <a:pt x="54742" y="1"/>
                    </a:moveTo>
                    <a:cubicBezTo>
                      <a:pt x="54646" y="1"/>
                      <a:pt x="54549" y="97"/>
                      <a:pt x="54549" y="226"/>
                    </a:cubicBezTo>
                    <a:cubicBezTo>
                      <a:pt x="54549" y="322"/>
                      <a:pt x="54646" y="419"/>
                      <a:pt x="54742" y="419"/>
                    </a:cubicBezTo>
                    <a:lnTo>
                      <a:pt x="56028" y="419"/>
                    </a:lnTo>
                    <a:cubicBezTo>
                      <a:pt x="56157" y="419"/>
                      <a:pt x="56253" y="322"/>
                      <a:pt x="56253" y="226"/>
                    </a:cubicBezTo>
                    <a:cubicBezTo>
                      <a:pt x="56253" y="97"/>
                      <a:pt x="56157" y="1"/>
                      <a:pt x="56028" y="1"/>
                    </a:cubicBezTo>
                    <a:close/>
                    <a:moveTo>
                      <a:pt x="57314" y="1"/>
                    </a:moveTo>
                    <a:cubicBezTo>
                      <a:pt x="57185" y="1"/>
                      <a:pt x="57089" y="97"/>
                      <a:pt x="57089" y="226"/>
                    </a:cubicBezTo>
                    <a:cubicBezTo>
                      <a:pt x="57089" y="322"/>
                      <a:pt x="57185" y="419"/>
                      <a:pt x="57314" y="419"/>
                    </a:cubicBezTo>
                    <a:lnTo>
                      <a:pt x="58567" y="419"/>
                    </a:lnTo>
                    <a:cubicBezTo>
                      <a:pt x="58696" y="419"/>
                      <a:pt x="58792" y="322"/>
                      <a:pt x="58792" y="226"/>
                    </a:cubicBezTo>
                    <a:cubicBezTo>
                      <a:pt x="58792" y="97"/>
                      <a:pt x="58696" y="1"/>
                      <a:pt x="58567" y="1"/>
                    </a:cubicBezTo>
                    <a:close/>
                    <a:moveTo>
                      <a:pt x="59853" y="1"/>
                    </a:moveTo>
                    <a:cubicBezTo>
                      <a:pt x="59725" y="1"/>
                      <a:pt x="59628" y="97"/>
                      <a:pt x="59628" y="226"/>
                    </a:cubicBezTo>
                    <a:cubicBezTo>
                      <a:pt x="59628" y="322"/>
                      <a:pt x="59725" y="419"/>
                      <a:pt x="59853" y="419"/>
                    </a:cubicBezTo>
                    <a:lnTo>
                      <a:pt x="61139" y="419"/>
                    </a:lnTo>
                    <a:cubicBezTo>
                      <a:pt x="61235" y="419"/>
                      <a:pt x="61332" y="322"/>
                      <a:pt x="61332" y="226"/>
                    </a:cubicBezTo>
                    <a:cubicBezTo>
                      <a:pt x="61332" y="97"/>
                      <a:pt x="61235" y="1"/>
                      <a:pt x="61139" y="1"/>
                    </a:cubicBezTo>
                    <a:close/>
                    <a:moveTo>
                      <a:pt x="62393" y="1"/>
                    </a:moveTo>
                    <a:cubicBezTo>
                      <a:pt x="62296" y="1"/>
                      <a:pt x="62200" y="97"/>
                      <a:pt x="62200" y="226"/>
                    </a:cubicBezTo>
                    <a:cubicBezTo>
                      <a:pt x="62200" y="322"/>
                      <a:pt x="62296" y="419"/>
                      <a:pt x="62393" y="419"/>
                    </a:cubicBezTo>
                    <a:lnTo>
                      <a:pt x="63678" y="419"/>
                    </a:lnTo>
                    <a:cubicBezTo>
                      <a:pt x="63807" y="419"/>
                      <a:pt x="63903" y="322"/>
                      <a:pt x="63903" y="226"/>
                    </a:cubicBezTo>
                    <a:cubicBezTo>
                      <a:pt x="63903" y="97"/>
                      <a:pt x="63807" y="1"/>
                      <a:pt x="63678" y="1"/>
                    </a:cubicBezTo>
                    <a:close/>
                    <a:moveTo>
                      <a:pt x="64964" y="1"/>
                    </a:moveTo>
                    <a:cubicBezTo>
                      <a:pt x="64835" y="1"/>
                      <a:pt x="64739" y="97"/>
                      <a:pt x="64739" y="226"/>
                    </a:cubicBezTo>
                    <a:cubicBezTo>
                      <a:pt x="64739" y="322"/>
                      <a:pt x="64835" y="419"/>
                      <a:pt x="64964" y="419"/>
                    </a:cubicBezTo>
                    <a:lnTo>
                      <a:pt x="66218" y="419"/>
                    </a:lnTo>
                    <a:cubicBezTo>
                      <a:pt x="66346" y="419"/>
                      <a:pt x="66443" y="322"/>
                      <a:pt x="66443" y="226"/>
                    </a:cubicBezTo>
                    <a:cubicBezTo>
                      <a:pt x="66443" y="97"/>
                      <a:pt x="66346" y="1"/>
                      <a:pt x="66218" y="1"/>
                    </a:cubicBezTo>
                    <a:close/>
                    <a:moveTo>
                      <a:pt x="67503" y="1"/>
                    </a:moveTo>
                    <a:cubicBezTo>
                      <a:pt x="67375" y="1"/>
                      <a:pt x="67278" y="97"/>
                      <a:pt x="67278" y="226"/>
                    </a:cubicBezTo>
                    <a:cubicBezTo>
                      <a:pt x="67278" y="322"/>
                      <a:pt x="67375" y="419"/>
                      <a:pt x="67503" y="419"/>
                    </a:cubicBezTo>
                    <a:lnTo>
                      <a:pt x="68789" y="419"/>
                    </a:lnTo>
                    <a:cubicBezTo>
                      <a:pt x="68886" y="419"/>
                      <a:pt x="68982" y="322"/>
                      <a:pt x="68982" y="226"/>
                    </a:cubicBezTo>
                    <a:cubicBezTo>
                      <a:pt x="68982" y="97"/>
                      <a:pt x="68886" y="1"/>
                      <a:pt x="68789" y="1"/>
                    </a:cubicBezTo>
                    <a:close/>
                    <a:moveTo>
                      <a:pt x="70043" y="1"/>
                    </a:moveTo>
                    <a:cubicBezTo>
                      <a:pt x="69946" y="1"/>
                      <a:pt x="69850" y="97"/>
                      <a:pt x="69850" y="226"/>
                    </a:cubicBezTo>
                    <a:cubicBezTo>
                      <a:pt x="69850" y="322"/>
                      <a:pt x="69946" y="419"/>
                      <a:pt x="70043" y="419"/>
                    </a:cubicBezTo>
                    <a:lnTo>
                      <a:pt x="71329" y="419"/>
                    </a:lnTo>
                    <a:cubicBezTo>
                      <a:pt x="71457" y="419"/>
                      <a:pt x="71554" y="322"/>
                      <a:pt x="71554" y="226"/>
                    </a:cubicBezTo>
                    <a:cubicBezTo>
                      <a:pt x="71554" y="97"/>
                      <a:pt x="71457" y="1"/>
                      <a:pt x="71329" y="1"/>
                    </a:cubicBezTo>
                    <a:close/>
                    <a:moveTo>
                      <a:pt x="72614" y="1"/>
                    </a:moveTo>
                    <a:cubicBezTo>
                      <a:pt x="72486" y="1"/>
                      <a:pt x="72389" y="97"/>
                      <a:pt x="72389" y="226"/>
                    </a:cubicBezTo>
                    <a:cubicBezTo>
                      <a:pt x="72389" y="322"/>
                      <a:pt x="72486" y="419"/>
                      <a:pt x="72614" y="419"/>
                    </a:cubicBezTo>
                    <a:lnTo>
                      <a:pt x="73868" y="419"/>
                    </a:lnTo>
                    <a:cubicBezTo>
                      <a:pt x="73997" y="419"/>
                      <a:pt x="74093" y="322"/>
                      <a:pt x="74093" y="226"/>
                    </a:cubicBezTo>
                    <a:cubicBezTo>
                      <a:pt x="74093" y="97"/>
                      <a:pt x="73997" y="1"/>
                      <a:pt x="73868" y="1"/>
                    </a:cubicBezTo>
                    <a:close/>
                    <a:moveTo>
                      <a:pt x="75154" y="1"/>
                    </a:moveTo>
                    <a:cubicBezTo>
                      <a:pt x="75025" y="1"/>
                      <a:pt x="74961" y="97"/>
                      <a:pt x="74961" y="226"/>
                    </a:cubicBezTo>
                    <a:cubicBezTo>
                      <a:pt x="74961" y="322"/>
                      <a:pt x="75025" y="419"/>
                      <a:pt x="75154" y="419"/>
                    </a:cubicBezTo>
                    <a:lnTo>
                      <a:pt x="76440" y="419"/>
                    </a:lnTo>
                    <a:cubicBezTo>
                      <a:pt x="76536" y="419"/>
                      <a:pt x="76632" y="322"/>
                      <a:pt x="76632" y="226"/>
                    </a:cubicBezTo>
                    <a:cubicBezTo>
                      <a:pt x="76632" y="97"/>
                      <a:pt x="76536" y="1"/>
                      <a:pt x="76440" y="1"/>
                    </a:cubicBezTo>
                    <a:close/>
                    <a:moveTo>
                      <a:pt x="77693" y="1"/>
                    </a:moveTo>
                    <a:cubicBezTo>
                      <a:pt x="77597" y="1"/>
                      <a:pt x="77500" y="97"/>
                      <a:pt x="77500" y="226"/>
                    </a:cubicBezTo>
                    <a:cubicBezTo>
                      <a:pt x="77500" y="322"/>
                      <a:pt x="77597" y="419"/>
                      <a:pt x="77693" y="419"/>
                    </a:cubicBezTo>
                    <a:lnTo>
                      <a:pt x="78979" y="419"/>
                    </a:lnTo>
                    <a:cubicBezTo>
                      <a:pt x="79108" y="419"/>
                      <a:pt x="79204" y="322"/>
                      <a:pt x="79204" y="226"/>
                    </a:cubicBezTo>
                    <a:cubicBezTo>
                      <a:pt x="79204" y="97"/>
                      <a:pt x="79108" y="1"/>
                      <a:pt x="78979" y="1"/>
                    </a:cubicBezTo>
                    <a:close/>
                    <a:moveTo>
                      <a:pt x="80265" y="1"/>
                    </a:moveTo>
                    <a:cubicBezTo>
                      <a:pt x="80136" y="1"/>
                      <a:pt x="80040" y="97"/>
                      <a:pt x="80040" y="226"/>
                    </a:cubicBezTo>
                    <a:cubicBezTo>
                      <a:pt x="80040" y="322"/>
                      <a:pt x="80136" y="419"/>
                      <a:pt x="80265" y="419"/>
                    </a:cubicBezTo>
                    <a:lnTo>
                      <a:pt x="81518" y="419"/>
                    </a:lnTo>
                    <a:cubicBezTo>
                      <a:pt x="81647" y="419"/>
                      <a:pt x="81743" y="322"/>
                      <a:pt x="81743" y="226"/>
                    </a:cubicBezTo>
                    <a:cubicBezTo>
                      <a:pt x="81743" y="97"/>
                      <a:pt x="81647" y="1"/>
                      <a:pt x="81518" y="1"/>
                    </a:cubicBezTo>
                    <a:close/>
                    <a:moveTo>
                      <a:pt x="82804" y="1"/>
                    </a:moveTo>
                    <a:cubicBezTo>
                      <a:pt x="82708" y="1"/>
                      <a:pt x="82611" y="97"/>
                      <a:pt x="82611" y="226"/>
                    </a:cubicBezTo>
                    <a:cubicBezTo>
                      <a:pt x="82611" y="322"/>
                      <a:pt x="82708" y="419"/>
                      <a:pt x="82804" y="419"/>
                    </a:cubicBezTo>
                    <a:lnTo>
                      <a:pt x="84090" y="419"/>
                    </a:lnTo>
                    <a:cubicBezTo>
                      <a:pt x="84186" y="419"/>
                      <a:pt x="84283" y="322"/>
                      <a:pt x="84283" y="226"/>
                    </a:cubicBezTo>
                    <a:cubicBezTo>
                      <a:pt x="84283" y="97"/>
                      <a:pt x="84186" y="1"/>
                      <a:pt x="84090" y="1"/>
                    </a:cubicBezTo>
                    <a:close/>
                    <a:moveTo>
                      <a:pt x="85376" y="1"/>
                    </a:moveTo>
                    <a:cubicBezTo>
                      <a:pt x="85247" y="1"/>
                      <a:pt x="85151" y="97"/>
                      <a:pt x="85151" y="226"/>
                    </a:cubicBezTo>
                    <a:cubicBezTo>
                      <a:pt x="85151" y="322"/>
                      <a:pt x="85247" y="419"/>
                      <a:pt x="85376" y="419"/>
                    </a:cubicBezTo>
                    <a:lnTo>
                      <a:pt x="86629" y="419"/>
                    </a:lnTo>
                    <a:cubicBezTo>
                      <a:pt x="86758" y="419"/>
                      <a:pt x="86854" y="322"/>
                      <a:pt x="86854" y="226"/>
                    </a:cubicBezTo>
                    <a:cubicBezTo>
                      <a:pt x="86854" y="97"/>
                      <a:pt x="86758" y="1"/>
                      <a:pt x="86629" y="1"/>
                    </a:cubicBezTo>
                    <a:close/>
                    <a:moveTo>
                      <a:pt x="87915" y="1"/>
                    </a:moveTo>
                    <a:cubicBezTo>
                      <a:pt x="87787" y="1"/>
                      <a:pt x="87690" y="97"/>
                      <a:pt x="87690" y="226"/>
                    </a:cubicBezTo>
                    <a:cubicBezTo>
                      <a:pt x="87690" y="259"/>
                      <a:pt x="87702" y="293"/>
                      <a:pt x="87722" y="322"/>
                    </a:cubicBezTo>
                    <a:lnTo>
                      <a:pt x="87722" y="322"/>
                    </a:lnTo>
                    <a:lnTo>
                      <a:pt x="87722" y="1479"/>
                    </a:lnTo>
                    <a:cubicBezTo>
                      <a:pt x="87722" y="1608"/>
                      <a:pt x="87819" y="1704"/>
                      <a:pt x="87915" y="1704"/>
                    </a:cubicBezTo>
                    <a:cubicBezTo>
                      <a:pt x="88044" y="1704"/>
                      <a:pt x="88140" y="1608"/>
                      <a:pt x="88140" y="1479"/>
                    </a:cubicBezTo>
                    <a:lnTo>
                      <a:pt x="88140" y="226"/>
                    </a:lnTo>
                    <a:cubicBezTo>
                      <a:pt x="88140" y="161"/>
                      <a:pt x="88108" y="97"/>
                      <a:pt x="88076" y="65"/>
                    </a:cubicBezTo>
                    <a:cubicBezTo>
                      <a:pt x="88044" y="33"/>
                      <a:pt x="87979" y="1"/>
                      <a:pt x="87915" y="1"/>
                    </a:cubicBezTo>
                    <a:close/>
                    <a:moveTo>
                      <a:pt x="193" y="290"/>
                    </a:moveTo>
                    <a:cubicBezTo>
                      <a:pt x="97" y="290"/>
                      <a:pt x="0" y="386"/>
                      <a:pt x="0" y="515"/>
                    </a:cubicBezTo>
                    <a:lnTo>
                      <a:pt x="0" y="1769"/>
                    </a:lnTo>
                    <a:cubicBezTo>
                      <a:pt x="0" y="1897"/>
                      <a:pt x="97" y="1994"/>
                      <a:pt x="193" y="1994"/>
                    </a:cubicBezTo>
                    <a:cubicBezTo>
                      <a:pt x="322" y="1994"/>
                      <a:pt x="418" y="1897"/>
                      <a:pt x="418" y="1769"/>
                    </a:cubicBezTo>
                    <a:lnTo>
                      <a:pt x="418" y="515"/>
                    </a:lnTo>
                    <a:cubicBezTo>
                      <a:pt x="418" y="386"/>
                      <a:pt x="322" y="290"/>
                      <a:pt x="193" y="290"/>
                    </a:cubicBezTo>
                    <a:close/>
                    <a:moveTo>
                      <a:pt x="87915" y="2540"/>
                    </a:moveTo>
                    <a:cubicBezTo>
                      <a:pt x="87819" y="2540"/>
                      <a:pt x="87722" y="2637"/>
                      <a:pt x="87722" y="2765"/>
                    </a:cubicBezTo>
                    <a:lnTo>
                      <a:pt x="87722" y="4019"/>
                    </a:lnTo>
                    <a:cubicBezTo>
                      <a:pt x="87722" y="4147"/>
                      <a:pt x="87819" y="4244"/>
                      <a:pt x="87915" y="4244"/>
                    </a:cubicBezTo>
                    <a:cubicBezTo>
                      <a:pt x="88044" y="4244"/>
                      <a:pt x="88140" y="4147"/>
                      <a:pt x="88140" y="4019"/>
                    </a:cubicBezTo>
                    <a:lnTo>
                      <a:pt x="88140" y="2765"/>
                    </a:lnTo>
                    <a:cubicBezTo>
                      <a:pt x="88140" y="2637"/>
                      <a:pt x="88044" y="2540"/>
                      <a:pt x="87915" y="2540"/>
                    </a:cubicBezTo>
                    <a:close/>
                    <a:moveTo>
                      <a:pt x="193" y="2829"/>
                    </a:moveTo>
                    <a:cubicBezTo>
                      <a:pt x="97" y="2829"/>
                      <a:pt x="0" y="2926"/>
                      <a:pt x="0" y="3054"/>
                    </a:cubicBezTo>
                    <a:lnTo>
                      <a:pt x="0" y="4340"/>
                    </a:lnTo>
                    <a:cubicBezTo>
                      <a:pt x="0" y="4437"/>
                      <a:pt x="97" y="4533"/>
                      <a:pt x="193" y="4533"/>
                    </a:cubicBezTo>
                    <a:cubicBezTo>
                      <a:pt x="322" y="4533"/>
                      <a:pt x="418" y="4437"/>
                      <a:pt x="418" y="4340"/>
                    </a:cubicBezTo>
                    <a:lnTo>
                      <a:pt x="418" y="3054"/>
                    </a:lnTo>
                    <a:cubicBezTo>
                      <a:pt x="418" y="2926"/>
                      <a:pt x="322" y="2829"/>
                      <a:pt x="193" y="2829"/>
                    </a:cubicBezTo>
                    <a:close/>
                    <a:moveTo>
                      <a:pt x="87915" y="5080"/>
                    </a:moveTo>
                    <a:cubicBezTo>
                      <a:pt x="87819" y="5080"/>
                      <a:pt x="87722" y="5176"/>
                      <a:pt x="87722" y="5305"/>
                    </a:cubicBezTo>
                    <a:lnTo>
                      <a:pt x="87722" y="6590"/>
                    </a:lnTo>
                    <a:cubicBezTo>
                      <a:pt x="87722" y="6687"/>
                      <a:pt x="87819" y="6783"/>
                      <a:pt x="87915" y="6783"/>
                    </a:cubicBezTo>
                    <a:cubicBezTo>
                      <a:pt x="88044" y="6783"/>
                      <a:pt x="88140" y="6687"/>
                      <a:pt x="88140" y="6590"/>
                    </a:cubicBezTo>
                    <a:lnTo>
                      <a:pt x="88140" y="5305"/>
                    </a:lnTo>
                    <a:cubicBezTo>
                      <a:pt x="88140" y="5176"/>
                      <a:pt x="88044" y="5080"/>
                      <a:pt x="87915" y="5080"/>
                    </a:cubicBezTo>
                    <a:close/>
                    <a:moveTo>
                      <a:pt x="193" y="5401"/>
                    </a:moveTo>
                    <a:cubicBezTo>
                      <a:pt x="97" y="5401"/>
                      <a:pt x="0" y="5497"/>
                      <a:pt x="0" y="5594"/>
                    </a:cubicBezTo>
                    <a:lnTo>
                      <a:pt x="0" y="6880"/>
                    </a:lnTo>
                    <a:cubicBezTo>
                      <a:pt x="0" y="7008"/>
                      <a:pt x="97" y="7105"/>
                      <a:pt x="193" y="7105"/>
                    </a:cubicBezTo>
                    <a:cubicBezTo>
                      <a:pt x="322" y="7105"/>
                      <a:pt x="418" y="7008"/>
                      <a:pt x="418" y="6880"/>
                    </a:cubicBezTo>
                    <a:lnTo>
                      <a:pt x="418" y="5594"/>
                    </a:lnTo>
                    <a:cubicBezTo>
                      <a:pt x="418" y="5497"/>
                      <a:pt x="322" y="5401"/>
                      <a:pt x="193" y="5401"/>
                    </a:cubicBezTo>
                    <a:close/>
                    <a:moveTo>
                      <a:pt x="87915" y="7651"/>
                    </a:moveTo>
                    <a:cubicBezTo>
                      <a:pt x="87819" y="7651"/>
                      <a:pt x="87722" y="7748"/>
                      <a:pt x="87722" y="7844"/>
                    </a:cubicBezTo>
                    <a:lnTo>
                      <a:pt x="87722" y="9130"/>
                    </a:lnTo>
                    <a:cubicBezTo>
                      <a:pt x="87722" y="9258"/>
                      <a:pt x="87819" y="9355"/>
                      <a:pt x="87915" y="9355"/>
                    </a:cubicBezTo>
                    <a:cubicBezTo>
                      <a:pt x="88044" y="9355"/>
                      <a:pt x="88140" y="9258"/>
                      <a:pt x="88140" y="9130"/>
                    </a:cubicBezTo>
                    <a:lnTo>
                      <a:pt x="88140" y="7844"/>
                    </a:lnTo>
                    <a:cubicBezTo>
                      <a:pt x="88140" y="7748"/>
                      <a:pt x="88044" y="7651"/>
                      <a:pt x="87915" y="7651"/>
                    </a:cubicBezTo>
                    <a:close/>
                    <a:moveTo>
                      <a:pt x="193" y="7940"/>
                    </a:moveTo>
                    <a:cubicBezTo>
                      <a:pt x="97" y="7940"/>
                      <a:pt x="0" y="8037"/>
                      <a:pt x="0" y="8165"/>
                    </a:cubicBezTo>
                    <a:lnTo>
                      <a:pt x="0" y="9419"/>
                    </a:lnTo>
                    <a:cubicBezTo>
                      <a:pt x="0" y="9548"/>
                      <a:pt x="97" y="9644"/>
                      <a:pt x="193" y="9644"/>
                    </a:cubicBezTo>
                    <a:cubicBezTo>
                      <a:pt x="322" y="9644"/>
                      <a:pt x="418" y="9548"/>
                      <a:pt x="418" y="9419"/>
                    </a:cubicBezTo>
                    <a:lnTo>
                      <a:pt x="418" y="8165"/>
                    </a:lnTo>
                    <a:cubicBezTo>
                      <a:pt x="418" y="8037"/>
                      <a:pt x="322" y="7940"/>
                      <a:pt x="193" y="7940"/>
                    </a:cubicBezTo>
                    <a:close/>
                    <a:moveTo>
                      <a:pt x="87915" y="10191"/>
                    </a:moveTo>
                    <a:cubicBezTo>
                      <a:pt x="87819" y="10191"/>
                      <a:pt x="87722" y="10287"/>
                      <a:pt x="87722" y="10416"/>
                    </a:cubicBezTo>
                    <a:lnTo>
                      <a:pt x="87722" y="11669"/>
                    </a:lnTo>
                    <a:cubicBezTo>
                      <a:pt x="87722" y="11798"/>
                      <a:pt x="87819" y="11894"/>
                      <a:pt x="87915" y="11894"/>
                    </a:cubicBezTo>
                    <a:cubicBezTo>
                      <a:pt x="88044" y="11894"/>
                      <a:pt x="88140" y="11798"/>
                      <a:pt x="88140" y="11669"/>
                    </a:cubicBezTo>
                    <a:lnTo>
                      <a:pt x="88140" y="10416"/>
                    </a:lnTo>
                    <a:cubicBezTo>
                      <a:pt x="88140" y="10287"/>
                      <a:pt x="88044" y="10191"/>
                      <a:pt x="87915" y="10191"/>
                    </a:cubicBezTo>
                    <a:close/>
                    <a:moveTo>
                      <a:pt x="193" y="10480"/>
                    </a:moveTo>
                    <a:cubicBezTo>
                      <a:pt x="97" y="10480"/>
                      <a:pt x="0" y="10576"/>
                      <a:pt x="0" y="10705"/>
                    </a:cubicBezTo>
                    <a:lnTo>
                      <a:pt x="0" y="11991"/>
                    </a:lnTo>
                    <a:cubicBezTo>
                      <a:pt x="0" y="12087"/>
                      <a:pt x="97" y="12183"/>
                      <a:pt x="193" y="12183"/>
                    </a:cubicBezTo>
                    <a:cubicBezTo>
                      <a:pt x="322" y="12183"/>
                      <a:pt x="418" y="12087"/>
                      <a:pt x="418" y="11991"/>
                    </a:cubicBezTo>
                    <a:lnTo>
                      <a:pt x="418" y="10705"/>
                    </a:lnTo>
                    <a:cubicBezTo>
                      <a:pt x="418" y="10576"/>
                      <a:pt x="322" y="10480"/>
                      <a:pt x="193" y="10480"/>
                    </a:cubicBezTo>
                    <a:close/>
                    <a:moveTo>
                      <a:pt x="87915" y="12730"/>
                    </a:moveTo>
                    <a:cubicBezTo>
                      <a:pt x="87819" y="12730"/>
                      <a:pt x="87722" y="12826"/>
                      <a:pt x="87722" y="12955"/>
                    </a:cubicBezTo>
                    <a:lnTo>
                      <a:pt x="87722" y="14241"/>
                    </a:lnTo>
                    <a:cubicBezTo>
                      <a:pt x="87722" y="14337"/>
                      <a:pt x="87819" y="14434"/>
                      <a:pt x="87915" y="14434"/>
                    </a:cubicBezTo>
                    <a:cubicBezTo>
                      <a:pt x="88044" y="14434"/>
                      <a:pt x="88140" y="14337"/>
                      <a:pt x="88140" y="14241"/>
                    </a:cubicBezTo>
                    <a:lnTo>
                      <a:pt x="88140" y="12955"/>
                    </a:lnTo>
                    <a:cubicBezTo>
                      <a:pt x="88140" y="12826"/>
                      <a:pt x="88044" y="12730"/>
                      <a:pt x="87915" y="12730"/>
                    </a:cubicBezTo>
                    <a:close/>
                    <a:moveTo>
                      <a:pt x="193" y="13051"/>
                    </a:moveTo>
                    <a:cubicBezTo>
                      <a:pt x="97" y="13051"/>
                      <a:pt x="0" y="13148"/>
                      <a:pt x="0" y="13244"/>
                    </a:cubicBezTo>
                    <a:lnTo>
                      <a:pt x="0" y="14530"/>
                    </a:lnTo>
                    <a:cubicBezTo>
                      <a:pt x="0" y="14659"/>
                      <a:pt x="97" y="14755"/>
                      <a:pt x="193" y="14755"/>
                    </a:cubicBezTo>
                    <a:cubicBezTo>
                      <a:pt x="322" y="14755"/>
                      <a:pt x="418" y="14659"/>
                      <a:pt x="418" y="14530"/>
                    </a:cubicBezTo>
                    <a:lnTo>
                      <a:pt x="418" y="13244"/>
                    </a:lnTo>
                    <a:cubicBezTo>
                      <a:pt x="418" y="13148"/>
                      <a:pt x="322" y="13051"/>
                      <a:pt x="193" y="13051"/>
                    </a:cubicBezTo>
                    <a:close/>
                    <a:moveTo>
                      <a:pt x="87915" y="15302"/>
                    </a:moveTo>
                    <a:cubicBezTo>
                      <a:pt x="87819" y="15302"/>
                      <a:pt x="87722" y="15398"/>
                      <a:pt x="87722" y="15494"/>
                    </a:cubicBezTo>
                    <a:lnTo>
                      <a:pt x="87722" y="16780"/>
                    </a:lnTo>
                    <a:cubicBezTo>
                      <a:pt x="87722" y="16909"/>
                      <a:pt x="87819" y="17005"/>
                      <a:pt x="87915" y="17005"/>
                    </a:cubicBezTo>
                    <a:cubicBezTo>
                      <a:pt x="88044" y="17005"/>
                      <a:pt x="88140" y="16909"/>
                      <a:pt x="88140" y="16780"/>
                    </a:cubicBezTo>
                    <a:lnTo>
                      <a:pt x="88140" y="15494"/>
                    </a:lnTo>
                    <a:cubicBezTo>
                      <a:pt x="88140" y="15398"/>
                      <a:pt x="88044" y="15302"/>
                      <a:pt x="87915" y="15302"/>
                    </a:cubicBezTo>
                    <a:close/>
                    <a:moveTo>
                      <a:pt x="193" y="15591"/>
                    </a:moveTo>
                    <a:cubicBezTo>
                      <a:pt x="97" y="15591"/>
                      <a:pt x="0" y="15687"/>
                      <a:pt x="0" y="15816"/>
                    </a:cubicBezTo>
                    <a:lnTo>
                      <a:pt x="0" y="17069"/>
                    </a:lnTo>
                    <a:cubicBezTo>
                      <a:pt x="0" y="17198"/>
                      <a:pt x="97" y="17294"/>
                      <a:pt x="193" y="17294"/>
                    </a:cubicBezTo>
                    <a:cubicBezTo>
                      <a:pt x="322" y="17294"/>
                      <a:pt x="418" y="17198"/>
                      <a:pt x="418" y="17069"/>
                    </a:cubicBezTo>
                    <a:lnTo>
                      <a:pt x="418" y="15816"/>
                    </a:lnTo>
                    <a:cubicBezTo>
                      <a:pt x="418" y="15687"/>
                      <a:pt x="322" y="15591"/>
                      <a:pt x="193" y="15591"/>
                    </a:cubicBezTo>
                    <a:close/>
                    <a:moveTo>
                      <a:pt x="87915" y="17841"/>
                    </a:moveTo>
                    <a:cubicBezTo>
                      <a:pt x="87819" y="17841"/>
                      <a:pt x="87722" y="17937"/>
                      <a:pt x="87722" y="18066"/>
                    </a:cubicBezTo>
                    <a:lnTo>
                      <a:pt x="87722" y="19320"/>
                    </a:lnTo>
                    <a:cubicBezTo>
                      <a:pt x="87722" y="19448"/>
                      <a:pt x="87819" y="19545"/>
                      <a:pt x="87915" y="19545"/>
                    </a:cubicBezTo>
                    <a:cubicBezTo>
                      <a:pt x="88044" y="19545"/>
                      <a:pt x="88140" y="19448"/>
                      <a:pt x="88140" y="19320"/>
                    </a:cubicBezTo>
                    <a:lnTo>
                      <a:pt x="88140" y="18066"/>
                    </a:lnTo>
                    <a:cubicBezTo>
                      <a:pt x="88140" y="17937"/>
                      <a:pt x="88044" y="17841"/>
                      <a:pt x="87915" y="17841"/>
                    </a:cubicBezTo>
                    <a:close/>
                    <a:moveTo>
                      <a:pt x="193" y="18130"/>
                    </a:moveTo>
                    <a:cubicBezTo>
                      <a:pt x="97" y="18130"/>
                      <a:pt x="0" y="18227"/>
                      <a:pt x="0" y="18355"/>
                    </a:cubicBezTo>
                    <a:lnTo>
                      <a:pt x="0" y="19641"/>
                    </a:lnTo>
                    <a:cubicBezTo>
                      <a:pt x="0" y="19737"/>
                      <a:pt x="97" y="19834"/>
                      <a:pt x="193" y="19834"/>
                    </a:cubicBezTo>
                    <a:cubicBezTo>
                      <a:pt x="322" y="19834"/>
                      <a:pt x="418" y="19737"/>
                      <a:pt x="418" y="19641"/>
                    </a:cubicBezTo>
                    <a:lnTo>
                      <a:pt x="418" y="18355"/>
                    </a:lnTo>
                    <a:cubicBezTo>
                      <a:pt x="418" y="18227"/>
                      <a:pt x="322" y="18130"/>
                      <a:pt x="193" y="18130"/>
                    </a:cubicBezTo>
                    <a:close/>
                    <a:moveTo>
                      <a:pt x="87915" y="20380"/>
                    </a:moveTo>
                    <a:cubicBezTo>
                      <a:pt x="87819" y="20380"/>
                      <a:pt x="87722" y="20477"/>
                      <a:pt x="87722" y="20605"/>
                    </a:cubicBezTo>
                    <a:lnTo>
                      <a:pt x="87722" y="21891"/>
                    </a:lnTo>
                    <a:cubicBezTo>
                      <a:pt x="87722" y="21988"/>
                      <a:pt x="87819" y="22084"/>
                      <a:pt x="87915" y="22084"/>
                    </a:cubicBezTo>
                    <a:cubicBezTo>
                      <a:pt x="88044" y="22084"/>
                      <a:pt x="88140" y="21988"/>
                      <a:pt x="88140" y="21891"/>
                    </a:cubicBezTo>
                    <a:lnTo>
                      <a:pt x="88140" y="20605"/>
                    </a:lnTo>
                    <a:cubicBezTo>
                      <a:pt x="88140" y="20477"/>
                      <a:pt x="88044" y="20380"/>
                      <a:pt x="87915" y="20380"/>
                    </a:cubicBezTo>
                    <a:close/>
                    <a:moveTo>
                      <a:pt x="193" y="20702"/>
                    </a:moveTo>
                    <a:cubicBezTo>
                      <a:pt x="97" y="20702"/>
                      <a:pt x="0" y="20798"/>
                      <a:pt x="0" y="20895"/>
                    </a:cubicBezTo>
                    <a:lnTo>
                      <a:pt x="0" y="22180"/>
                    </a:lnTo>
                    <a:cubicBezTo>
                      <a:pt x="0" y="22309"/>
                      <a:pt x="97" y="22405"/>
                      <a:pt x="193" y="22405"/>
                    </a:cubicBezTo>
                    <a:cubicBezTo>
                      <a:pt x="322" y="22405"/>
                      <a:pt x="418" y="22309"/>
                      <a:pt x="418" y="22180"/>
                    </a:cubicBezTo>
                    <a:lnTo>
                      <a:pt x="418" y="20895"/>
                    </a:lnTo>
                    <a:cubicBezTo>
                      <a:pt x="418" y="20798"/>
                      <a:pt x="322" y="20702"/>
                      <a:pt x="193" y="20702"/>
                    </a:cubicBezTo>
                    <a:close/>
                    <a:moveTo>
                      <a:pt x="87915" y="22952"/>
                    </a:moveTo>
                    <a:cubicBezTo>
                      <a:pt x="87819" y="22952"/>
                      <a:pt x="87722" y="23048"/>
                      <a:pt x="87722" y="23145"/>
                    </a:cubicBezTo>
                    <a:lnTo>
                      <a:pt x="87722" y="24431"/>
                    </a:lnTo>
                    <a:cubicBezTo>
                      <a:pt x="87722" y="24559"/>
                      <a:pt x="87819" y="24656"/>
                      <a:pt x="87915" y="24656"/>
                    </a:cubicBezTo>
                    <a:cubicBezTo>
                      <a:pt x="88044" y="24656"/>
                      <a:pt x="88140" y="24559"/>
                      <a:pt x="88140" y="24431"/>
                    </a:cubicBezTo>
                    <a:lnTo>
                      <a:pt x="88140" y="23145"/>
                    </a:lnTo>
                    <a:cubicBezTo>
                      <a:pt x="88140" y="23048"/>
                      <a:pt x="88044" y="22952"/>
                      <a:pt x="87915" y="22952"/>
                    </a:cubicBezTo>
                    <a:close/>
                    <a:moveTo>
                      <a:pt x="193" y="23241"/>
                    </a:moveTo>
                    <a:cubicBezTo>
                      <a:pt x="97" y="23241"/>
                      <a:pt x="0" y="23338"/>
                      <a:pt x="0" y="23466"/>
                    </a:cubicBezTo>
                    <a:lnTo>
                      <a:pt x="0" y="24720"/>
                    </a:lnTo>
                    <a:cubicBezTo>
                      <a:pt x="0" y="24848"/>
                      <a:pt x="97" y="24945"/>
                      <a:pt x="193" y="24945"/>
                    </a:cubicBezTo>
                    <a:cubicBezTo>
                      <a:pt x="322" y="24945"/>
                      <a:pt x="418" y="24848"/>
                      <a:pt x="418" y="24720"/>
                    </a:cubicBezTo>
                    <a:lnTo>
                      <a:pt x="418" y="23466"/>
                    </a:lnTo>
                    <a:cubicBezTo>
                      <a:pt x="418" y="23338"/>
                      <a:pt x="322" y="23241"/>
                      <a:pt x="193" y="23241"/>
                    </a:cubicBezTo>
                    <a:close/>
                    <a:moveTo>
                      <a:pt x="87915" y="25491"/>
                    </a:moveTo>
                    <a:cubicBezTo>
                      <a:pt x="87819" y="25491"/>
                      <a:pt x="87722" y="25588"/>
                      <a:pt x="87722" y="25716"/>
                    </a:cubicBezTo>
                    <a:lnTo>
                      <a:pt x="87722" y="26970"/>
                    </a:lnTo>
                    <a:cubicBezTo>
                      <a:pt x="87722" y="27099"/>
                      <a:pt x="87819" y="27195"/>
                      <a:pt x="87915" y="27195"/>
                    </a:cubicBezTo>
                    <a:cubicBezTo>
                      <a:pt x="88044" y="27195"/>
                      <a:pt x="88140" y="27099"/>
                      <a:pt x="88140" y="26970"/>
                    </a:cubicBezTo>
                    <a:lnTo>
                      <a:pt x="88140" y="25716"/>
                    </a:lnTo>
                    <a:cubicBezTo>
                      <a:pt x="88140" y="25588"/>
                      <a:pt x="88044" y="25491"/>
                      <a:pt x="87915" y="25491"/>
                    </a:cubicBezTo>
                    <a:close/>
                    <a:moveTo>
                      <a:pt x="193" y="25813"/>
                    </a:moveTo>
                    <a:cubicBezTo>
                      <a:pt x="97" y="25813"/>
                      <a:pt x="0" y="25909"/>
                      <a:pt x="0" y="26006"/>
                    </a:cubicBezTo>
                    <a:lnTo>
                      <a:pt x="0" y="27291"/>
                    </a:lnTo>
                    <a:cubicBezTo>
                      <a:pt x="0" y="27388"/>
                      <a:pt x="97" y="27484"/>
                      <a:pt x="193" y="27484"/>
                    </a:cubicBezTo>
                    <a:cubicBezTo>
                      <a:pt x="322" y="27484"/>
                      <a:pt x="418" y="27388"/>
                      <a:pt x="418" y="27291"/>
                    </a:cubicBezTo>
                    <a:lnTo>
                      <a:pt x="418" y="26006"/>
                    </a:lnTo>
                    <a:cubicBezTo>
                      <a:pt x="418" y="25909"/>
                      <a:pt x="322" y="25813"/>
                      <a:pt x="193" y="25813"/>
                    </a:cubicBezTo>
                    <a:close/>
                    <a:moveTo>
                      <a:pt x="87915" y="28063"/>
                    </a:moveTo>
                    <a:cubicBezTo>
                      <a:pt x="87819" y="28063"/>
                      <a:pt x="87722" y="28127"/>
                      <a:pt x="87722" y="28256"/>
                    </a:cubicBezTo>
                    <a:lnTo>
                      <a:pt x="87722" y="29542"/>
                    </a:lnTo>
                    <a:cubicBezTo>
                      <a:pt x="87722" y="29638"/>
                      <a:pt x="87819" y="29734"/>
                      <a:pt x="87915" y="29734"/>
                    </a:cubicBezTo>
                    <a:cubicBezTo>
                      <a:pt x="88044" y="29734"/>
                      <a:pt x="88140" y="29638"/>
                      <a:pt x="88140" y="29542"/>
                    </a:cubicBezTo>
                    <a:lnTo>
                      <a:pt x="88140" y="28256"/>
                    </a:lnTo>
                    <a:cubicBezTo>
                      <a:pt x="88140" y="28127"/>
                      <a:pt x="88044" y="28063"/>
                      <a:pt x="87915" y="28063"/>
                    </a:cubicBezTo>
                    <a:close/>
                    <a:moveTo>
                      <a:pt x="193" y="28352"/>
                    </a:moveTo>
                    <a:cubicBezTo>
                      <a:pt x="97" y="28352"/>
                      <a:pt x="0" y="28449"/>
                      <a:pt x="0" y="28577"/>
                    </a:cubicBezTo>
                    <a:lnTo>
                      <a:pt x="0" y="29831"/>
                    </a:lnTo>
                    <a:cubicBezTo>
                      <a:pt x="0" y="29959"/>
                      <a:pt x="97" y="30056"/>
                      <a:pt x="193" y="30056"/>
                    </a:cubicBezTo>
                    <a:cubicBezTo>
                      <a:pt x="322" y="30056"/>
                      <a:pt x="418" y="29959"/>
                      <a:pt x="418" y="29831"/>
                    </a:cubicBezTo>
                    <a:lnTo>
                      <a:pt x="418" y="28577"/>
                    </a:lnTo>
                    <a:cubicBezTo>
                      <a:pt x="418" y="28449"/>
                      <a:pt x="322" y="28352"/>
                      <a:pt x="193" y="28352"/>
                    </a:cubicBezTo>
                    <a:close/>
                    <a:moveTo>
                      <a:pt x="87915" y="30602"/>
                    </a:moveTo>
                    <a:cubicBezTo>
                      <a:pt x="87819" y="30602"/>
                      <a:pt x="87722" y="30699"/>
                      <a:pt x="87722" y="30795"/>
                    </a:cubicBezTo>
                    <a:lnTo>
                      <a:pt x="87722" y="32081"/>
                    </a:lnTo>
                    <a:cubicBezTo>
                      <a:pt x="87722" y="32210"/>
                      <a:pt x="87819" y="32306"/>
                      <a:pt x="87915" y="32306"/>
                    </a:cubicBezTo>
                    <a:cubicBezTo>
                      <a:pt x="88044" y="32306"/>
                      <a:pt x="88140" y="32210"/>
                      <a:pt x="88140" y="32081"/>
                    </a:cubicBezTo>
                    <a:lnTo>
                      <a:pt x="88140" y="30795"/>
                    </a:lnTo>
                    <a:cubicBezTo>
                      <a:pt x="88140" y="30699"/>
                      <a:pt x="88044" y="30602"/>
                      <a:pt x="87915" y="30602"/>
                    </a:cubicBezTo>
                    <a:close/>
                    <a:moveTo>
                      <a:pt x="193" y="30892"/>
                    </a:moveTo>
                    <a:cubicBezTo>
                      <a:pt x="97" y="30892"/>
                      <a:pt x="0" y="30988"/>
                      <a:pt x="0" y="31117"/>
                    </a:cubicBezTo>
                    <a:lnTo>
                      <a:pt x="0" y="32402"/>
                    </a:lnTo>
                    <a:cubicBezTo>
                      <a:pt x="0" y="32499"/>
                      <a:pt x="97" y="32595"/>
                      <a:pt x="193" y="32595"/>
                    </a:cubicBezTo>
                    <a:cubicBezTo>
                      <a:pt x="322" y="32595"/>
                      <a:pt x="418" y="32499"/>
                      <a:pt x="418" y="32402"/>
                    </a:cubicBezTo>
                    <a:lnTo>
                      <a:pt x="418" y="31117"/>
                    </a:lnTo>
                    <a:cubicBezTo>
                      <a:pt x="418" y="30988"/>
                      <a:pt x="322" y="30892"/>
                      <a:pt x="193" y="30892"/>
                    </a:cubicBezTo>
                    <a:close/>
                    <a:moveTo>
                      <a:pt x="87915" y="33142"/>
                    </a:moveTo>
                    <a:cubicBezTo>
                      <a:pt x="87819" y="33142"/>
                      <a:pt x="87722" y="33238"/>
                      <a:pt x="87722" y="33367"/>
                    </a:cubicBezTo>
                    <a:lnTo>
                      <a:pt x="87722" y="33592"/>
                    </a:lnTo>
                    <a:cubicBezTo>
                      <a:pt x="87722" y="33656"/>
                      <a:pt x="87722" y="33720"/>
                      <a:pt x="87787" y="33752"/>
                    </a:cubicBezTo>
                    <a:cubicBezTo>
                      <a:pt x="87819" y="33785"/>
                      <a:pt x="87883" y="33817"/>
                      <a:pt x="87915" y="33817"/>
                    </a:cubicBezTo>
                    <a:lnTo>
                      <a:pt x="88944" y="33817"/>
                    </a:lnTo>
                    <a:cubicBezTo>
                      <a:pt x="89072" y="33817"/>
                      <a:pt x="89169" y="33720"/>
                      <a:pt x="89169" y="33592"/>
                    </a:cubicBezTo>
                    <a:cubicBezTo>
                      <a:pt x="89169" y="33495"/>
                      <a:pt x="89072" y="33399"/>
                      <a:pt x="88944" y="33399"/>
                    </a:cubicBezTo>
                    <a:lnTo>
                      <a:pt x="88140" y="33399"/>
                    </a:lnTo>
                    <a:lnTo>
                      <a:pt x="88140" y="33367"/>
                    </a:lnTo>
                    <a:cubicBezTo>
                      <a:pt x="88140" y="33238"/>
                      <a:pt x="88044" y="33142"/>
                      <a:pt x="87915" y="33142"/>
                    </a:cubicBezTo>
                    <a:close/>
                    <a:moveTo>
                      <a:pt x="90230" y="33399"/>
                    </a:moveTo>
                    <a:cubicBezTo>
                      <a:pt x="90101" y="33399"/>
                      <a:pt x="90005" y="33495"/>
                      <a:pt x="90005" y="33592"/>
                    </a:cubicBezTo>
                    <a:cubicBezTo>
                      <a:pt x="90005" y="33720"/>
                      <a:pt x="90101" y="33817"/>
                      <a:pt x="90230" y="33817"/>
                    </a:cubicBezTo>
                    <a:lnTo>
                      <a:pt x="91515" y="33817"/>
                    </a:lnTo>
                    <a:cubicBezTo>
                      <a:pt x="91612" y="33817"/>
                      <a:pt x="91708" y="33720"/>
                      <a:pt x="91708" y="33592"/>
                    </a:cubicBezTo>
                    <a:cubicBezTo>
                      <a:pt x="91708" y="33495"/>
                      <a:pt x="91612" y="33399"/>
                      <a:pt x="91515" y="33399"/>
                    </a:cubicBezTo>
                    <a:close/>
                    <a:moveTo>
                      <a:pt x="92769" y="33399"/>
                    </a:moveTo>
                    <a:cubicBezTo>
                      <a:pt x="92673" y="33399"/>
                      <a:pt x="92576" y="33495"/>
                      <a:pt x="92576" y="33592"/>
                    </a:cubicBezTo>
                    <a:cubicBezTo>
                      <a:pt x="92576" y="33720"/>
                      <a:pt x="92673" y="33817"/>
                      <a:pt x="92769" y="33817"/>
                    </a:cubicBezTo>
                    <a:lnTo>
                      <a:pt x="94055" y="33817"/>
                    </a:lnTo>
                    <a:cubicBezTo>
                      <a:pt x="94183" y="33817"/>
                      <a:pt x="94280" y="33720"/>
                      <a:pt x="94280" y="33592"/>
                    </a:cubicBezTo>
                    <a:cubicBezTo>
                      <a:pt x="94280" y="33495"/>
                      <a:pt x="94183" y="33399"/>
                      <a:pt x="94055" y="33399"/>
                    </a:cubicBezTo>
                    <a:close/>
                    <a:moveTo>
                      <a:pt x="95341" y="33399"/>
                    </a:moveTo>
                    <a:cubicBezTo>
                      <a:pt x="95212" y="33399"/>
                      <a:pt x="95115" y="33495"/>
                      <a:pt x="95115" y="33592"/>
                    </a:cubicBezTo>
                    <a:cubicBezTo>
                      <a:pt x="95115" y="33720"/>
                      <a:pt x="95212" y="33817"/>
                      <a:pt x="95341" y="33817"/>
                    </a:cubicBezTo>
                    <a:lnTo>
                      <a:pt x="96594" y="33817"/>
                    </a:lnTo>
                    <a:cubicBezTo>
                      <a:pt x="96723" y="33817"/>
                      <a:pt x="96819" y="33720"/>
                      <a:pt x="96819" y="33592"/>
                    </a:cubicBezTo>
                    <a:cubicBezTo>
                      <a:pt x="96819" y="33495"/>
                      <a:pt x="96723" y="33399"/>
                      <a:pt x="96594" y="33399"/>
                    </a:cubicBezTo>
                    <a:close/>
                    <a:moveTo>
                      <a:pt x="97880" y="33399"/>
                    </a:moveTo>
                    <a:cubicBezTo>
                      <a:pt x="97751" y="33399"/>
                      <a:pt x="97655" y="33495"/>
                      <a:pt x="97655" y="33592"/>
                    </a:cubicBezTo>
                    <a:cubicBezTo>
                      <a:pt x="97655" y="33720"/>
                      <a:pt x="97751" y="33817"/>
                      <a:pt x="97880" y="33817"/>
                    </a:cubicBezTo>
                    <a:lnTo>
                      <a:pt x="99166" y="33817"/>
                    </a:lnTo>
                    <a:cubicBezTo>
                      <a:pt x="99262" y="33817"/>
                      <a:pt x="99359" y="33720"/>
                      <a:pt x="99359" y="33592"/>
                    </a:cubicBezTo>
                    <a:cubicBezTo>
                      <a:pt x="99359" y="33495"/>
                      <a:pt x="99262" y="33399"/>
                      <a:pt x="99166" y="33399"/>
                    </a:cubicBezTo>
                    <a:close/>
                    <a:moveTo>
                      <a:pt x="100419" y="33399"/>
                    </a:moveTo>
                    <a:cubicBezTo>
                      <a:pt x="100323" y="33399"/>
                      <a:pt x="100226" y="33495"/>
                      <a:pt x="100226" y="33592"/>
                    </a:cubicBezTo>
                    <a:cubicBezTo>
                      <a:pt x="100226" y="33720"/>
                      <a:pt x="100323" y="33817"/>
                      <a:pt x="100419" y="33817"/>
                    </a:cubicBezTo>
                    <a:lnTo>
                      <a:pt x="101705" y="33817"/>
                    </a:lnTo>
                    <a:cubicBezTo>
                      <a:pt x="101834" y="33817"/>
                      <a:pt x="101930" y="33720"/>
                      <a:pt x="101930" y="33592"/>
                    </a:cubicBezTo>
                    <a:cubicBezTo>
                      <a:pt x="101930" y="33495"/>
                      <a:pt x="101834" y="33399"/>
                      <a:pt x="101705" y="33399"/>
                    </a:cubicBezTo>
                    <a:close/>
                    <a:moveTo>
                      <a:pt x="102991" y="33399"/>
                    </a:moveTo>
                    <a:cubicBezTo>
                      <a:pt x="102862" y="33399"/>
                      <a:pt x="102766" y="33495"/>
                      <a:pt x="102766" y="33592"/>
                    </a:cubicBezTo>
                    <a:cubicBezTo>
                      <a:pt x="102766" y="33720"/>
                      <a:pt x="102862" y="33817"/>
                      <a:pt x="102991" y="33817"/>
                    </a:cubicBezTo>
                    <a:lnTo>
                      <a:pt x="104245" y="33817"/>
                    </a:lnTo>
                    <a:cubicBezTo>
                      <a:pt x="104373" y="33817"/>
                      <a:pt x="104470" y="33720"/>
                      <a:pt x="104470" y="33592"/>
                    </a:cubicBezTo>
                    <a:cubicBezTo>
                      <a:pt x="104470" y="33495"/>
                      <a:pt x="104373" y="33399"/>
                      <a:pt x="104245" y="33399"/>
                    </a:cubicBezTo>
                    <a:close/>
                    <a:moveTo>
                      <a:pt x="105530" y="33399"/>
                    </a:moveTo>
                    <a:cubicBezTo>
                      <a:pt x="105434" y="33399"/>
                      <a:pt x="105337" y="33495"/>
                      <a:pt x="105337" y="33592"/>
                    </a:cubicBezTo>
                    <a:cubicBezTo>
                      <a:pt x="105337" y="33720"/>
                      <a:pt x="105434" y="33817"/>
                      <a:pt x="105530" y="33817"/>
                    </a:cubicBezTo>
                    <a:lnTo>
                      <a:pt x="106816" y="33817"/>
                    </a:lnTo>
                    <a:cubicBezTo>
                      <a:pt x="106912" y="33817"/>
                      <a:pt x="107009" y="33720"/>
                      <a:pt x="107009" y="33592"/>
                    </a:cubicBezTo>
                    <a:cubicBezTo>
                      <a:pt x="107009" y="33495"/>
                      <a:pt x="106912" y="33399"/>
                      <a:pt x="106816" y="33399"/>
                    </a:cubicBezTo>
                    <a:close/>
                    <a:moveTo>
                      <a:pt x="108102" y="33399"/>
                    </a:moveTo>
                    <a:cubicBezTo>
                      <a:pt x="107973" y="33399"/>
                      <a:pt x="107877" y="33495"/>
                      <a:pt x="107877" y="33592"/>
                    </a:cubicBezTo>
                    <a:cubicBezTo>
                      <a:pt x="107877" y="33720"/>
                      <a:pt x="107973" y="33817"/>
                      <a:pt x="108102" y="33817"/>
                    </a:cubicBezTo>
                    <a:lnTo>
                      <a:pt x="109355" y="33817"/>
                    </a:lnTo>
                    <a:cubicBezTo>
                      <a:pt x="109484" y="33817"/>
                      <a:pt x="109580" y="33720"/>
                      <a:pt x="109580" y="33592"/>
                    </a:cubicBezTo>
                    <a:cubicBezTo>
                      <a:pt x="109580" y="33495"/>
                      <a:pt x="109484" y="33399"/>
                      <a:pt x="109355" y="33399"/>
                    </a:cubicBezTo>
                    <a:close/>
                    <a:moveTo>
                      <a:pt x="110641" y="33399"/>
                    </a:moveTo>
                    <a:cubicBezTo>
                      <a:pt x="110513" y="33399"/>
                      <a:pt x="110416" y="33495"/>
                      <a:pt x="110416" y="33592"/>
                    </a:cubicBezTo>
                    <a:cubicBezTo>
                      <a:pt x="110416" y="33720"/>
                      <a:pt x="110513" y="33817"/>
                      <a:pt x="110641" y="33817"/>
                    </a:cubicBezTo>
                    <a:lnTo>
                      <a:pt x="111927" y="33817"/>
                    </a:lnTo>
                    <a:cubicBezTo>
                      <a:pt x="112023" y="33817"/>
                      <a:pt x="112120" y="33720"/>
                      <a:pt x="112120" y="33592"/>
                    </a:cubicBezTo>
                    <a:cubicBezTo>
                      <a:pt x="112120" y="33495"/>
                      <a:pt x="112023" y="33399"/>
                      <a:pt x="111927" y="33399"/>
                    </a:cubicBezTo>
                    <a:close/>
                    <a:moveTo>
                      <a:pt x="113181" y="33399"/>
                    </a:moveTo>
                    <a:cubicBezTo>
                      <a:pt x="113084" y="33399"/>
                      <a:pt x="112988" y="33495"/>
                      <a:pt x="112988" y="33592"/>
                    </a:cubicBezTo>
                    <a:cubicBezTo>
                      <a:pt x="112988" y="33720"/>
                      <a:pt x="113084" y="33817"/>
                      <a:pt x="113181" y="33817"/>
                    </a:cubicBezTo>
                    <a:lnTo>
                      <a:pt x="114466" y="33817"/>
                    </a:lnTo>
                    <a:cubicBezTo>
                      <a:pt x="114595" y="33817"/>
                      <a:pt x="114691" y="33720"/>
                      <a:pt x="114691" y="33592"/>
                    </a:cubicBezTo>
                    <a:cubicBezTo>
                      <a:pt x="114691" y="33495"/>
                      <a:pt x="114595" y="33399"/>
                      <a:pt x="114466" y="33399"/>
                    </a:cubicBezTo>
                    <a:close/>
                    <a:moveTo>
                      <a:pt x="115752" y="33399"/>
                    </a:moveTo>
                    <a:cubicBezTo>
                      <a:pt x="115624" y="33399"/>
                      <a:pt x="115527" y="33495"/>
                      <a:pt x="115527" y="33592"/>
                    </a:cubicBezTo>
                    <a:cubicBezTo>
                      <a:pt x="115527" y="33720"/>
                      <a:pt x="115624" y="33817"/>
                      <a:pt x="115752" y="33817"/>
                    </a:cubicBezTo>
                    <a:lnTo>
                      <a:pt x="117006" y="33817"/>
                    </a:lnTo>
                    <a:cubicBezTo>
                      <a:pt x="117134" y="33817"/>
                      <a:pt x="117231" y="33720"/>
                      <a:pt x="117231" y="33592"/>
                    </a:cubicBezTo>
                    <a:cubicBezTo>
                      <a:pt x="117231" y="33495"/>
                      <a:pt x="117134" y="33399"/>
                      <a:pt x="117006" y="33399"/>
                    </a:cubicBezTo>
                    <a:close/>
                    <a:moveTo>
                      <a:pt x="118292" y="33399"/>
                    </a:moveTo>
                    <a:cubicBezTo>
                      <a:pt x="118163" y="33399"/>
                      <a:pt x="118067" y="33495"/>
                      <a:pt x="118067" y="33592"/>
                    </a:cubicBezTo>
                    <a:cubicBezTo>
                      <a:pt x="118067" y="33720"/>
                      <a:pt x="118163" y="33817"/>
                      <a:pt x="118292" y="33817"/>
                    </a:cubicBezTo>
                    <a:lnTo>
                      <a:pt x="119577" y="33817"/>
                    </a:lnTo>
                    <a:cubicBezTo>
                      <a:pt x="119674" y="33817"/>
                      <a:pt x="119770" y="33720"/>
                      <a:pt x="119770" y="33592"/>
                    </a:cubicBezTo>
                    <a:cubicBezTo>
                      <a:pt x="119770" y="33495"/>
                      <a:pt x="119674" y="33399"/>
                      <a:pt x="119577" y="33399"/>
                    </a:cubicBezTo>
                    <a:close/>
                    <a:moveTo>
                      <a:pt x="193" y="33463"/>
                    </a:moveTo>
                    <a:cubicBezTo>
                      <a:pt x="97" y="33463"/>
                      <a:pt x="0" y="33560"/>
                      <a:pt x="0" y="33656"/>
                    </a:cubicBezTo>
                    <a:lnTo>
                      <a:pt x="0" y="34942"/>
                    </a:lnTo>
                    <a:cubicBezTo>
                      <a:pt x="0" y="35070"/>
                      <a:pt x="97" y="35167"/>
                      <a:pt x="193" y="35167"/>
                    </a:cubicBezTo>
                    <a:cubicBezTo>
                      <a:pt x="322" y="35167"/>
                      <a:pt x="418" y="35070"/>
                      <a:pt x="418" y="34942"/>
                    </a:cubicBezTo>
                    <a:lnTo>
                      <a:pt x="418" y="33656"/>
                    </a:lnTo>
                    <a:cubicBezTo>
                      <a:pt x="418" y="33560"/>
                      <a:pt x="322" y="33463"/>
                      <a:pt x="193" y="33463"/>
                    </a:cubicBezTo>
                    <a:close/>
                    <a:moveTo>
                      <a:pt x="120092" y="34138"/>
                    </a:moveTo>
                    <a:cubicBezTo>
                      <a:pt x="119995" y="34138"/>
                      <a:pt x="119899" y="34235"/>
                      <a:pt x="119899" y="34331"/>
                    </a:cubicBezTo>
                    <a:lnTo>
                      <a:pt x="119899" y="35617"/>
                    </a:lnTo>
                    <a:cubicBezTo>
                      <a:pt x="119899" y="35745"/>
                      <a:pt x="119995" y="35842"/>
                      <a:pt x="120092" y="35842"/>
                    </a:cubicBezTo>
                    <a:cubicBezTo>
                      <a:pt x="120220" y="35842"/>
                      <a:pt x="120317" y="35745"/>
                      <a:pt x="120317" y="35617"/>
                    </a:cubicBezTo>
                    <a:lnTo>
                      <a:pt x="120317" y="34331"/>
                    </a:lnTo>
                    <a:cubicBezTo>
                      <a:pt x="120317" y="34235"/>
                      <a:pt x="120220" y="34138"/>
                      <a:pt x="120092" y="34138"/>
                    </a:cubicBezTo>
                    <a:close/>
                    <a:moveTo>
                      <a:pt x="193" y="36003"/>
                    </a:moveTo>
                    <a:cubicBezTo>
                      <a:pt x="97" y="36003"/>
                      <a:pt x="0" y="36099"/>
                      <a:pt x="0" y="36228"/>
                    </a:cubicBezTo>
                    <a:lnTo>
                      <a:pt x="0" y="37481"/>
                    </a:lnTo>
                    <a:cubicBezTo>
                      <a:pt x="0" y="37610"/>
                      <a:pt x="97" y="37706"/>
                      <a:pt x="193" y="37706"/>
                    </a:cubicBezTo>
                    <a:cubicBezTo>
                      <a:pt x="322" y="37706"/>
                      <a:pt x="418" y="37610"/>
                      <a:pt x="418" y="37481"/>
                    </a:cubicBezTo>
                    <a:lnTo>
                      <a:pt x="418" y="36228"/>
                    </a:lnTo>
                    <a:cubicBezTo>
                      <a:pt x="418" y="36099"/>
                      <a:pt x="322" y="36003"/>
                      <a:pt x="193" y="36003"/>
                    </a:cubicBezTo>
                    <a:close/>
                    <a:moveTo>
                      <a:pt x="120092" y="36678"/>
                    </a:moveTo>
                    <a:cubicBezTo>
                      <a:pt x="119995" y="36678"/>
                      <a:pt x="119899" y="36774"/>
                      <a:pt x="119899" y="36903"/>
                    </a:cubicBezTo>
                    <a:lnTo>
                      <a:pt x="119899" y="38156"/>
                    </a:lnTo>
                    <a:cubicBezTo>
                      <a:pt x="119899" y="38285"/>
                      <a:pt x="119995" y="38381"/>
                      <a:pt x="120092" y="38381"/>
                    </a:cubicBezTo>
                    <a:cubicBezTo>
                      <a:pt x="120220" y="38381"/>
                      <a:pt x="120317" y="38285"/>
                      <a:pt x="120317" y="38156"/>
                    </a:cubicBezTo>
                    <a:lnTo>
                      <a:pt x="120317" y="36903"/>
                    </a:lnTo>
                    <a:cubicBezTo>
                      <a:pt x="120317" y="36774"/>
                      <a:pt x="120220" y="36678"/>
                      <a:pt x="120092" y="36678"/>
                    </a:cubicBezTo>
                    <a:close/>
                    <a:moveTo>
                      <a:pt x="193" y="38542"/>
                    </a:moveTo>
                    <a:cubicBezTo>
                      <a:pt x="97" y="38542"/>
                      <a:pt x="0" y="38638"/>
                      <a:pt x="0" y="38767"/>
                    </a:cubicBezTo>
                    <a:lnTo>
                      <a:pt x="0" y="40053"/>
                    </a:lnTo>
                    <a:cubicBezTo>
                      <a:pt x="0" y="40149"/>
                      <a:pt x="97" y="40246"/>
                      <a:pt x="193" y="40246"/>
                    </a:cubicBezTo>
                    <a:cubicBezTo>
                      <a:pt x="322" y="40246"/>
                      <a:pt x="418" y="40149"/>
                      <a:pt x="418" y="40053"/>
                    </a:cubicBezTo>
                    <a:lnTo>
                      <a:pt x="418" y="38767"/>
                    </a:lnTo>
                    <a:cubicBezTo>
                      <a:pt x="418" y="38638"/>
                      <a:pt x="322" y="38542"/>
                      <a:pt x="193" y="38542"/>
                    </a:cubicBezTo>
                    <a:close/>
                    <a:moveTo>
                      <a:pt x="120092" y="39249"/>
                    </a:moveTo>
                    <a:cubicBezTo>
                      <a:pt x="119995" y="39249"/>
                      <a:pt x="119899" y="39313"/>
                      <a:pt x="119899" y="39442"/>
                    </a:cubicBezTo>
                    <a:lnTo>
                      <a:pt x="119899" y="40728"/>
                    </a:lnTo>
                    <a:cubicBezTo>
                      <a:pt x="119899" y="40824"/>
                      <a:pt x="119995" y="40921"/>
                      <a:pt x="120092" y="40921"/>
                    </a:cubicBezTo>
                    <a:cubicBezTo>
                      <a:pt x="120220" y="40921"/>
                      <a:pt x="120317" y="40824"/>
                      <a:pt x="120317" y="40728"/>
                    </a:cubicBezTo>
                    <a:lnTo>
                      <a:pt x="120317" y="39442"/>
                    </a:lnTo>
                    <a:cubicBezTo>
                      <a:pt x="120317" y="39313"/>
                      <a:pt x="120220" y="39249"/>
                      <a:pt x="120092" y="39249"/>
                    </a:cubicBezTo>
                    <a:close/>
                    <a:moveTo>
                      <a:pt x="193" y="41114"/>
                    </a:moveTo>
                    <a:cubicBezTo>
                      <a:pt x="97" y="41114"/>
                      <a:pt x="0" y="41210"/>
                      <a:pt x="0" y="41306"/>
                    </a:cubicBezTo>
                    <a:lnTo>
                      <a:pt x="0" y="42592"/>
                    </a:lnTo>
                    <a:cubicBezTo>
                      <a:pt x="0" y="42721"/>
                      <a:pt x="97" y="42817"/>
                      <a:pt x="193" y="42817"/>
                    </a:cubicBezTo>
                    <a:cubicBezTo>
                      <a:pt x="322" y="42817"/>
                      <a:pt x="418" y="42721"/>
                      <a:pt x="418" y="42592"/>
                    </a:cubicBezTo>
                    <a:lnTo>
                      <a:pt x="418" y="41306"/>
                    </a:lnTo>
                    <a:cubicBezTo>
                      <a:pt x="418" y="41210"/>
                      <a:pt x="322" y="41114"/>
                      <a:pt x="193" y="41114"/>
                    </a:cubicBezTo>
                    <a:close/>
                    <a:moveTo>
                      <a:pt x="120092" y="41789"/>
                    </a:moveTo>
                    <a:cubicBezTo>
                      <a:pt x="119995" y="41789"/>
                      <a:pt x="119899" y="41885"/>
                      <a:pt x="119899" y="41981"/>
                    </a:cubicBezTo>
                    <a:lnTo>
                      <a:pt x="119899" y="43267"/>
                    </a:lnTo>
                    <a:cubicBezTo>
                      <a:pt x="119899" y="43396"/>
                      <a:pt x="119995" y="43492"/>
                      <a:pt x="120092" y="43492"/>
                    </a:cubicBezTo>
                    <a:cubicBezTo>
                      <a:pt x="120220" y="43492"/>
                      <a:pt x="120317" y="43396"/>
                      <a:pt x="120317" y="43267"/>
                    </a:cubicBezTo>
                    <a:lnTo>
                      <a:pt x="120317" y="41981"/>
                    </a:lnTo>
                    <a:cubicBezTo>
                      <a:pt x="120317" y="41885"/>
                      <a:pt x="120220" y="41789"/>
                      <a:pt x="120092" y="41789"/>
                    </a:cubicBezTo>
                    <a:close/>
                    <a:moveTo>
                      <a:pt x="193" y="43653"/>
                    </a:moveTo>
                    <a:cubicBezTo>
                      <a:pt x="97" y="43653"/>
                      <a:pt x="0" y="43749"/>
                      <a:pt x="0" y="43878"/>
                    </a:cubicBezTo>
                    <a:lnTo>
                      <a:pt x="0" y="45132"/>
                    </a:lnTo>
                    <a:cubicBezTo>
                      <a:pt x="0" y="45260"/>
                      <a:pt x="97" y="45357"/>
                      <a:pt x="193" y="45357"/>
                    </a:cubicBezTo>
                    <a:cubicBezTo>
                      <a:pt x="322" y="45357"/>
                      <a:pt x="418" y="45260"/>
                      <a:pt x="418" y="45132"/>
                    </a:cubicBezTo>
                    <a:lnTo>
                      <a:pt x="418" y="43878"/>
                    </a:lnTo>
                    <a:cubicBezTo>
                      <a:pt x="418" y="43749"/>
                      <a:pt x="322" y="43653"/>
                      <a:pt x="193" y="43653"/>
                    </a:cubicBezTo>
                    <a:close/>
                    <a:moveTo>
                      <a:pt x="120092" y="44328"/>
                    </a:moveTo>
                    <a:cubicBezTo>
                      <a:pt x="119995" y="44328"/>
                      <a:pt x="119899" y="44424"/>
                      <a:pt x="119899" y="44553"/>
                    </a:cubicBezTo>
                    <a:lnTo>
                      <a:pt x="119899" y="45839"/>
                    </a:lnTo>
                    <a:cubicBezTo>
                      <a:pt x="119899" y="45935"/>
                      <a:pt x="119995" y="46032"/>
                      <a:pt x="120092" y="46032"/>
                    </a:cubicBezTo>
                    <a:cubicBezTo>
                      <a:pt x="120220" y="46032"/>
                      <a:pt x="120317" y="45935"/>
                      <a:pt x="120317" y="45839"/>
                    </a:cubicBezTo>
                    <a:lnTo>
                      <a:pt x="120317" y="44553"/>
                    </a:lnTo>
                    <a:cubicBezTo>
                      <a:pt x="120317" y="44424"/>
                      <a:pt x="120220" y="44328"/>
                      <a:pt x="120092" y="44328"/>
                    </a:cubicBezTo>
                    <a:close/>
                    <a:moveTo>
                      <a:pt x="120092" y="46900"/>
                    </a:moveTo>
                    <a:cubicBezTo>
                      <a:pt x="119995" y="46900"/>
                      <a:pt x="119899" y="46996"/>
                      <a:pt x="119899" y="47092"/>
                    </a:cubicBezTo>
                    <a:lnTo>
                      <a:pt x="119899" y="48378"/>
                    </a:lnTo>
                    <a:cubicBezTo>
                      <a:pt x="119899" y="48507"/>
                      <a:pt x="119995" y="48571"/>
                      <a:pt x="120092" y="48571"/>
                    </a:cubicBezTo>
                    <a:cubicBezTo>
                      <a:pt x="120220" y="48571"/>
                      <a:pt x="120317" y="48507"/>
                      <a:pt x="120317" y="48378"/>
                    </a:cubicBezTo>
                    <a:lnTo>
                      <a:pt x="120317" y="47092"/>
                    </a:lnTo>
                    <a:cubicBezTo>
                      <a:pt x="120317" y="46996"/>
                      <a:pt x="120220" y="46900"/>
                      <a:pt x="120092" y="46900"/>
                    </a:cubicBezTo>
                    <a:close/>
                    <a:moveTo>
                      <a:pt x="120092" y="49439"/>
                    </a:moveTo>
                    <a:cubicBezTo>
                      <a:pt x="119995" y="49439"/>
                      <a:pt x="119899" y="49535"/>
                      <a:pt x="119899" y="49664"/>
                    </a:cubicBezTo>
                    <a:lnTo>
                      <a:pt x="119899" y="50918"/>
                    </a:lnTo>
                    <a:cubicBezTo>
                      <a:pt x="119899" y="51046"/>
                      <a:pt x="119995" y="51143"/>
                      <a:pt x="120092" y="51143"/>
                    </a:cubicBezTo>
                    <a:cubicBezTo>
                      <a:pt x="120220" y="51143"/>
                      <a:pt x="120317" y="51046"/>
                      <a:pt x="120317" y="50918"/>
                    </a:cubicBezTo>
                    <a:lnTo>
                      <a:pt x="120317" y="49664"/>
                    </a:lnTo>
                    <a:cubicBezTo>
                      <a:pt x="120317" y="49535"/>
                      <a:pt x="120220" y="49439"/>
                      <a:pt x="120092" y="49439"/>
                    </a:cubicBezTo>
                    <a:close/>
                    <a:moveTo>
                      <a:pt x="120092" y="51978"/>
                    </a:moveTo>
                    <a:cubicBezTo>
                      <a:pt x="119995" y="51978"/>
                      <a:pt x="119899" y="52075"/>
                      <a:pt x="119899" y="52203"/>
                    </a:cubicBezTo>
                    <a:lnTo>
                      <a:pt x="119899" y="53489"/>
                    </a:lnTo>
                    <a:cubicBezTo>
                      <a:pt x="119899" y="53586"/>
                      <a:pt x="119995" y="53682"/>
                      <a:pt x="120092" y="53682"/>
                    </a:cubicBezTo>
                    <a:cubicBezTo>
                      <a:pt x="120220" y="53682"/>
                      <a:pt x="120317" y="53586"/>
                      <a:pt x="120317" y="53489"/>
                    </a:cubicBezTo>
                    <a:lnTo>
                      <a:pt x="120317" y="52203"/>
                    </a:lnTo>
                    <a:cubicBezTo>
                      <a:pt x="120317" y="52075"/>
                      <a:pt x="120220" y="51978"/>
                      <a:pt x="120092" y="51978"/>
                    </a:cubicBezTo>
                    <a:close/>
                    <a:moveTo>
                      <a:pt x="120092" y="54550"/>
                    </a:moveTo>
                    <a:cubicBezTo>
                      <a:pt x="119995" y="54550"/>
                      <a:pt x="119899" y="54646"/>
                      <a:pt x="119899" y="54743"/>
                    </a:cubicBezTo>
                    <a:lnTo>
                      <a:pt x="119899" y="56029"/>
                    </a:lnTo>
                    <a:cubicBezTo>
                      <a:pt x="119899" y="56157"/>
                      <a:pt x="119995" y="56254"/>
                      <a:pt x="120092" y="56254"/>
                    </a:cubicBezTo>
                    <a:cubicBezTo>
                      <a:pt x="120220" y="56254"/>
                      <a:pt x="120317" y="56157"/>
                      <a:pt x="120317" y="56029"/>
                    </a:cubicBezTo>
                    <a:lnTo>
                      <a:pt x="120317" y="54743"/>
                    </a:lnTo>
                    <a:cubicBezTo>
                      <a:pt x="120317" y="54646"/>
                      <a:pt x="120220" y="54550"/>
                      <a:pt x="120092" y="54550"/>
                    </a:cubicBezTo>
                    <a:close/>
                    <a:moveTo>
                      <a:pt x="120092" y="57089"/>
                    </a:moveTo>
                    <a:cubicBezTo>
                      <a:pt x="119995" y="57089"/>
                      <a:pt x="119899" y="57186"/>
                      <a:pt x="119899" y="57314"/>
                    </a:cubicBezTo>
                    <a:lnTo>
                      <a:pt x="119899" y="58568"/>
                    </a:lnTo>
                    <a:cubicBezTo>
                      <a:pt x="119899" y="58697"/>
                      <a:pt x="119995" y="58793"/>
                      <a:pt x="120092" y="58793"/>
                    </a:cubicBezTo>
                    <a:cubicBezTo>
                      <a:pt x="120220" y="58793"/>
                      <a:pt x="120317" y="58697"/>
                      <a:pt x="120317" y="58568"/>
                    </a:cubicBezTo>
                    <a:lnTo>
                      <a:pt x="120317" y="57314"/>
                    </a:lnTo>
                    <a:cubicBezTo>
                      <a:pt x="120317" y="57186"/>
                      <a:pt x="120220" y="57089"/>
                      <a:pt x="120092" y="57089"/>
                    </a:cubicBezTo>
                    <a:close/>
                    <a:moveTo>
                      <a:pt x="120092" y="59629"/>
                    </a:moveTo>
                    <a:cubicBezTo>
                      <a:pt x="119995" y="59629"/>
                      <a:pt x="119899" y="59725"/>
                      <a:pt x="119899" y="59854"/>
                    </a:cubicBezTo>
                    <a:lnTo>
                      <a:pt x="119899" y="61140"/>
                    </a:lnTo>
                    <a:cubicBezTo>
                      <a:pt x="119899" y="61236"/>
                      <a:pt x="119995" y="61332"/>
                      <a:pt x="120092" y="61332"/>
                    </a:cubicBezTo>
                    <a:cubicBezTo>
                      <a:pt x="120220" y="61332"/>
                      <a:pt x="120317" y="61236"/>
                      <a:pt x="120317" y="61140"/>
                    </a:cubicBezTo>
                    <a:lnTo>
                      <a:pt x="120317" y="59854"/>
                    </a:lnTo>
                    <a:cubicBezTo>
                      <a:pt x="120317" y="59725"/>
                      <a:pt x="120220" y="59629"/>
                      <a:pt x="120092" y="59629"/>
                    </a:cubicBezTo>
                    <a:close/>
                    <a:moveTo>
                      <a:pt x="120092" y="62200"/>
                    </a:moveTo>
                    <a:cubicBezTo>
                      <a:pt x="119995" y="62200"/>
                      <a:pt x="119899" y="62297"/>
                      <a:pt x="119899" y="62393"/>
                    </a:cubicBezTo>
                    <a:lnTo>
                      <a:pt x="119899" y="63679"/>
                    </a:lnTo>
                    <a:cubicBezTo>
                      <a:pt x="119899" y="63808"/>
                      <a:pt x="119995" y="63904"/>
                      <a:pt x="120092" y="63904"/>
                    </a:cubicBezTo>
                    <a:cubicBezTo>
                      <a:pt x="120220" y="63904"/>
                      <a:pt x="120317" y="63808"/>
                      <a:pt x="120317" y="63679"/>
                    </a:cubicBezTo>
                    <a:lnTo>
                      <a:pt x="120317" y="62393"/>
                    </a:lnTo>
                    <a:cubicBezTo>
                      <a:pt x="120317" y="62297"/>
                      <a:pt x="120220" y="62200"/>
                      <a:pt x="120092" y="62200"/>
                    </a:cubicBezTo>
                    <a:close/>
                    <a:moveTo>
                      <a:pt x="120092" y="64740"/>
                    </a:moveTo>
                    <a:cubicBezTo>
                      <a:pt x="119995" y="64740"/>
                      <a:pt x="119899" y="64836"/>
                      <a:pt x="119899" y="64965"/>
                    </a:cubicBezTo>
                    <a:lnTo>
                      <a:pt x="119899" y="66218"/>
                    </a:lnTo>
                    <a:cubicBezTo>
                      <a:pt x="119899" y="66347"/>
                      <a:pt x="119995" y="66443"/>
                      <a:pt x="120092" y="66443"/>
                    </a:cubicBezTo>
                    <a:cubicBezTo>
                      <a:pt x="120220" y="66443"/>
                      <a:pt x="120317" y="66347"/>
                      <a:pt x="120317" y="66218"/>
                    </a:cubicBezTo>
                    <a:lnTo>
                      <a:pt x="120317" y="64965"/>
                    </a:lnTo>
                    <a:cubicBezTo>
                      <a:pt x="120317" y="64836"/>
                      <a:pt x="120220" y="64740"/>
                      <a:pt x="120092" y="64740"/>
                    </a:cubicBezTo>
                    <a:close/>
                    <a:moveTo>
                      <a:pt x="120092" y="67279"/>
                    </a:moveTo>
                    <a:cubicBezTo>
                      <a:pt x="119995" y="67279"/>
                      <a:pt x="119899" y="67376"/>
                      <a:pt x="119899" y="67504"/>
                    </a:cubicBezTo>
                    <a:lnTo>
                      <a:pt x="119899" y="68790"/>
                    </a:lnTo>
                    <a:cubicBezTo>
                      <a:pt x="119899" y="68886"/>
                      <a:pt x="119995" y="68983"/>
                      <a:pt x="120092" y="68983"/>
                    </a:cubicBezTo>
                    <a:cubicBezTo>
                      <a:pt x="120220" y="68983"/>
                      <a:pt x="120317" y="68886"/>
                      <a:pt x="120317" y="68790"/>
                    </a:cubicBezTo>
                    <a:lnTo>
                      <a:pt x="120317" y="67504"/>
                    </a:lnTo>
                    <a:cubicBezTo>
                      <a:pt x="120317" y="67376"/>
                      <a:pt x="120220" y="67279"/>
                      <a:pt x="120092" y="67279"/>
                    </a:cubicBezTo>
                    <a:close/>
                    <a:moveTo>
                      <a:pt x="120092" y="69851"/>
                    </a:moveTo>
                    <a:cubicBezTo>
                      <a:pt x="119995" y="69851"/>
                      <a:pt x="119899" y="69947"/>
                      <a:pt x="119899" y="70044"/>
                    </a:cubicBezTo>
                    <a:lnTo>
                      <a:pt x="119899" y="71329"/>
                    </a:lnTo>
                    <a:cubicBezTo>
                      <a:pt x="119899" y="71458"/>
                      <a:pt x="119995" y="71554"/>
                      <a:pt x="120092" y="71554"/>
                    </a:cubicBezTo>
                    <a:cubicBezTo>
                      <a:pt x="120220" y="71554"/>
                      <a:pt x="120317" y="71458"/>
                      <a:pt x="120317" y="71329"/>
                    </a:cubicBezTo>
                    <a:lnTo>
                      <a:pt x="120317" y="70044"/>
                    </a:lnTo>
                    <a:cubicBezTo>
                      <a:pt x="120317" y="69947"/>
                      <a:pt x="120220" y="69851"/>
                      <a:pt x="120092" y="69851"/>
                    </a:cubicBezTo>
                    <a:close/>
                    <a:moveTo>
                      <a:pt x="120092" y="72390"/>
                    </a:moveTo>
                    <a:cubicBezTo>
                      <a:pt x="119995" y="72390"/>
                      <a:pt x="119899" y="72487"/>
                      <a:pt x="119899" y="72615"/>
                    </a:cubicBezTo>
                    <a:lnTo>
                      <a:pt x="119899" y="73869"/>
                    </a:lnTo>
                    <a:cubicBezTo>
                      <a:pt x="119899" y="73997"/>
                      <a:pt x="119995" y="74094"/>
                      <a:pt x="120092" y="74094"/>
                    </a:cubicBezTo>
                    <a:cubicBezTo>
                      <a:pt x="120220" y="74094"/>
                      <a:pt x="120317" y="73997"/>
                      <a:pt x="120317" y="73869"/>
                    </a:cubicBezTo>
                    <a:lnTo>
                      <a:pt x="120317" y="72615"/>
                    </a:lnTo>
                    <a:cubicBezTo>
                      <a:pt x="120317" y="72487"/>
                      <a:pt x="120220" y="72390"/>
                      <a:pt x="120092" y="72390"/>
                    </a:cubicBezTo>
                    <a:close/>
                    <a:moveTo>
                      <a:pt x="120092" y="74930"/>
                    </a:moveTo>
                    <a:cubicBezTo>
                      <a:pt x="119995" y="74930"/>
                      <a:pt x="119899" y="75026"/>
                      <a:pt x="119899" y="75155"/>
                    </a:cubicBezTo>
                    <a:lnTo>
                      <a:pt x="119899" y="76408"/>
                    </a:lnTo>
                    <a:cubicBezTo>
                      <a:pt x="119899" y="76537"/>
                      <a:pt x="119995" y="76633"/>
                      <a:pt x="120092" y="76633"/>
                    </a:cubicBezTo>
                    <a:cubicBezTo>
                      <a:pt x="120220" y="76633"/>
                      <a:pt x="120317" y="76537"/>
                      <a:pt x="120317" y="76408"/>
                    </a:cubicBezTo>
                    <a:lnTo>
                      <a:pt x="120317" y="75155"/>
                    </a:lnTo>
                    <a:cubicBezTo>
                      <a:pt x="120317" y="75026"/>
                      <a:pt x="120220" y="74930"/>
                      <a:pt x="120092" y="749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3820;p64">
                <a:extLst>
                  <a:ext uri="{FF2B5EF4-FFF2-40B4-BE49-F238E27FC236}">
                    <a16:creationId xmlns:a16="http://schemas.microsoft.com/office/drawing/2014/main" id="{1133ED52-3091-76EF-575F-4A07C033F984}"/>
                  </a:ext>
                </a:extLst>
              </p:cNvPr>
              <p:cNvSpPr/>
              <p:nvPr/>
            </p:nvSpPr>
            <p:spPr>
              <a:xfrm>
                <a:off x="4008475" y="962975"/>
                <a:ext cx="286100" cy="383350"/>
              </a:xfrm>
              <a:custGeom>
                <a:avLst/>
                <a:gdLst/>
                <a:ahLst/>
                <a:cxnLst/>
                <a:rect l="l" t="t" r="r" b="b"/>
                <a:pathLst>
                  <a:path w="11444" h="15334" extrusionOk="0">
                    <a:moveTo>
                      <a:pt x="0" y="0"/>
                    </a:moveTo>
                    <a:lnTo>
                      <a:pt x="7683" y="15333"/>
                    </a:lnTo>
                    <a:lnTo>
                      <a:pt x="114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821;p64">
                <a:extLst>
                  <a:ext uri="{FF2B5EF4-FFF2-40B4-BE49-F238E27FC236}">
                    <a16:creationId xmlns:a16="http://schemas.microsoft.com/office/drawing/2014/main" id="{7EFD1BD5-B0AF-A4DD-3536-F7FD63115DA6}"/>
                  </a:ext>
                </a:extLst>
              </p:cNvPr>
              <p:cNvSpPr/>
              <p:nvPr/>
            </p:nvSpPr>
            <p:spPr>
              <a:xfrm>
                <a:off x="4002850" y="957350"/>
                <a:ext cx="297350" cy="394000"/>
              </a:xfrm>
              <a:custGeom>
                <a:avLst/>
                <a:gdLst/>
                <a:ahLst/>
                <a:cxnLst/>
                <a:rect l="l" t="t" r="r" b="b"/>
                <a:pathLst>
                  <a:path w="11894" h="15760" extrusionOk="0">
                    <a:moveTo>
                      <a:pt x="11379" y="450"/>
                    </a:moveTo>
                    <a:lnTo>
                      <a:pt x="7815" y="14954"/>
                    </a:lnTo>
                    <a:lnTo>
                      <a:pt x="579" y="450"/>
                    </a:lnTo>
                    <a:close/>
                    <a:moveTo>
                      <a:pt x="225" y="0"/>
                    </a:moveTo>
                    <a:cubicBezTo>
                      <a:pt x="161" y="0"/>
                      <a:pt x="97" y="32"/>
                      <a:pt x="64" y="97"/>
                    </a:cubicBezTo>
                    <a:cubicBezTo>
                      <a:pt x="0" y="161"/>
                      <a:pt x="0" y="257"/>
                      <a:pt x="32" y="322"/>
                    </a:cubicBezTo>
                    <a:lnTo>
                      <a:pt x="7715" y="15655"/>
                    </a:lnTo>
                    <a:cubicBezTo>
                      <a:pt x="7741" y="15707"/>
                      <a:pt x="7810" y="15760"/>
                      <a:pt x="7870" y="15760"/>
                    </a:cubicBezTo>
                    <a:cubicBezTo>
                      <a:pt x="7883" y="15760"/>
                      <a:pt x="7896" y="15757"/>
                      <a:pt x="7908" y="15751"/>
                    </a:cubicBezTo>
                    <a:cubicBezTo>
                      <a:pt x="8004" y="15751"/>
                      <a:pt x="8068" y="15687"/>
                      <a:pt x="8101" y="15590"/>
                    </a:cubicBezTo>
                    <a:lnTo>
                      <a:pt x="11861" y="257"/>
                    </a:lnTo>
                    <a:cubicBezTo>
                      <a:pt x="11894" y="225"/>
                      <a:pt x="11861" y="129"/>
                      <a:pt x="11829" y="97"/>
                    </a:cubicBezTo>
                    <a:cubicBezTo>
                      <a:pt x="11797" y="32"/>
                      <a:pt x="11733" y="0"/>
                      <a:pt x="11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822;p64">
                <a:extLst>
                  <a:ext uri="{FF2B5EF4-FFF2-40B4-BE49-F238E27FC236}">
                    <a16:creationId xmlns:a16="http://schemas.microsoft.com/office/drawing/2014/main" id="{7882B22F-E217-1F7D-D4CC-184A1A9939B8}"/>
                  </a:ext>
                </a:extLst>
              </p:cNvPr>
              <p:cNvSpPr/>
              <p:nvPr/>
            </p:nvSpPr>
            <p:spPr>
              <a:xfrm>
                <a:off x="4039000" y="977425"/>
                <a:ext cx="182450" cy="368900"/>
              </a:xfrm>
              <a:custGeom>
                <a:avLst/>
                <a:gdLst/>
                <a:ahLst/>
                <a:cxnLst/>
                <a:rect l="l" t="t" r="r" b="b"/>
                <a:pathLst>
                  <a:path w="7298" h="14756" extrusionOk="0">
                    <a:moveTo>
                      <a:pt x="1" y="1"/>
                    </a:moveTo>
                    <a:lnTo>
                      <a:pt x="6462" y="14755"/>
                    </a:lnTo>
                    <a:lnTo>
                      <a:pt x="72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823;p64">
                <a:extLst>
                  <a:ext uri="{FF2B5EF4-FFF2-40B4-BE49-F238E27FC236}">
                    <a16:creationId xmlns:a16="http://schemas.microsoft.com/office/drawing/2014/main" id="{B34D8778-8913-E770-DEB0-7E5BAD38330B}"/>
                  </a:ext>
                </a:extLst>
              </p:cNvPr>
              <p:cNvSpPr/>
              <p:nvPr/>
            </p:nvSpPr>
            <p:spPr>
              <a:xfrm>
                <a:off x="4033375" y="971800"/>
                <a:ext cx="192900" cy="379550"/>
              </a:xfrm>
              <a:custGeom>
                <a:avLst/>
                <a:gdLst/>
                <a:ahLst/>
                <a:cxnLst/>
                <a:rect l="l" t="t" r="r" b="b"/>
                <a:pathLst>
                  <a:path w="7716" h="15182" extrusionOk="0">
                    <a:moveTo>
                      <a:pt x="7297" y="451"/>
                    </a:moveTo>
                    <a:lnTo>
                      <a:pt x="6513" y="14049"/>
                    </a:lnTo>
                    <a:lnTo>
                      <a:pt x="547" y="451"/>
                    </a:lnTo>
                    <a:close/>
                    <a:moveTo>
                      <a:pt x="226" y="1"/>
                    </a:moveTo>
                    <a:cubicBezTo>
                      <a:pt x="161" y="1"/>
                      <a:pt x="97" y="65"/>
                      <a:pt x="65" y="97"/>
                    </a:cubicBezTo>
                    <a:cubicBezTo>
                      <a:pt x="33" y="162"/>
                      <a:pt x="1" y="258"/>
                      <a:pt x="33" y="322"/>
                    </a:cubicBezTo>
                    <a:lnTo>
                      <a:pt x="6494" y="15045"/>
                    </a:lnTo>
                    <a:cubicBezTo>
                      <a:pt x="6520" y="15124"/>
                      <a:pt x="6590" y="15181"/>
                      <a:pt x="6668" y="15181"/>
                    </a:cubicBezTo>
                    <a:cubicBezTo>
                      <a:pt x="6685" y="15181"/>
                      <a:pt x="6702" y="15179"/>
                      <a:pt x="6719" y="15173"/>
                    </a:cubicBezTo>
                    <a:cubicBezTo>
                      <a:pt x="6815" y="15173"/>
                      <a:pt x="6880" y="15077"/>
                      <a:pt x="6880" y="14980"/>
                    </a:cubicBezTo>
                    <a:lnTo>
                      <a:pt x="7715" y="226"/>
                    </a:lnTo>
                    <a:cubicBezTo>
                      <a:pt x="7715" y="194"/>
                      <a:pt x="7715" y="130"/>
                      <a:pt x="7651" y="65"/>
                    </a:cubicBezTo>
                    <a:cubicBezTo>
                      <a:pt x="7619" y="33"/>
                      <a:pt x="7555" y="1"/>
                      <a:pt x="7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824;p64">
                <a:extLst>
                  <a:ext uri="{FF2B5EF4-FFF2-40B4-BE49-F238E27FC236}">
                    <a16:creationId xmlns:a16="http://schemas.microsoft.com/office/drawing/2014/main" id="{7F18FEE8-BF5E-A435-5EA6-8934CB3743E9}"/>
                  </a:ext>
                </a:extLst>
              </p:cNvPr>
              <p:cNvSpPr/>
              <p:nvPr/>
            </p:nvSpPr>
            <p:spPr>
              <a:xfrm>
                <a:off x="3998825" y="948500"/>
                <a:ext cx="201725" cy="397825"/>
              </a:xfrm>
              <a:custGeom>
                <a:avLst/>
                <a:gdLst/>
                <a:ahLst/>
                <a:cxnLst/>
                <a:rect l="l" t="t" r="r" b="b"/>
                <a:pathLst>
                  <a:path w="8069" h="15913" extrusionOk="0">
                    <a:moveTo>
                      <a:pt x="0" y="1"/>
                    </a:moveTo>
                    <a:lnTo>
                      <a:pt x="8069" y="15912"/>
                    </a:lnTo>
                    <a:lnTo>
                      <a:pt x="72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825;p64">
                <a:extLst>
                  <a:ext uri="{FF2B5EF4-FFF2-40B4-BE49-F238E27FC236}">
                    <a16:creationId xmlns:a16="http://schemas.microsoft.com/office/drawing/2014/main" id="{C1574CDB-E748-D1AB-D3C2-C90448DF9B3E}"/>
                  </a:ext>
                </a:extLst>
              </p:cNvPr>
              <p:cNvSpPr/>
              <p:nvPr/>
            </p:nvSpPr>
            <p:spPr>
              <a:xfrm>
                <a:off x="3993200" y="943675"/>
                <a:ext cx="212175" cy="407675"/>
              </a:xfrm>
              <a:custGeom>
                <a:avLst/>
                <a:gdLst/>
                <a:ahLst/>
                <a:cxnLst/>
                <a:rect l="l" t="t" r="r" b="b"/>
                <a:pathLst>
                  <a:path w="8487" h="16307" extrusionOk="0">
                    <a:moveTo>
                      <a:pt x="7297" y="419"/>
                    </a:moveTo>
                    <a:lnTo>
                      <a:pt x="8022" y="15152"/>
                    </a:lnTo>
                    <a:lnTo>
                      <a:pt x="579" y="419"/>
                    </a:lnTo>
                    <a:close/>
                    <a:moveTo>
                      <a:pt x="225" y="1"/>
                    </a:moveTo>
                    <a:cubicBezTo>
                      <a:pt x="161" y="1"/>
                      <a:pt x="97" y="33"/>
                      <a:pt x="33" y="97"/>
                    </a:cubicBezTo>
                    <a:cubicBezTo>
                      <a:pt x="0" y="162"/>
                      <a:pt x="0" y="226"/>
                      <a:pt x="33" y="290"/>
                    </a:cubicBezTo>
                    <a:lnTo>
                      <a:pt x="8101" y="16202"/>
                    </a:lnTo>
                    <a:cubicBezTo>
                      <a:pt x="8127" y="16254"/>
                      <a:pt x="8196" y="16307"/>
                      <a:pt x="8273" y="16307"/>
                    </a:cubicBezTo>
                    <a:cubicBezTo>
                      <a:pt x="8290" y="16307"/>
                      <a:pt x="8308" y="16304"/>
                      <a:pt x="8326" y="16298"/>
                    </a:cubicBezTo>
                    <a:cubicBezTo>
                      <a:pt x="8422" y="16266"/>
                      <a:pt x="8487" y="16170"/>
                      <a:pt x="8487" y="16073"/>
                    </a:cubicBezTo>
                    <a:lnTo>
                      <a:pt x="7715" y="194"/>
                    </a:lnTo>
                    <a:cubicBezTo>
                      <a:pt x="7715" y="65"/>
                      <a:pt x="7619" y="1"/>
                      <a:pt x="7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826;p64">
                <a:extLst>
                  <a:ext uri="{FF2B5EF4-FFF2-40B4-BE49-F238E27FC236}">
                    <a16:creationId xmlns:a16="http://schemas.microsoft.com/office/drawing/2014/main" id="{0CAD4E31-EE62-BF1F-E986-1DBEFA214D88}"/>
                  </a:ext>
                </a:extLst>
              </p:cNvPr>
              <p:cNvSpPr/>
              <p:nvPr/>
            </p:nvSpPr>
            <p:spPr>
              <a:xfrm>
                <a:off x="3567275" y="876975"/>
                <a:ext cx="633275" cy="469350"/>
              </a:xfrm>
              <a:custGeom>
                <a:avLst/>
                <a:gdLst/>
                <a:ahLst/>
                <a:cxnLst/>
                <a:rect l="l" t="t" r="r" b="b"/>
                <a:pathLst>
                  <a:path w="25331" h="18774" extrusionOk="0">
                    <a:moveTo>
                      <a:pt x="1" y="1"/>
                    </a:moveTo>
                    <a:lnTo>
                      <a:pt x="4630" y="18773"/>
                    </a:lnTo>
                    <a:lnTo>
                      <a:pt x="25331" y="18773"/>
                    </a:lnTo>
                    <a:lnTo>
                      <a:pt x="22052" y="2155"/>
                    </a:lnTo>
                    <a:lnTo>
                      <a:pt x="11734" y="2155"/>
                    </a:lnTo>
                    <a:lnTo>
                      <a:pt x="986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827;p64">
                <a:extLst>
                  <a:ext uri="{FF2B5EF4-FFF2-40B4-BE49-F238E27FC236}">
                    <a16:creationId xmlns:a16="http://schemas.microsoft.com/office/drawing/2014/main" id="{5F730204-C993-FF63-4158-6875321C5468}"/>
                  </a:ext>
                </a:extLst>
              </p:cNvPr>
              <p:cNvSpPr/>
              <p:nvPr/>
            </p:nvSpPr>
            <p:spPr>
              <a:xfrm>
                <a:off x="3561650" y="872175"/>
                <a:ext cx="643725" cy="478975"/>
              </a:xfrm>
              <a:custGeom>
                <a:avLst/>
                <a:gdLst/>
                <a:ahLst/>
                <a:cxnLst/>
                <a:rect l="l" t="t" r="r" b="b"/>
                <a:pathLst>
                  <a:path w="25749" h="19159" extrusionOk="0">
                    <a:moveTo>
                      <a:pt x="9998" y="418"/>
                    </a:moveTo>
                    <a:lnTo>
                      <a:pt x="11798" y="2475"/>
                    </a:lnTo>
                    <a:cubicBezTo>
                      <a:pt x="11830" y="2507"/>
                      <a:pt x="11894" y="2539"/>
                      <a:pt x="11959" y="2539"/>
                    </a:cubicBezTo>
                    <a:lnTo>
                      <a:pt x="22084" y="2539"/>
                    </a:lnTo>
                    <a:lnTo>
                      <a:pt x="25299" y="18740"/>
                    </a:lnTo>
                    <a:lnTo>
                      <a:pt x="5015" y="18740"/>
                    </a:lnTo>
                    <a:lnTo>
                      <a:pt x="483" y="418"/>
                    </a:lnTo>
                    <a:close/>
                    <a:moveTo>
                      <a:pt x="226" y="0"/>
                    </a:moveTo>
                    <a:cubicBezTo>
                      <a:pt x="162" y="0"/>
                      <a:pt x="97" y="32"/>
                      <a:pt x="33" y="64"/>
                    </a:cubicBezTo>
                    <a:cubicBezTo>
                      <a:pt x="1" y="129"/>
                      <a:pt x="1" y="193"/>
                      <a:pt x="1" y="257"/>
                    </a:cubicBezTo>
                    <a:lnTo>
                      <a:pt x="4630" y="18997"/>
                    </a:lnTo>
                    <a:cubicBezTo>
                      <a:pt x="4662" y="19094"/>
                      <a:pt x="4758" y="19158"/>
                      <a:pt x="4855" y="19158"/>
                    </a:cubicBezTo>
                    <a:lnTo>
                      <a:pt x="25556" y="19158"/>
                    </a:lnTo>
                    <a:cubicBezTo>
                      <a:pt x="25620" y="19158"/>
                      <a:pt x="25652" y="19126"/>
                      <a:pt x="25716" y="19094"/>
                    </a:cubicBezTo>
                    <a:cubicBezTo>
                      <a:pt x="25749" y="19030"/>
                      <a:pt x="25749" y="18965"/>
                      <a:pt x="25749" y="18901"/>
                    </a:cubicBezTo>
                    <a:lnTo>
                      <a:pt x="22470" y="2282"/>
                    </a:lnTo>
                    <a:cubicBezTo>
                      <a:pt x="22438" y="2186"/>
                      <a:pt x="22373" y="2122"/>
                      <a:pt x="22277" y="2122"/>
                    </a:cubicBezTo>
                    <a:lnTo>
                      <a:pt x="12063" y="2122"/>
                    </a:lnTo>
                    <a:lnTo>
                      <a:pt x="10255" y="64"/>
                    </a:lnTo>
                    <a:cubicBezTo>
                      <a:pt x="10191" y="32"/>
                      <a:pt x="10159" y="0"/>
                      <a:pt x="100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828;p64">
                <a:extLst>
                  <a:ext uri="{FF2B5EF4-FFF2-40B4-BE49-F238E27FC236}">
                    <a16:creationId xmlns:a16="http://schemas.microsoft.com/office/drawing/2014/main" id="{ACBC1042-C006-8A6F-AE24-D184DAA794FD}"/>
                  </a:ext>
                </a:extLst>
              </p:cNvPr>
              <p:cNvSpPr/>
              <p:nvPr/>
            </p:nvSpPr>
            <p:spPr>
              <a:xfrm>
                <a:off x="4486625" y="1409775"/>
                <a:ext cx="6943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27773" h="16459" extrusionOk="0">
                    <a:moveTo>
                      <a:pt x="1961" y="1"/>
                    </a:moveTo>
                    <a:cubicBezTo>
                      <a:pt x="868" y="1"/>
                      <a:pt x="0" y="901"/>
                      <a:pt x="0" y="1994"/>
                    </a:cubicBezTo>
                    <a:lnTo>
                      <a:pt x="0" y="14498"/>
                    </a:lnTo>
                    <a:cubicBezTo>
                      <a:pt x="0" y="15591"/>
                      <a:pt x="868" y="16459"/>
                      <a:pt x="1961" y="16459"/>
                    </a:cubicBezTo>
                    <a:lnTo>
                      <a:pt x="25812" y="16459"/>
                    </a:lnTo>
                    <a:cubicBezTo>
                      <a:pt x="26873" y="16459"/>
                      <a:pt x="27773" y="15591"/>
                      <a:pt x="27773" y="14498"/>
                    </a:cubicBezTo>
                    <a:lnTo>
                      <a:pt x="27773" y="1994"/>
                    </a:lnTo>
                    <a:cubicBezTo>
                      <a:pt x="27773" y="901"/>
                      <a:pt x="26873" y="1"/>
                      <a:pt x="258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829;p64">
                <a:extLst>
                  <a:ext uri="{FF2B5EF4-FFF2-40B4-BE49-F238E27FC236}">
                    <a16:creationId xmlns:a16="http://schemas.microsoft.com/office/drawing/2014/main" id="{B195BC71-027E-626F-B166-BF7CDEF6C7A7}"/>
                  </a:ext>
                </a:extLst>
              </p:cNvPr>
              <p:cNvSpPr/>
              <p:nvPr/>
            </p:nvSpPr>
            <p:spPr>
              <a:xfrm>
                <a:off x="4481000" y="1404950"/>
                <a:ext cx="704775" cy="421125"/>
              </a:xfrm>
              <a:custGeom>
                <a:avLst/>
                <a:gdLst/>
                <a:ahLst/>
                <a:cxnLst/>
                <a:rect l="l" t="t" r="r" b="b"/>
                <a:pathLst>
                  <a:path w="28191" h="16845" extrusionOk="0">
                    <a:moveTo>
                      <a:pt x="26037" y="419"/>
                    </a:moveTo>
                    <a:cubicBezTo>
                      <a:pt x="27001" y="419"/>
                      <a:pt x="27773" y="1190"/>
                      <a:pt x="27773" y="2187"/>
                    </a:cubicBezTo>
                    <a:lnTo>
                      <a:pt x="27773" y="14691"/>
                    </a:lnTo>
                    <a:cubicBezTo>
                      <a:pt x="27773" y="15655"/>
                      <a:pt x="27001" y="16427"/>
                      <a:pt x="26037" y="16427"/>
                    </a:cubicBezTo>
                    <a:lnTo>
                      <a:pt x="2186" y="16427"/>
                    </a:lnTo>
                    <a:cubicBezTo>
                      <a:pt x="1222" y="16427"/>
                      <a:pt x="418" y="15655"/>
                      <a:pt x="418" y="14691"/>
                    </a:cubicBezTo>
                    <a:lnTo>
                      <a:pt x="418" y="2187"/>
                    </a:lnTo>
                    <a:cubicBezTo>
                      <a:pt x="418" y="1190"/>
                      <a:pt x="1222" y="419"/>
                      <a:pt x="2186" y="419"/>
                    </a:cubicBezTo>
                    <a:close/>
                    <a:moveTo>
                      <a:pt x="2186" y="1"/>
                    </a:moveTo>
                    <a:cubicBezTo>
                      <a:pt x="964" y="1"/>
                      <a:pt x="0" y="965"/>
                      <a:pt x="0" y="2187"/>
                    </a:cubicBezTo>
                    <a:lnTo>
                      <a:pt x="0" y="14691"/>
                    </a:lnTo>
                    <a:cubicBezTo>
                      <a:pt x="0" y="15880"/>
                      <a:pt x="964" y="16845"/>
                      <a:pt x="2186" y="16845"/>
                    </a:cubicBezTo>
                    <a:lnTo>
                      <a:pt x="26037" y="16845"/>
                    </a:lnTo>
                    <a:cubicBezTo>
                      <a:pt x="27226" y="16845"/>
                      <a:pt x="28191" y="15880"/>
                      <a:pt x="28191" y="14691"/>
                    </a:cubicBezTo>
                    <a:lnTo>
                      <a:pt x="28191" y="2187"/>
                    </a:lnTo>
                    <a:cubicBezTo>
                      <a:pt x="28191" y="965"/>
                      <a:pt x="27226" y="1"/>
                      <a:pt x="260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830;p64">
                <a:extLst>
                  <a:ext uri="{FF2B5EF4-FFF2-40B4-BE49-F238E27FC236}">
                    <a16:creationId xmlns:a16="http://schemas.microsoft.com/office/drawing/2014/main" id="{4609B709-6920-7C9E-0C64-0FCBEEFE2B08}"/>
                  </a:ext>
                </a:extLst>
              </p:cNvPr>
              <p:cNvSpPr/>
              <p:nvPr/>
            </p:nvSpPr>
            <p:spPr>
              <a:xfrm>
                <a:off x="4486625" y="1487725"/>
                <a:ext cx="69432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27773" h="5980" extrusionOk="0">
                    <a:moveTo>
                      <a:pt x="0" y="1"/>
                    </a:moveTo>
                    <a:lnTo>
                      <a:pt x="0" y="5980"/>
                    </a:lnTo>
                    <a:lnTo>
                      <a:pt x="27773" y="5980"/>
                    </a:lnTo>
                    <a:lnTo>
                      <a:pt x="2777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831;p64">
                <a:extLst>
                  <a:ext uri="{FF2B5EF4-FFF2-40B4-BE49-F238E27FC236}">
                    <a16:creationId xmlns:a16="http://schemas.microsoft.com/office/drawing/2014/main" id="{62A4A07E-379A-0075-4193-E3FC5DE02C02}"/>
                  </a:ext>
                </a:extLst>
              </p:cNvPr>
              <p:cNvSpPr/>
              <p:nvPr/>
            </p:nvSpPr>
            <p:spPr>
              <a:xfrm>
                <a:off x="4481000" y="1482900"/>
                <a:ext cx="704775" cy="159150"/>
              </a:xfrm>
              <a:custGeom>
                <a:avLst/>
                <a:gdLst/>
                <a:ahLst/>
                <a:cxnLst/>
                <a:rect l="l" t="t" r="r" b="b"/>
                <a:pathLst>
                  <a:path w="28191" h="6366" extrusionOk="0">
                    <a:moveTo>
                      <a:pt x="27773" y="419"/>
                    </a:moveTo>
                    <a:lnTo>
                      <a:pt x="27773" y="5948"/>
                    </a:lnTo>
                    <a:lnTo>
                      <a:pt x="418" y="5948"/>
                    </a:lnTo>
                    <a:lnTo>
                      <a:pt x="418" y="419"/>
                    </a:lnTo>
                    <a:close/>
                    <a:moveTo>
                      <a:pt x="225" y="1"/>
                    </a:moveTo>
                    <a:cubicBezTo>
                      <a:pt x="161" y="1"/>
                      <a:pt x="96" y="33"/>
                      <a:pt x="64" y="65"/>
                    </a:cubicBezTo>
                    <a:cubicBezTo>
                      <a:pt x="32" y="97"/>
                      <a:pt x="0" y="162"/>
                      <a:pt x="0" y="194"/>
                    </a:cubicBezTo>
                    <a:lnTo>
                      <a:pt x="0" y="6173"/>
                    </a:lnTo>
                    <a:cubicBezTo>
                      <a:pt x="0" y="6205"/>
                      <a:pt x="32" y="6269"/>
                      <a:pt x="64" y="6301"/>
                    </a:cubicBezTo>
                    <a:cubicBezTo>
                      <a:pt x="96" y="6365"/>
                      <a:pt x="161" y="6365"/>
                      <a:pt x="225" y="6365"/>
                    </a:cubicBezTo>
                    <a:lnTo>
                      <a:pt x="27998" y="6365"/>
                    </a:lnTo>
                    <a:cubicBezTo>
                      <a:pt x="28030" y="6365"/>
                      <a:pt x="28094" y="6365"/>
                      <a:pt x="28126" y="6301"/>
                    </a:cubicBezTo>
                    <a:cubicBezTo>
                      <a:pt x="28191" y="6269"/>
                      <a:pt x="28191" y="6205"/>
                      <a:pt x="28191" y="6173"/>
                    </a:cubicBezTo>
                    <a:lnTo>
                      <a:pt x="28191" y="194"/>
                    </a:lnTo>
                    <a:cubicBezTo>
                      <a:pt x="28191" y="162"/>
                      <a:pt x="28191" y="97"/>
                      <a:pt x="28126" y="65"/>
                    </a:cubicBezTo>
                    <a:cubicBezTo>
                      <a:pt x="28094" y="33"/>
                      <a:pt x="28030" y="1"/>
                      <a:pt x="279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832;p64">
                <a:extLst>
                  <a:ext uri="{FF2B5EF4-FFF2-40B4-BE49-F238E27FC236}">
                    <a16:creationId xmlns:a16="http://schemas.microsoft.com/office/drawing/2014/main" id="{8159484C-1BD1-D894-3450-C6EACCDF2AE0}"/>
                  </a:ext>
                </a:extLst>
              </p:cNvPr>
              <p:cNvSpPr/>
              <p:nvPr/>
            </p:nvSpPr>
            <p:spPr>
              <a:xfrm>
                <a:off x="4976025" y="1726400"/>
                <a:ext cx="578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2316" extrusionOk="0">
                    <a:moveTo>
                      <a:pt x="1157" y="1"/>
                    </a:moveTo>
                    <a:cubicBezTo>
                      <a:pt x="514" y="1"/>
                      <a:pt x="0" y="515"/>
                      <a:pt x="0" y="1158"/>
                    </a:cubicBezTo>
                    <a:cubicBezTo>
                      <a:pt x="0" y="1801"/>
                      <a:pt x="514" y="2315"/>
                      <a:pt x="1157" y="2315"/>
                    </a:cubicBezTo>
                    <a:cubicBezTo>
                      <a:pt x="1800" y="2315"/>
                      <a:pt x="2314" y="1801"/>
                      <a:pt x="2314" y="1158"/>
                    </a:cubicBezTo>
                    <a:cubicBezTo>
                      <a:pt x="2314" y="515"/>
                      <a:pt x="1800" y="1"/>
                      <a:pt x="11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833;p64">
                <a:extLst>
                  <a:ext uri="{FF2B5EF4-FFF2-40B4-BE49-F238E27FC236}">
                    <a16:creationId xmlns:a16="http://schemas.microsoft.com/office/drawing/2014/main" id="{C905B6BD-DF43-35A7-ADB2-23FDE214043C}"/>
                  </a:ext>
                </a:extLst>
              </p:cNvPr>
              <p:cNvSpPr/>
              <p:nvPr/>
            </p:nvSpPr>
            <p:spPr>
              <a:xfrm>
                <a:off x="4970375" y="1720775"/>
                <a:ext cx="69150" cy="69150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66" extrusionOk="0">
                    <a:moveTo>
                      <a:pt x="1383" y="451"/>
                    </a:moveTo>
                    <a:cubicBezTo>
                      <a:pt x="1898" y="451"/>
                      <a:pt x="2348" y="869"/>
                      <a:pt x="2348" y="1383"/>
                    </a:cubicBezTo>
                    <a:cubicBezTo>
                      <a:pt x="2348" y="1929"/>
                      <a:pt x="1898" y="2347"/>
                      <a:pt x="1383" y="2347"/>
                    </a:cubicBezTo>
                    <a:cubicBezTo>
                      <a:pt x="869" y="2347"/>
                      <a:pt x="451" y="1929"/>
                      <a:pt x="451" y="1383"/>
                    </a:cubicBezTo>
                    <a:cubicBezTo>
                      <a:pt x="451" y="869"/>
                      <a:pt x="869" y="451"/>
                      <a:pt x="1383" y="451"/>
                    </a:cubicBezTo>
                    <a:close/>
                    <a:moveTo>
                      <a:pt x="1383" y="1"/>
                    </a:moveTo>
                    <a:cubicBezTo>
                      <a:pt x="644" y="1"/>
                      <a:pt x="1" y="643"/>
                      <a:pt x="1" y="1383"/>
                    </a:cubicBezTo>
                    <a:cubicBezTo>
                      <a:pt x="1" y="2154"/>
                      <a:pt x="644" y="2765"/>
                      <a:pt x="1383" y="2765"/>
                    </a:cubicBezTo>
                    <a:cubicBezTo>
                      <a:pt x="2155" y="2765"/>
                      <a:pt x="2765" y="2154"/>
                      <a:pt x="2765" y="1383"/>
                    </a:cubicBezTo>
                    <a:cubicBezTo>
                      <a:pt x="2765" y="643"/>
                      <a:pt x="2155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834;p64">
                <a:extLst>
                  <a:ext uri="{FF2B5EF4-FFF2-40B4-BE49-F238E27FC236}">
                    <a16:creationId xmlns:a16="http://schemas.microsoft.com/office/drawing/2014/main" id="{C1957941-81B2-281D-5B07-61F95AD84F60}"/>
                  </a:ext>
                </a:extLst>
              </p:cNvPr>
              <p:cNvSpPr/>
              <p:nvPr/>
            </p:nvSpPr>
            <p:spPr>
              <a:xfrm>
                <a:off x="5056375" y="1726400"/>
                <a:ext cx="586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16" extrusionOk="0">
                    <a:moveTo>
                      <a:pt x="1190" y="1"/>
                    </a:moveTo>
                    <a:cubicBezTo>
                      <a:pt x="547" y="1"/>
                      <a:pt x="0" y="515"/>
                      <a:pt x="0" y="1158"/>
                    </a:cubicBezTo>
                    <a:cubicBezTo>
                      <a:pt x="0" y="1801"/>
                      <a:pt x="547" y="2315"/>
                      <a:pt x="1190" y="2315"/>
                    </a:cubicBezTo>
                    <a:cubicBezTo>
                      <a:pt x="1801" y="2315"/>
                      <a:pt x="2347" y="1801"/>
                      <a:pt x="2347" y="1158"/>
                    </a:cubicBezTo>
                    <a:cubicBezTo>
                      <a:pt x="2347" y="515"/>
                      <a:pt x="1801" y="1"/>
                      <a:pt x="11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835;p64">
                <a:extLst>
                  <a:ext uri="{FF2B5EF4-FFF2-40B4-BE49-F238E27FC236}">
                    <a16:creationId xmlns:a16="http://schemas.microsoft.com/office/drawing/2014/main" id="{085A60AC-C52B-1EE7-BDBE-C23FA3F5B21E}"/>
                  </a:ext>
                </a:extLst>
              </p:cNvPr>
              <p:cNvSpPr/>
              <p:nvPr/>
            </p:nvSpPr>
            <p:spPr>
              <a:xfrm>
                <a:off x="5051550" y="1720775"/>
                <a:ext cx="68325" cy="69150"/>
              </a:xfrm>
              <a:custGeom>
                <a:avLst/>
                <a:gdLst/>
                <a:ahLst/>
                <a:cxnLst/>
                <a:rect l="l" t="t" r="r" b="b"/>
                <a:pathLst>
                  <a:path w="2733" h="2766" extrusionOk="0">
                    <a:moveTo>
                      <a:pt x="1383" y="451"/>
                    </a:moveTo>
                    <a:cubicBezTo>
                      <a:pt x="1897" y="451"/>
                      <a:pt x="2315" y="869"/>
                      <a:pt x="2315" y="1383"/>
                    </a:cubicBezTo>
                    <a:cubicBezTo>
                      <a:pt x="2315" y="1929"/>
                      <a:pt x="1897" y="2347"/>
                      <a:pt x="1383" y="2347"/>
                    </a:cubicBezTo>
                    <a:cubicBezTo>
                      <a:pt x="836" y="2347"/>
                      <a:pt x="418" y="1929"/>
                      <a:pt x="418" y="1383"/>
                    </a:cubicBezTo>
                    <a:cubicBezTo>
                      <a:pt x="418" y="869"/>
                      <a:pt x="836" y="451"/>
                      <a:pt x="1383" y="451"/>
                    </a:cubicBezTo>
                    <a:close/>
                    <a:moveTo>
                      <a:pt x="1383" y="1"/>
                    </a:moveTo>
                    <a:cubicBezTo>
                      <a:pt x="611" y="1"/>
                      <a:pt x="1" y="643"/>
                      <a:pt x="1" y="1383"/>
                    </a:cubicBezTo>
                    <a:cubicBezTo>
                      <a:pt x="1" y="2154"/>
                      <a:pt x="611" y="2765"/>
                      <a:pt x="1383" y="2765"/>
                    </a:cubicBezTo>
                    <a:cubicBezTo>
                      <a:pt x="2122" y="2765"/>
                      <a:pt x="2733" y="2154"/>
                      <a:pt x="2733" y="1383"/>
                    </a:cubicBezTo>
                    <a:cubicBezTo>
                      <a:pt x="2733" y="643"/>
                      <a:pt x="2122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836;p64">
                <a:extLst>
                  <a:ext uri="{FF2B5EF4-FFF2-40B4-BE49-F238E27FC236}">
                    <a16:creationId xmlns:a16="http://schemas.microsoft.com/office/drawing/2014/main" id="{5A989BD4-0B73-C0E9-851E-9312FB4C4EBE}"/>
                  </a:ext>
                </a:extLst>
              </p:cNvPr>
              <p:cNvSpPr/>
              <p:nvPr/>
            </p:nvSpPr>
            <p:spPr>
              <a:xfrm>
                <a:off x="2203550" y="1434700"/>
                <a:ext cx="830975" cy="432350"/>
              </a:xfrm>
              <a:custGeom>
                <a:avLst/>
                <a:gdLst/>
                <a:ahLst/>
                <a:cxnLst/>
                <a:rect l="l" t="t" r="r" b="b"/>
                <a:pathLst>
                  <a:path w="33239" h="17294" extrusionOk="0">
                    <a:moveTo>
                      <a:pt x="1" y="0"/>
                    </a:moveTo>
                    <a:lnTo>
                      <a:pt x="1" y="17294"/>
                    </a:lnTo>
                    <a:lnTo>
                      <a:pt x="33238" y="17294"/>
                    </a:lnTo>
                    <a:lnTo>
                      <a:pt x="332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837;p64">
                <a:extLst>
                  <a:ext uri="{FF2B5EF4-FFF2-40B4-BE49-F238E27FC236}">
                    <a16:creationId xmlns:a16="http://schemas.microsoft.com/office/drawing/2014/main" id="{D868F4EB-2930-83DE-2AA4-AEF339C76B00}"/>
                  </a:ext>
                </a:extLst>
              </p:cNvPr>
              <p:cNvSpPr/>
              <p:nvPr/>
            </p:nvSpPr>
            <p:spPr>
              <a:xfrm>
                <a:off x="2198750" y="1429075"/>
                <a:ext cx="841400" cy="443600"/>
              </a:xfrm>
              <a:custGeom>
                <a:avLst/>
                <a:gdLst/>
                <a:ahLst/>
                <a:cxnLst/>
                <a:rect l="l" t="t" r="r" b="b"/>
                <a:pathLst>
                  <a:path w="33656" h="17744" extrusionOk="0">
                    <a:moveTo>
                      <a:pt x="33205" y="418"/>
                    </a:moveTo>
                    <a:lnTo>
                      <a:pt x="33205" y="17326"/>
                    </a:lnTo>
                    <a:lnTo>
                      <a:pt x="418" y="17326"/>
                    </a:lnTo>
                    <a:lnTo>
                      <a:pt x="418" y="418"/>
                    </a:lnTo>
                    <a:close/>
                    <a:moveTo>
                      <a:pt x="193" y="0"/>
                    </a:moveTo>
                    <a:cubicBezTo>
                      <a:pt x="161" y="0"/>
                      <a:pt x="96" y="32"/>
                      <a:pt x="64" y="64"/>
                    </a:cubicBezTo>
                    <a:cubicBezTo>
                      <a:pt x="0" y="97"/>
                      <a:pt x="0" y="161"/>
                      <a:pt x="0" y="225"/>
                    </a:cubicBezTo>
                    <a:lnTo>
                      <a:pt x="0" y="17519"/>
                    </a:lnTo>
                    <a:cubicBezTo>
                      <a:pt x="0" y="17583"/>
                      <a:pt x="0" y="17647"/>
                      <a:pt x="64" y="17680"/>
                    </a:cubicBezTo>
                    <a:cubicBezTo>
                      <a:pt x="96" y="17712"/>
                      <a:pt x="161" y="17744"/>
                      <a:pt x="193" y="17744"/>
                    </a:cubicBezTo>
                    <a:lnTo>
                      <a:pt x="33430" y="17744"/>
                    </a:lnTo>
                    <a:cubicBezTo>
                      <a:pt x="33494" y="17744"/>
                      <a:pt x="33527" y="17712"/>
                      <a:pt x="33591" y="17680"/>
                    </a:cubicBezTo>
                    <a:cubicBezTo>
                      <a:pt x="33623" y="17647"/>
                      <a:pt x="33655" y="17583"/>
                      <a:pt x="33655" y="17519"/>
                    </a:cubicBezTo>
                    <a:lnTo>
                      <a:pt x="33655" y="225"/>
                    </a:lnTo>
                    <a:cubicBezTo>
                      <a:pt x="33655" y="161"/>
                      <a:pt x="33623" y="97"/>
                      <a:pt x="33591" y="64"/>
                    </a:cubicBezTo>
                    <a:cubicBezTo>
                      <a:pt x="33527" y="32"/>
                      <a:pt x="33494" y="0"/>
                      <a:pt x="334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838;p64">
                <a:extLst>
                  <a:ext uri="{FF2B5EF4-FFF2-40B4-BE49-F238E27FC236}">
                    <a16:creationId xmlns:a16="http://schemas.microsoft.com/office/drawing/2014/main" id="{06E5371E-946E-81CC-E61C-EAB1B65F4AB2}"/>
                  </a:ext>
                </a:extLst>
              </p:cNvPr>
              <p:cNvSpPr/>
              <p:nvPr/>
            </p:nvSpPr>
            <p:spPr>
              <a:xfrm>
                <a:off x="2203550" y="1434700"/>
                <a:ext cx="830975" cy="76350"/>
              </a:xfrm>
              <a:custGeom>
                <a:avLst/>
                <a:gdLst/>
                <a:ahLst/>
                <a:cxnLst/>
                <a:rect l="l" t="t" r="r" b="b"/>
                <a:pathLst>
                  <a:path w="33239" h="3054" extrusionOk="0">
                    <a:moveTo>
                      <a:pt x="1" y="0"/>
                    </a:moveTo>
                    <a:lnTo>
                      <a:pt x="1" y="3054"/>
                    </a:lnTo>
                    <a:lnTo>
                      <a:pt x="33238" y="3054"/>
                    </a:lnTo>
                    <a:lnTo>
                      <a:pt x="332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839;p64">
                <a:extLst>
                  <a:ext uri="{FF2B5EF4-FFF2-40B4-BE49-F238E27FC236}">
                    <a16:creationId xmlns:a16="http://schemas.microsoft.com/office/drawing/2014/main" id="{0E5FA850-5489-9B10-AD70-F4BB8E56DAB4}"/>
                  </a:ext>
                </a:extLst>
              </p:cNvPr>
              <p:cNvSpPr/>
              <p:nvPr/>
            </p:nvSpPr>
            <p:spPr>
              <a:xfrm>
                <a:off x="2198750" y="1429075"/>
                <a:ext cx="841400" cy="87600"/>
              </a:xfrm>
              <a:custGeom>
                <a:avLst/>
                <a:gdLst/>
                <a:ahLst/>
                <a:cxnLst/>
                <a:rect l="l" t="t" r="r" b="b"/>
                <a:pathLst>
                  <a:path w="33656" h="3504" extrusionOk="0">
                    <a:moveTo>
                      <a:pt x="33205" y="418"/>
                    </a:moveTo>
                    <a:lnTo>
                      <a:pt x="33205" y="3054"/>
                    </a:lnTo>
                    <a:lnTo>
                      <a:pt x="418" y="3054"/>
                    </a:lnTo>
                    <a:lnTo>
                      <a:pt x="418" y="418"/>
                    </a:lnTo>
                    <a:close/>
                    <a:moveTo>
                      <a:pt x="193" y="0"/>
                    </a:moveTo>
                    <a:cubicBezTo>
                      <a:pt x="161" y="0"/>
                      <a:pt x="96" y="32"/>
                      <a:pt x="64" y="64"/>
                    </a:cubicBezTo>
                    <a:cubicBezTo>
                      <a:pt x="0" y="97"/>
                      <a:pt x="0" y="161"/>
                      <a:pt x="0" y="225"/>
                    </a:cubicBezTo>
                    <a:lnTo>
                      <a:pt x="0" y="3279"/>
                    </a:lnTo>
                    <a:cubicBezTo>
                      <a:pt x="0" y="3343"/>
                      <a:pt x="0" y="3407"/>
                      <a:pt x="64" y="3440"/>
                    </a:cubicBezTo>
                    <a:cubicBezTo>
                      <a:pt x="96" y="3472"/>
                      <a:pt x="161" y="3504"/>
                      <a:pt x="193" y="3504"/>
                    </a:cubicBezTo>
                    <a:lnTo>
                      <a:pt x="33430" y="3504"/>
                    </a:lnTo>
                    <a:cubicBezTo>
                      <a:pt x="33494" y="3504"/>
                      <a:pt x="33527" y="3472"/>
                      <a:pt x="33591" y="3440"/>
                    </a:cubicBezTo>
                    <a:cubicBezTo>
                      <a:pt x="33623" y="3407"/>
                      <a:pt x="33655" y="3343"/>
                      <a:pt x="33655" y="3279"/>
                    </a:cubicBezTo>
                    <a:lnTo>
                      <a:pt x="33655" y="225"/>
                    </a:lnTo>
                    <a:cubicBezTo>
                      <a:pt x="33655" y="161"/>
                      <a:pt x="33623" y="97"/>
                      <a:pt x="33591" y="64"/>
                    </a:cubicBezTo>
                    <a:cubicBezTo>
                      <a:pt x="33527" y="32"/>
                      <a:pt x="33494" y="0"/>
                      <a:pt x="334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840;p64">
                <a:extLst>
                  <a:ext uri="{FF2B5EF4-FFF2-40B4-BE49-F238E27FC236}">
                    <a16:creationId xmlns:a16="http://schemas.microsoft.com/office/drawing/2014/main" id="{331DD954-1E1E-FF56-4E07-CA88E7FC0AEE}"/>
                  </a:ext>
                </a:extLst>
              </p:cNvPr>
              <p:cNvSpPr/>
              <p:nvPr/>
            </p:nvSpPr>
            <p:spPr>
              <a:xfrm>
                <a:off x="2328925" y="1603450"/>
                <a:ext cx="580225" cy="123775"/>
              </a:xfrm>
              <a:custGeom>
                <a:avLst/>
                <a:gdLst/>
                <a:ahLst/>
                <a:cxnLst/>
                <a:rect l="l" t="t" r="r" b="b"/>
                <a:pathLst>
                  <a:path w="23209" h="4951" extrusionOk="0">
                    <a:moveTo>
                      <a:pt x="0" y="1"/>
                    </a:moveTo>
                    <a:lnTo>
                      <a:pt x="0" y="4951"/>
                    </a:lnTo>
                    <a:lnTo>
                      <a:pt x="23209" y="4951"/>
                    </a:lnTo>
                    <a:lnTo>
                      <a:pt x="232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841;p64">
                <a:extLst>
                  <a:ext uri="{FF2B5EF4-FFF2-40B4-BE49-F238E27FC236}">
                    <a16:creationId xmlns:a16="http://schemas.microsoft.com/office/drawing/2014/main" id="{56170B9F-230A-236B-F3D9-EBA448A272A0}"/>
                  </a:ext>
                </a:extLst>
              </p:cNvPr>
              <p:cNvSpPr/>
              <p:nvPr/>
            </p:nvSpPr>
            <p:spPr>
              <a:xfrm>
                <a:off x="2323300" y="1597825"/>
                <a:ext cx="591475" cy="135025"/>
              </a:xfrm>
              <a:custGeom>
                <a:avLst/>
                <a:gdLst/>
                <a:ahLst/>
                <a:cxnLst/>
                <a:rect l="l" t="t" r="r" b="b"/>
                <a:pathLst>
                  <a:path w="23659" h="5401" extrusionOk="0">
                    <a:moveTo>
                      <a:pt x="23241" y="418"/>
                    </a:moveTo>
                    <a:lnTo>
                      <a:pt x="23241" y="4983"/>
                    </a:lnTo>
                    <a:lnTo>
                      <a:pt x="418" y="4983"/>
                    </a:lnTo>
                    <a:lnTo>
                      <a:pt x="418" y="418"/>
                    </a:lnTo>
                    <a:close/>
                    <a:moveTo>
                      <a:pt x="225" y="0"/>
                    </a:moveTo>
                    <a:cubicBezTo>
                      <a:pt x="161" y="0"/>
                      <a:pt x="97" y="33"/>
                      <a:pt x="65" y="65"/>
                    </a:cubicBezTo>
                    <a:cubicBezTo>
                      <a:pt x="33" y="97"/>
                      <a:pt x="0" y="161"/>
                      <a:pt x="0" y="226"/>
                    </a:cubicBezTo>
                    <a:lnTo>
                      <a:pt x="0" y="5176"/>
                    </a:lnTo>
                    <a:cubicBezTo>
                      <a:pt x="0" y="5240"/>
                      <a:pt x="33" y="5304"/>
                      <a:pt x="65" y="5336"/>
                    </a:cubicBezTo>
                    <a:cubicBezTo>
                      <a:pt x="97" y="5369"/>
                      <a:pt x="161" y="5401"/>
                      <a:pt x="225" y="5401"/>
                    </a:cubicBezTo>
                    <a:lnTo>
                      <a:pt x="23434" y="5401"/>
                    </a:lnTo>
                    <a:cubicBezTo>
                      <a:pt x="23498" y="5401"/>
                      <a:pt x="23562" y="5369"/>
                      <a:pt x="23594" y="5336"/>
                    </a:cubicBezTo>
                    <a:cubicBezTo>
                      <a:pt x="23627" y="5304"/>
                      <a:pt x="23659" y="5240"/>
                      <a:pt x="23659" y="5176"/>
                    </a:cubicBezTo>
                    <a:lnTo>
                      <a:pt x="23659" y="226"/>
                    </a:lnTo>
                    <a:cubicBezTo>
                      <a:pt x="23659" y="161"/>
                      <a:pt x="23627" y="97"/>
                      <a:pt x="23594" y="65"/>
                    </a:cubicBezTo>
                    <a:cubicBezTo>
                      <a:pt x="23562" y="33"/>
                      <a:pt x="23498" y="0"/>
                      <a:pt x="234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842;p64">
                <a:extLst>
                  <a:ext uri="{FF2B5EF4-FFF2-40B4-BE49-F238E27FC236}">
                    <a16:creationId xmlns:a16="http://schemas.microsoft.com/office/drawing/2014/main" id="{F0B998DB-AF5F-36ED-5C48-9A801C1A169F}"/>
                  </a:ext>
                </a:extLst>
              </p:cNvPr>
              <p:cNvSpPr/>
              <p:nvPr/>
            </p:nvSpPr>
            <p:spPr>
              <a:xfrm>
                <a:off x="2357050" y="1644425"/>
                <a:ext cx="458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866" extrusionOk="0">
                    <a:moveTo>
                      <a:pt x="708" y="1"/>
                    </a:moveTo>
                    <a:lnTo>
                      <a:pt x="804" y="708"/>
                    </a:lnTo>
                    <a:lnTo>
                      <a:pt x="225" y="290"/>
                    </a:lnTo>
                    <a:lnTo>
                      <a:pt x="0" y="612"/>
                    </a:lnTo>
                    <a:lnTo>
                      <a:pt x="643" y="933"/>
                    </a:lnTo>
                    <a:lnTo>
                      <a:pt x="33" y="1222"/>
                    </a:lnTo>
                    <a:lnTo>
                      <a:pt x="225" y="1576"/>
                    </a:lnTo>
                    <a:lnTo>
                      <a:pt x="804" y="1158"/>
                    </a:lnTo>
                    <a:lnTo>
                      <a:pt x="708" y="1865"/>
                    </a:lnTo>
                    <a:lnTo>
                      <a:pt x="1126" y="1865"/>
                    </a:lnTo>
                    <a:lnTo>
                      <a:pt x="1061" y="1158"/>
                    </a:lnTo>
                    <a:lnTo>
                      <a:pt x="1608" y="1608"/>
                    </a:lnTo>
                    <a:lnTo>
                      <a:pt x="1833" y="1255"/>
                    </a:lnTo>
                    <a:lnTo>
                      <a:pt x="1190" y="933"/>
                    </a:lnTo>
                    <a:lnTo>
                      <a:pt x="1833" y="612"/>
                    </a:lnTo>
                    <a:lnTo>
                      <a:pt x="1608" y="258"/>
                    </a:lnTo>
                    <a:lnTo>
                      <a:pt x="1061" y="676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843;p64">
                <a:extLst>
                  <a:ext uri="{FF2B5EF4-FFF2-40B4-BE49-F238E27FC236}">
                    <a16:creationId xmlns:a16="http://schemas.microsoft.com/office/drawing/2014/main" id="{784A589D-28BC-B8D7-0ACF-80B098459FE2}"/>
                  </a:ext>
                </a:extLst>
              </p:cNvPr>
              <p:cNvSpPr/>
              <p:nvPr/>
            </p:nvSpPr>
            <p:spPr>
              <a:xfrm>
                <a:off x="2417325" y="1644425"/>
                <a:ext cx="450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866" extrusionOk="0">
                    <a:moveTo>
                      <a:pt x="707" y="1"/>
                    </a:moveTo>
                    <a:lnTo>
                      <a:pt x="772" y="708"/>
                    </a:lnTo>
                    <a:lnTo>
                      <a:pt x="772" y="708"/>
                    </a:lnTo>
                    <a:lnTo>
                      <a:pt x="193" y="290"/>
                    </a:lnTo>
                    <a:lnTo>
                      <a:pt x="0" y="612"/>
                    </a:lnTo>
                    <a:lnTo>
                      <a:pt x="643" y="933"/>
                    </a:lnTo>
                    <a:lnTo>
                      <a:pt x="0" y="1222"/>
                    </a:lnTo>
                    <a:lnTo>
                      <a:pt x="193" y="1576"/>
                    </a:lnTo>
                    <a:lnTo>
                      <a:pt x="772" y="1158"/>
                    </a:lnTo>
                    <a:lnTo>
                      <a:pt x="707" y="1865"/>
                    </a:lnTo>
                    <a:lnTo>
                      <a:pt x="1093" y="1865"/>
                    </a:lnTo>
                    <a:lnTo>
                      <a:pt x="1029" y="1158"/>
                    </a:lnTo>
                    <a:lnTo>
                      <a:pt x="1608" y="1608"/>
                    </a:lnTo>
                    <a:lnTo>
                      <a:pt x="1800" y="1255"/>
                    </a:lnTo>
                    <a:lnTo>
                      <a:pt x="1157" y="933"/>
                    </a:lnTo>
                    <a:lnTo>
                      <a:pt x="1800" y="612"/>
                    </a:lnTo>
                    <a:lnTo>
                      <a:pt x="1608" y="258"/>
                    </a:lnTo>
                    <a:lnTo>
                      <a:pt x="1029" y="676"/>
                    </a:lnTo>
                    <a:lnTo>
                      <a:pt x="10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844;p64">
                <a:extLst>
                  <a:ext uri="{FF2B5EF4-FFF2-40B4-BE49-F238E27FC236}">
                    <a16:creationId xmlns:a16="http://schemas.microsoft.com/office/drawing/2014/main" id="{4F02BDE8-53FC-E5AD-8F6A-7C67F41F17C0}"/>
                  </a:ext>
                </a:extLst>
              </p:cNvPr>
              <p:cNvSpPr/>
              <p:nvPr/>
            </p:nvSpPr>
            <p:spPr>
              <a:xfrm>
                <a:off x="2476775" y="1644425"/>
                <a:ext cx="45050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866" extrusionOk="0">
                    <a:moveTo>
                      <a:pt x="708" y="1"/>
                    </a:moveTo>
                    <a:lnTo>
                      <a:pt x="772" y="708"/>
                    </a:lnTo>
                    <a:lnTo>
                      <a:pt x="772" y="708"/>
                    </a:lnTo>
                    <a:lnTo>
                      <a:pt x="194" y="290"/>
                    </a:lnTo>
                    <a:lnTo>
                      <a:pt x="1" y="612"/>
                    </a:lnTo>
                    <a:lnTo>
                      <a:pt x="644" y="933"/>
                    </a:lnTo>
                    <a:lnTo>
                      <a:pt x="33" y="1222"/>
                    </a:lnTo>
                    <a:lnTo>
                      <a:pt x="226" y="1576"/>
                    </a:lnTo>
                    <a:lnTo>
                      <a:pt x="772" y="1158"/>
                    </a:lnTo>
                    <a:lnTo>
                      <a:pt x="708" y="1865"/>
                    </a:lnTo>
                    <a:lnTo>
                      <a:pt x="1126" y="1865"/>
                    </a:lnTo>
                    <a:lnTo>
                      <a:pt x="1062" y="1158"/>
                    </a:lnTo>
                    <a:lnTo>
                      <a:pt x="1608" y="1608"/>
                    </a:lnTo>
                    <a:lnTo>
                      <a:pt x="1801" y="1255"/>
                    </a:lnTo>
                    <a:lnTo>
                      <a:pt x="1190" y="933"/>
                    </a:lnTo>
                    <a:lnTo>
                      <a:pt x="1801" y="612"/>
                    </a:lnTo>
                    <a:lnTo>
                      <a:pt x="1608" y="258"/>
                    </a:lnTo>
                    <a:lnTo>
                      <a:pt x="1062" y="676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845;p64">
                <a:extLst>
                  <a:ext uri="{FF2B5EF4-FFF2-40B4-BE49-F238E27FC236}">
                    <a16:creationId xmlns:a16="http://schemas.microsoft.com/office/drawing/2014/main" id="{C6DD4B34-29E8-D1D5-8262-0D57E2FA38BD}"/>
                  </a:ext>
                </a:extLst>
              </p:cNvPr>
              <p:cNvSpPr/>
              <p:nvPr/>
            </p:nvSpPr>
            <p:spPr>
              <a:xfrm>
                <a:off x="2537050" y="1644425"/>
                <a:ext cx="450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866" extrusionOk="0">
                    <a:moveTo>
                      <a:pt x="708" y="1"/>
                    </a:moveTo>
                    <a:lnTo>
                      <a:pt x="772" y="708"/>
                    </a:lnTo>
                    <a:lnTo>
                      <a:pt x="194" y="290"/>
                    </a:lnTo>
                    <a:lnTo>
                      <a:pt x="1" y="612"/>
                    </a:lnTo>
                    <a:lnTo>
                      <a:pt x="612" y="933"/>
                    </a:lnTo>
                    <a:lnTo>
                      <a:pt x="1" y="1222"/>
                    </a:lnTo>
                    <a:lnTo>
                      <a:pt x="194" y="1576"/>
                    </a:lnTo>
                    <a:lnTo>
                      <a:pt x="772" y="1158"/>
                    </a:lnTo>
                    <a:lnTo>
                      <a:pt x="708" y="1865"/>
                    </a:lnTo>
                    <a:lnTo>
                      <a:pt x="1094" y="1865"/>
                    </a:lnTo>
                    <a:lnTo>
                      <a:pt x="1029" y="1158"/>
                    </a:lnTo>
                    <a:lnTo>
                      <a:pt x="1608" y="1608"/>
                    </a:lnTo>
                    <a:lnTo>
                      <a:pt x="1801" y="1255"/>
                    </a:lnTo>
                    <a:lnTo>
                      <a:pt x="1158" y="933"/>
                    </a:lnTo>
                    <a:lnTo>
                      <a:pt x="1801" y="612"/>
                    </a:lnTo>
                    <a:lnTo>
                      <a:pt x="1608" y="258"/>
                    </a:lnTo>
                    <a:lnTo>
                      <a:pt x="1029" y="676"/>
                    </a:lnTo>
                    <a:lnTo>
                      <a:pt x="1029" y="676"/>
                    </a:lnTo>
                    <a:lnTo>
                      <a:pt x="109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46;p64">
                <a:extLst>
                  <a:ext uri="{FF2B5EF4-FFF2-40B4-BE49-F238E27FC236}">
                    <a16:creationId xmlns:a16="http://schemas.microsoft.com/office/drawing/2014/main" id="{ABCDFCC2-BE45-FFAE-4FE7-9BD1781EB3C0}"/>
                  </a:ext>
                </a:extLst>
              </p:cNvPr>
              <p:cNvSpPr/>
              <p:nvPr/>
            </p:nvSpPr>
            <p:spPr>
              <a:xfrm>
                <a:off x="2596525" y="1644425"/>
                <a:ext cx="450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866" extrusionOk="0">
                    <a:moveTo>
                      <a:pt x="708" y="1"/>
                    </a:moveTo>
                    <a:lnTo>
                      <a:pt x="772" y="708"/>
                    </a:lnTo>
                    <a:lnTo>
                      <a:pt x="772" y="708"/>
                    </a:lnTo>
                    <a:lnTo>
                      <a:pt x="193" y="290"/>
                    </a:lnTo>
                    <a:lnTo>
                      <a:pt x="0" y="612"/>
                    </a:lnTo>
                    <a:lnTo>
                      <a:pt x="643" y="933"/>
                    </a:lnTo>
                    <a:lnTo>
                      <a:pt x="0" y="1222"/>
                    </a:lnTo>
                    <a:lnTo>
                      <a:pt x="226" y="1576"/>
                    </a:lnTo>
                    <a:lnTo>
                      <a:pt x="772" y="1158"/>
                    </a:lnTo>
                    <a:lnTo>
                      <a:pt x="708" y="1865"/>
                    </a:lnTo>
                    <a:lnTo>
                      <a:pt x="1093" y="1865"/>
                    </a:lnTo>
                    <a:lnTo>
                      <a:pt x="1029" y="1158"/>
                    </a:lnTo>
                    <a:lnTo>
                      <a:pt x="1608" y="1608"/>
                    </a:lnTo>
                    <a:lnTo>
                      <a:pt x="1801" y="1255"/>
                    </a:lnTo>
                    <a:lnTo>
                      <a:pt x="1158" y="933"/>
                    </a:lnTo>
                    <a:lnTo>
                      <a:pt x="1801" y="612"/>
                    </a:lnTo>
                    <a:lnTo>
                      <a:pt x="1608" y="258"/>
                    </a:lnTo>
                    <a:lnTo>
                      <a:pt x="1029" y="676"/>
                    </a:lnTo>
                    <a:lnTo>
                      <a:pt x="10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847;p64">
                <a:extLst>
                  <a:ext uri="{FF2B5EF4-FFF2-40B4-BE49-F238E27FC236}">
                    <a16:creationId xmlns:a16="http://schemas.microsoft.com/office/drawing/2014/main" id="{46B472BB-F1CB-82E4-6388-E8E65D31926E}"/>
                  </a:ext>
                </a:extLst>
              </p:cNvPr>
              <p:cNvSpPr/>
              <p:nvPr/>
            </p:nvSpPr>
            <p:spPr>
              <a:xfrm>
                <a:off x="2656000" y="1644425"/>
                <a:ext cx="458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866" extrusionOk="0">
                    <a:moveTo>
                      <a:pt x="707" y="1"/>
                    </a:moveTo>
                    <a:lnTo>
                      <a:pt x="804" y="708"/>
                    </a:lnTo>
                    <a:lnTo>
                      <a:pt x="225" y="290"/>
                    </a:lnTo>
                    <a:lnTo>
                      <a:pt x="0" y="612"/>
                    </a:lnTo>
                    <a:lnTo>
                      <a:pt x="643" y="933"/>
                    </a:lnTo>
                    <a:lnTo>
                      <a:pt x="32" y="1222"/>
                    </a:lnTo>
                    <a:lnTo>
                      <a:pt x="225" y="1576"/>
                    </a:lnTo>
                    <a:lnTo>
                      <a:pt x="804" y="1158"/>
                    </a:lnTo>
                    <a:lnTo>
                      <a:pt x="707" y="1865"/>
                    </a:lnTo>
                    <a:lnTo>
                      <a:pt x="1125" y="1865"/>
                    </a:lnTo>
                    <a:lnTo>
                      <a:pt x="1061" y="1158"/>
                    </a:lnTo>
                    <a:lnTo>
                      <a:pt x="1607" y="1608"/>
                    </a:lnTo>
                    <a:lnTo>
                      <a:pt x="1832" y="1255"/>
                    </a:lnTo>
                    <a:lnTo>
                      <a:pt x="1190" y="933"/>
                    </a:lnTo>
                    <a:lnTo>
                      <a:pt x="1832" y="612"/>
                    </a:lnTo>
                    <a:lnTo>
                      <a:pt x="1607" y="258"/>
                    </a:lnTo>
                    <a:lnTo>
                      <a:pt x="1061" y="676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848;p64">
                <a:extLst>
                  <a:ext uri="{FF2B5EF4-FFF2-40B4-BE49-F238E27FC236}">
                    <a16:creationId xmlns:a16="http://schemas.microsoft.com/office/drawing/2014/main" id="{B79F6868-97F0-9B43-62DA-19CD22B252FD}"/>
                  </a:ext>
                </a:extLst>
              </p:cNvPr>
              <p:cNvSpPr/>
              <p:nvPr/>
            </p:nvSpPr>
            <p:spPr>
              <a:xfrm>
                <a:off x="2716275" y="1644425"/>
                <a:ext cx="450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866" extrusionOk="0">
                    <a:moveTo>
                      <a:pt x="707" y="1"/>
                    </a:moveTo>
                    <a:lnTo>
                      <a:pt x="771" y="708"/>
                    </a:lnTo>
                    <a:lnTo>
                      <a:pt x="193" y="290"/>
                    </a:lnTo>
                    <a:lnTo>
                      <a:pt x="0" y="612"/>
                    </a:lnTo>
                    <a:lnTo>
                      <a:pt x="643" y="933"/>
                    </a:lnTo>
                    <a:lnTo>
                      <a:pt x="0" y="1222"/>
                    </a:lnTo>
                    <a:lnTo>
                      <a:pt x="193" y="1576"/>
                    </a:lnTo>
                    <a:lnTo>
                      <a:pt x="771" y="1158"/>
                    </a:lnTo>
                    <a:lnTo>
                      <a:pt x="707" y="1865"/>
                    </a:lnTo>
                    <a:lnTo>
                      <a:pt x="1093" y="1865"/>
                    </a:lnTo>
                    <a:lnTo>
                      <a:pt x="1029" y="1158"/>
                    </a:lnTo>
                    <a:lnTo>
                      <a:pt x="1607" y="1608"/>
                    </a:lnTo>
                    <a:lnTo>
                      <a:pt x="1800" y="1255"/>
                    </a:lnTo>
                    <a:lnTo>
                      <a:pt x="1157" y="933"/>
                    </a:lnTo>
                    <a:lnTo>
                      <a:pt x="1800" y="612"/>
                    </a:lnTo>
                    <a:lnTo>
                      <a:pt x="1607" y="258"/>
                    </a:lnTo>
                    <a:lnTo>
                      <a:pt x="1029" y="676"/>
                    </a:lnTo>
                    <a:lnTo>
                      <a:pt x="10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849;p64">
                <a:extLst>
                  <a:ext uri="{FF2B5EF4-FFF2-40B4-BE49-F238E27FC236}">
                    <a16:creationId xmlns:a16="http://schemas.microsoft.com/office/drawing/2014/main" id="{052DD7D9-FCE0-ACC2-6CDC-DE6F70E66CEE}"/>
                  </a:ext>
                </a:extLst>
              </p:cNvPr>
              <p:cNvSpPr/>
              <p:nvPr/>
            </p:nvSpPr>
            <p:spPr>
              <a:xfrm>
                <a:off x="2775725" y="1644425"/>
                <a:ext cx="450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866" extrusionOk="0">
                    <a:moveTo>
                      <a:pt x="708" y="1"/>
                    </a:moveTo>
                    <a:lnTo>
                      <a:pt x="772" y="708"/>
                    </a:lnTo>
                    <a:lnTo>
                      <a:pt x="194" y="290"/>
                    </a:lnTo>
                    <a:lnTo>
                      <a:pt x="1" y="612"/>
                    </a:lnTo>
                    <a:lnTo>
                      <a:pt x="644" y="933"/>
                    </a:lnTo>
                    <a:lnTo>
                      <a:pt x="33" y="1222"/>
                    </a:lnTo>
                    <a:lnTo>
                      <a:pt x="226" y="1576"/>
                    </a:lnTo>
                    <a:lnTo>
                      <a:pt x="772" y="1158"/>
                    </a:lnTo>
                    <a:lnTo>
                      <a:pt x="708" y="1865"/>
                    </a:lnTo>
                    <a:lnTo>
                      <a:pt x="1126" y="1865"/>
                    </a:lnTo>
                    <a:lnTo>
                      <a:pt x="1061" y="1158"/>
                    </a:lnTo>
                    <a:lnTo>
                      <a:pt x="1608" y="1608"/>
                    </a:lnTo>
                    <a:lnTo>
                      <a:pt x="1801" y="1255"/>
                    </a:lnTo>
                    <a:lnTo>
                      <a:pt x="1190" y="933"/>
                    </a:lnTo>
                    <a:lnTo>
                      <a:pt x="1801" y="612"/>
                    </a:lnTo>
                    <a:lnTo>
                      <a:pt x="1608" y="258"/>
                    </a:lnTo>
                    <a:lnTo>
                      <a:pt x="1061" y="676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850;p64">
                <a:extLst>
                  <a:ext uri="{FF2B5EF4-FFF2-40B4-BE49-F238E27FC236}">
                    <a16:creationId xmlns:a16="http://schemas.microsoft.com/office/drawing/2014/main" id="{216278A6-F127-9F0E-33A2-B166DD32D69C}"/>
                  </a:ext>
                </a:extLst>
              </p:cNvPr>
              <p:cNvSpPr/>
              <p:nvPr/>
            </p:nvSpPr>
            <p:spPr>
              <a:xfrm>
                <a:off x="2836000" y="1644425"/>
                <a:ext cx="450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866" extrusionOk="0">
                    <a:moveTo>
                      <a:pt x="676" y="1"/>
                    </a:moveTo>
                    <a:lnTo>
                      <a:pt x="772" y="708"/>
                    </a:lnTo>
                    <a:lnTo>
                      <a:pt x="193" y="290"/>
                    </a:lnTo>
                    <a:lnTo>
                      <a:pt x="1" y="612"/>
                    </a:lnTo>
                    <a:lnTo>
                      <a:pt x="611" y="933"/>
                    </a:lnTo>
                    <a:lnTo>
                      <a:pt x="1" y="1222"/>
                    </a:lnTo>
                    <a:lnTo>
                      <a:pt x="193" y="1576"/>
                    </a:lnTo>
                    <a:lnTo>
                      <a:pt x="772" y="1158"/>
                    </a:lnTo>
                    <a:lnTo>
                      <a:pt x="676" y="1865"/>
                    </a:lnTo>
                    <a:lnTo>
                      <a:pt x="1093" y="1865"/>
                    </a:lnTo>
                    <a:lnTo>
                      <a:pt x="1029" y="1158"/>
                    </a:lnTo>
                    <a:lnTo>
                      <a:pt x="1608" y="1608"/>
                    </a:lnTo>
                    <a:lnTo>
                      <a:pt x="1801" y="1255"/>
                    </a:lnTo>
                    <a:lnTo>
                      <a:pt x="1158" y="933"/>
                    </a:lnTo>
                    <a:lnTo>
                      <a:pt x="1801" y="612"/>
                    </a:lnTo>
                    <a:lnTo>
                      <a:pt x="1608" y="258"/>
                    </a:lnTo>
                    <a:lnTo>
                      <a:pt x="1029" y="676"/>
                    </a:lnTo>
                    <a:lnTo>
                      <a:pt x="1029" y="676"/>
                    </a:lnTo>
                    <a:lnTo>
                      <a:pt x="10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851;p64">
                <a:extLst>
                  <a:ext uri="{FF2B5EF4-FFF2-40B4-BE49-F238E27FC236}">
                    <a16:creationId xmlns:a16="http://schemas.microsoft.com/office/drawing/2014/main" id="{7D29F76C-EFD2-7349-ADAD-9B1CC6BB0FDD}"/>
                  </a:ext>
                </a:extLst>
              </p:cNvPr>
              <p:cNvSpPr/>
              <p:nvPr/>
            </p:nvSpPr>
            <p:spPr>
              <a:xfrm>
                <a:off x="3166275" y="1069850"/>
                <a:ext cx="190500" cy="167175"/>
              </a:xfrm>
              <a:custGeom>
                <a:avLst/>
                <a:gdLst/>
                <a:ahLst/>
                <a:cxnLst/>
                <a:rect l="l" t="t" r="r" b="b"/>
                <a:pathLst>
                  <a:path w="7620" h="6687" extrusionOk="0">
                    <a:moveTo>
                      <a:pt x="1" y="1"/>
                    </a:moveTo>
                    <a:lnTo>
                      <a:pt x="1" y="6687"/>
                    </a:lnTo>
                    <a:lnTo>
                      <a:pt x="7619" y="33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852;p64">
                <a:extLst>
                  <a:ext uri="{FF2B5EF4-FFF2-40B4-BE49-F238E27FC236}">
                    <a16:creationId xmlns:a16="http://schemas.microsoft.com/office/drawing/2014/main" id="{751E5777-4DFA-6EC8-DE16-FA6A5F363001}"/>
                  </a:ext>
                </a:extLst>
              </p:cNvPr>
              <p:cNvSpPr/>
              <p:nvPr/>
            </p:nvSpPr>
            <p:spPr>
              <a:xfrm>
                <a:off x="5470225" y="2407075"/>
                <a:ext cx="341575" cy="341550"/>
              </a:xfrm>
              <a:custGeom>
                <a:avLst/>
                <a:gdLst/>
                <a:ahLst/>
                <a:cxnLst/>
                <a:rect l="l" t="t" r="r" b="b"/>
                <a:pathLst>
                  <a:path w="13663" h="13662" extrusionOk="0">
                    <a:moveTo>
                      <a:pt x="6815" y="0"/>
                    </a:moveTo>
                    <a:cubicBezTo>
                      <a:pt x="3055" y="0"/>
                      <a:pt x="1" y="3054"/>
                      <a:pt x="1" y="6815"/>
                    </a:cubicBezTo>
                    <a:cubicBezTo>
                      <a:pt x="1" y="10608"/>
                      <a:pt x="3055" y="13661"/>
                      <a:pt x="6815" y="13661"/>
                    </a:cubicBezTo>
                    <a:cubicBezTo>
                      <a:pt x="10608" y="13661"/>
                      <a:pt x="13662" y="10608"/>
                      <a:pt x="13662" y="6815"/>
                    </a:cubicBezTo>
                    <a:cubicBezTo>
                      <a:pt x="13662" y="3054"/>
                      <a:pt x="10608" y="0"/>
                      <a:pt x="68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853;p64">
                <a:extLst>
                  <a:ext uri="{FF2B5EF4-FFF2-40B4-BE49-F238E27FC236}">
                    <a16:creationId xmlns:a16="http://schemas.microsoft.com/office/drawing/2014/main" id="{6FCC4D3E-CFEE-B5AC-A091-F375EB67592A}"/>
                  </a:ext>
                </a:extLst>
              </p:cNvPr>
              <p:cNvSpPr/>
              <p:nvPr/>
            </p:nvSpPr>
            <p:spPr>
              <a:xfrm>
                <a:off x="5464600" y="2401425"/>
                <a:ext cx="352025" cy="352025"/>
              </a:xfrm>
              <a:custGeom>
                <a:avLst/>
                <a:gdLst/>
                <a:ahLst/>
                <a:cxnLst/>
                <a:rect l="l" t="t" r="r" b="b"/>
                <a:pathLst>
                  <a:path w="14081" h="14081" extrusionOk="0">
                    <a:moveTo>
                      <a:pt x="7040" y="451"/>
                    </a:moveTo>
                    <a:cubicBezTo>
                      <a:pt x="8873" y="451"/>
                      <a:pt x="10544" y="1190"/>
                      <a:pt x="11733" y="2380"/>
                    </a:cubicBezTo>
                    <a:cubicBezTo>
                      <a:pt x="12923" y="3569"/>
                      <a:pt x="13662" y="5241"/>
                      <a:pt x="13662" y="7041"/>
                    </a:cubicBezTo>
                    <a:cubicBezTo>
                      <a:pt x="13662" y="8873"/>
                      <a:pt x="12923" y="10544"/>
                      <a:pt x="11733" y="11734"/>
                    </a:cubicBezTo>
                    <a:cubicBezTo>
                      <a:pt x="10544" y="12923"/>
                      <a:pt x="8873" y="13662"/>
                      <a:pt x="7040" y="13662"/>
                    </a:cubicBezTo>
                    <a:cubicBezTo>
                      <a:pt x="5240" y="13662"/>
                      <a:pt x="3569" y="12923"/>
                      <a:pt x="2379" y="11734"/>
                    </a:cubicBezTo>
                    <a:cubicBezTo>
                      <a:pt x="1190" y="10544"/>
                      <a:pt x="451" y="8873"/>
                      <a:pt x="451" y="7041"/>
                    </a:cubicBezTo>
                    <a:cubicBezTo>
                      <a:pt x="451" y="5241"/>
                      <a:pt x="1190" y="3569"/>
                      <a:pt x="2379" y="2380"/>
                    </a:cubicBezTo>
                    <a:cubicBezTo>
                      <a:pt x="3569" y="1190"/>
                      <a:pt x="5240" y="451"/>
                      <a:pt x="7040" y="451"/>
                    </a:cubicBezTo>
                    <a:close/>
                    <a:moveTo>
                      <a:pt x="7040" y="1"/>
                    </a:moveTo>
                    <a:cubicBezTo>
                      <a:pt x="3183" y="1"/>
                      <a:pt x="1" y="3151"/>
                      <a:pt x="1" y="7041"/>
                    </a:cubicBezTo>
                    <a:cubicBezTo>
                      <a:pt x="1" y="10930"/>
                      <a:pt x="3183" y="14080"/>
                      <a:pt x="7040" y="14080"/>
                    </a:cubicBezTo>
                    <a:cubicBezTo>
                      <a:pt x="10930" y="14080"/>
                      <a:pt x="14080" y="10930"/>
                      <a:pt x="14080" y="7041"/>
                    </a:cubicBezTo>
                    <a:cubicBezTo>
                      <a:pt x="14080" y="3151"/>
                      <a:pt x="10930" y="1"/>
                      <a:pt x="70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854;p64">
                <a:extLst>
                  <a:ext uri="{FF2B5EF4-FFF2-40B4-BE49-F238E27FC236}">
                    <a16:creationId xmlns:a16="http://schemas.microsoft.com/office/drawing/2014/main" id="{78FB0E51-A318-2CA8-FDBE-14007EDC9C69}"/>
                  </a:ext>
                </a:extLst>
              </p:cNvPr>
              <p:cNvSpPr/>
              <p:nvPr/>
            </p:nvSpPr>
            <p:spPr>
              <a:xfrm>
                <a:off x="5514425" y="2451250"/>
                <a:ext cx="253175" cy="253175"/>
              </a:xfrm>
              <a:custGeom>
                <a:avLst/>
                <a:gdLst/>
                <a:ahLst/>
                <a:cxnLst/>
                <a:rect l="l" t="t" r="r" b="b"/>
                <a:pathLst>
                  <a:path w="10127" h="10127" extrusionOk="0">
                    <a:moveTo>
                      <a:pt x="5047" y="1"/>
                    </a:moveTo>
                    <a:cubicBezTo>
                      <a:pt x="2251" y="1"/>
                      <a:pt x="1" y="2251"/>
                      <a:pt x="1" y="5048"/>
                    </a:cubicBezTo>
                    <a:cubicBezTo>
                      <a:pt x="1" y="7876"/>
                      <a:pt x="2251" y="10126"/>
                      <a:pt x="5047" y="10126"/>
                    </a:cubicBezTo>
                    <a:cubicBezTo>
                      <a:pt x="7876" y="10126"/>
                      <a:pt x="10126" y="7876"/>
                      <a:pt x="10126" y="5048"/>
                    </a:cubicBezTo>
                    <a:cubicBezTo>
                      <a:pt x="10126" y="2251"/>
                      <a:pt x="7876" y="1"/>
                      <a:pt x="50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855;p64">
                <a:extLst>
                  <a:ext uri="{FF2B5EF4-FFF2-40B4-BE49-F238E27FC236}">
                    <a16:creationId xmlns:a16="http://schemas.microsoft.com/office/drawing/2014/main" id="{521660B8-453B-DAA1-DE61-42E87F38F0AA}"/>
                  </a:ext>
                </a:extLst>
              </p:cNvPr>
              <p:cNvSpPr/>
              <p:nvPr/>
            </p:nvSpPr>
            <p:spPr>
              <a:xfrm>
                <a:off x="5508800" y="2445625"/>
                <a:ext cx="264425" cy="264425"/>
              </a:xfrm>
              <a:custGeom>
                <a:avLst/>
                <a:gdLst/>
                <a:ahLst/>
                <a:cxnLst/>
                <a:rect l="l" t="t" r="r" b="b"/>
                <a:pathLst>
                  <a:path w="10577" h="10577" extrusionOk="0">
                    <a:moveTo>
                      <a:pt x="5272" y="419"/>
                    </a:moveTo>
                    <a:cubicBezTo>
                      <a:pt x="6622" y="419"/>
                      <a:pt x="7844" y="965"/>
                      <a:pt x="8712" y="1865"/>
                    </a:cubicBezTo>
                    <a:cubicBezTo>
                      <a:pt x="9612" y="2733"/>
                      <a:pt x="10158" y="3955"/>
                      <a:pt x="10158" y="5273"/>
                    </a:cubicBezTo>
                    <a:cubicBezTo>
                      <a:pt x="10158" y="6623"/>
                      <a:pt x="9612" y="7844"/>
                      <a:pt x="8712" y="8712"/>
                    </a:cubicBezTo>
                    <a:cubicBezTo>
                      <a:pt x="7844" y="9612"/>
                      <a:pt x="6622" y="10159"/>
                      <a:pt x="5272" y="10159"/>
                    </a:cubicBezTo>
                    <a:cubicBezTo>
                      <a:pt x="3954" y="10159"/>
                      <a:pt x="2733" y="9612"/>
                      <a:pt x="1865" y="8712"/>
                    </a:cubicBezTo>
                    <a:cubicBezTo>
                      <a:pt x="965" y="7844"/>
                      <a:pt x="419" y="6623"/>
                      <a:pt x="419" y="5273"/>
                    </a:cubicBezTo>
                    <a:cubicBezTo>
                      <a:pt x="419" y="3955"/>
                      <a:pt x="965" y="2733"/>
                      <a:pt x="1865" y="1865"/>
                    </a:cubicBezTo>
                    <a:cubicBezTo>
                      <a:pt x="2733" y="965"/>
                      <a:pt x="3954" y="419"/>
                      <a:pt x="5272" y="419"/>
                    </a:cubicBezTo>
                    <a:close/>
                    <a:moveTo>
                      <a:pt x="5272" y="1"/>
                    </a:moveTo>
                    <a:cubicBezTo>
                      <a:pt x="2379" y="1"/>
                      <a:pt x="1" y="2380"/>
                      <a:pt x="1" y="5273"/>
                    </a:cubicBezTo>
                    <a:cubicBezTo>
                      <a:pt x="1" y="8198"/>
                      <a:pt x="2379" y="10576"/>
                      <a:pt x="5272" y="10576"/>
                    </a:cubicBezTo>
                    <a:cubicBezTo>
                      <a:pt x="8198" y="10576"/>
                      <a:pt x="10576" y="8198"/>
                      <a:pt x="10576" y="5273"/>
                    </a:cubicBezTo>
                    <a:cubicBezTo>
                      <a:pt x="10576" y="2380"/>
                      <a:pt x="8198" y="1"/>
                      <a:pt x="5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856;p64">
                <a:extLst>
                  <a:ext uri="{FF2B5EF4-FFF2-40B4-BE49-F238E27FC236}">
                    <a16:creationId xmlns:a16="http://schemas.microsoft.com/office/drawing/2014/main" id="{867FF44D-FF68-5ADE-D8C8-9C5BCC262A47}"/>
                  </a:ext>
                </a:extLst>
              </p:cNvPr>
              <p:cNvSpPr/>
              <p:nvPr/>
            </p:nvSpPr>
            <p:spPr>
              <a:xfrm>
                <a:off x="5589175" y="2480200"/>
                <a:ext cx="103675" cy="189475"/>
              </a:xfrm>
              <a:custGeom>
                <a:avLst/>
                <a:gdLst/>
                <a:ahLst/>
                <a:cxnLst/>
                <a:rect l="l" t="t" r="r" b="b"/>
                <a:pathLst>
                  <a:path w="4147" h="7579" extrusionOk="0">
                    <a:moveTo>
                      <a:pt x="2057" y="0"/>
                    </a:moveTo>
                    <a:cubicBezTo>
                      <a:pt x="1993" y="0"/>
                      <a:pt x="1897" y="32"/>
                      <a:pt x="1832" y="97"/>
                    </a:cubicBezTo>
                    <a:cubicBezTo>
                      <a:pt x="1768" y="161"/>
                      <a:pt x="1736" y="225"/>
                      <a:pt x="1736" y="354"/>
                    </a:cubicBezTo>
                    <a:lnTo>
                      <a:pt x="1736" y="1351"/>
                    </a:lnTo>
                    <a:lnTo>
                      <a:pt x="1736" y="1351"/>
                    </a:lnTo>
                    <a:cubicBezTo>
                      <a:pt x="1278" y="1376"/>
                      <a:pt x="892" y="1479"/>
                      <a:pt x="579" y="1672"/>
                    </a:cubicBezTo>
                    <a:cubicBezTo>
                      <a:pt x="193" y="1929"/>
                      <a:pt x="0" y="2282"/>
                      <a:pt x="0" y="2765"/>
                    </a:cubicBezTo>
                    <a:cubicBezTo>
                      <a:pt x="0" y="2957"/>
                      <a:pt x="0" y="3118"/>
                      <a:pt x="64" y="3247"/>
                    </a:cubicBezTo>
                    <a:cubicBezTo>
                      <a:pt x="97" y="3407"/>
                      <a:pt x="161" y="3504"/>
                      <a:pt x="257" y="3600"/>
                    </a:cubicBezTo>
                    <a:cubicBezTo>
                      <a:pt x="322" y="3697"/>
                      <a:pt x="450" y="3793"/>
                      <a:pt x="611" y="3890"/>
                    </a:cubicBezTo>
                    <a:cubicBezTo>
                      <a:pt x="772" y="3954"/>
                      <a:pt x="900" y="4018"/>
                      <a:pt x="1061" y="4083"/>
                    </a:cubicBezTo>
                    <a:cubicBezTo>
                      <a:pt x="1222" y="4147"/>
                      <a:pt x="1415" y="4211"/>
                      <a:pt x="1672" y="4275"/>
                    </a:cubicBezTo>
                    <a:lnTo>
                      <a:pt x="2315" y="4436"/>
                    </a:lnTo>
                    <a:cubicBezTo>
                      <a:pt x="2507" y="4500"/>
                      <a:pt x="2636" y="4565"/>
                      <a:pt x="2732" y="4629"/>
                    </a:cubicBezTo>
                    <a:cubicBezTo>
                      <a:pt x="2861" y="4693"/>
                      <a:pt x="2893" y="4790"/>
                      <a:pt x="2893" y="4886"/>
                    </a:cubicBezTo>
                    <a:cubicBezTo>
                      <a:pt x="2893" y="4983"/>
                      <a:pt x="2861" y="5079"/>
                      <a:pt x="2797" y="5143"/>
                    </a:cubicBezTo>
                    <a:cubicBezTo>
                      <a:pt x="2732" y="5208"/>
                      <a:pt x="2636" y="5240"/>
                      <a:pt x="2540" y="5272"/>
                    </a:cubicBezTo>
                    <a:cubicBezTo>
                      <a:pt x="2443" y="5304"/>
                      <a:pt x="2347" y="5304"/>
                      <a:pt x="2218" y="5336"/>
                    </a:cubicBezTo>
                    <a:lnTo>
                      <a:pt x="1897" y="5336"/>
                    </a:lnTo>
                    <a:cubicBezTo>
                      <a:pt x="1768" y="5336"/>
                      <a:pt x="1607" y="5304"/>
                      <a:pt x="1479" y="5272"/>
                    </a:cubicBezTo>
                    <a:cubicBezTo>
                      <a:pt x="1350" y="5240"/>
                      <a:pt x="1254" y="5208"/>
                      <a:pt x="1190" y="5175"/>
                    </a:cubicBezTo>
                    <a:cubicBezTo>
                      <a:pt x="1093" y="5143"/>
                      <a:pt x="1029" y="5079"/>
                      <a:pt x="932" y="5047"/>
                    </a:cubicBezTo>
                    <a:cubicBezTo>
                      <a:pt x="836" y="4983"/>
                      <a:pt x="772" y="4950"/>
                      <a:pt x="739" y="4950"/>
                    </a:cubicBezTo>
                    <a:cubicBezTo>
                      <a:pt x="611" y="4886"/>
                      <a:pt x="514" y="4854"/>
                      <a:pt x="418" y="4854"/>
                    </a:cubicBezTo>
                    <a:cubicBezTo>
                      <a:pt x="322" y="4886"/>
                      <a:pt x="225" y="4918"/>
                      <a:pt x="161" y="4983"/>
                    </a:cubicBezTo>
                    <a:cubicBezTo>
                      <a:pt x="97" y="5047"/>
                      <a:pt x="64" y="5143"/>
                      <a:pt x="32" y="5240"/>
                    </a:cubicBezTo>
                    <a:cubicBezTo>
                      <a:pt x="0" y="5304"/>
                      <a:pt x="0" y="5400"/>
                      <a:pt x="32" y="5497"/>
                    </a:cubicBezTo>
                    <a:cubicBezTo>
                      <a:pt x="64" y="5593"/>
                      <a:pt x="97" y="5690"/>
                      <a:pt x="193" y="5754"/>
                    </a:cubicBezTo>
                    <a:cubicBezTo>
                      <a:pt x="660" y="6075"/>
                      <a:pt x="1206" y="6264"/>
                      <a:pt x="1832" y="6320"/>
                    </a:cubicBezTo>
                    <a:lnTo>
                      <a:pt x="1832" y="6320"/>
                    </a:lnTo>
                    <a:lnTo>
                      <a:pt x="1832" y="7233"/>
                    </a:lnTo>
                    <a:cubicBezTo>
                      <a:pt x="1832" y="7393"/>
                      <a:pt x="1865" y="7490"/>
                      <a:pt x="1993" y="7554"/>
                    </a:cubicBezTo>
                    <a:cubicBezTo>
                      <a:pt x="2041" y="7570"/>
                      <a:pt x="2098" y="7578"/>
                      <a:pt x="2154" y="7578"/>
                    </a:cubicBezTo>
                    <a:cubicBezTo>
                      <a:pt x="2210" y="7578"/>
                      <a:pt x="2266" y="7570"/>
                      <a:pt x="2315" y="7554"/>
                    </a:cubicBezTo>
                    <a:cubicBezTo>
                      <a:pt x="2443" y="7490"/>
                      <a:pt x="2475" y="7393"/>
                      <a:pt x="2475" y="7233"/>
                    </a:cubicBezTo>
                    <a:lnTo>
                      <a:pt x="2475" y="6315"/>
                    </a:lnTo>
                    <a:lnTo>
                      <a:pt x="2475" y="6315"/>
                    </a:lnTo>
                    <a:cubicBezTo>
                      <a:pt x="2707" y="6294"/>
                      <a:pt x="2919" y="6252"/>
                      <a:pt x="3118" y="6172"/>
                    </a:cubicBezTo>
                    <a:cubicBezTo>
                      <a:pt x="3440" y="6075"/>
                      <a:pt x="3697" y="5883"/>
                      <a:pt x="3890" y="5625"/>
                    </a:cubicBezTo>
                    <a:cubicBezTo>
                      <a:pt x="4083" y="5400"/>
                      <a:pt x="4147" y="5079"/>
                      <a:pt x="4147" y="4725"/>
                    </a:cubicBezTo>
                    <a:cubicBezTo>
                      <a:pt x="4147" y="4500"/>
                      <a:pt x="4115" y="4308"/>
                      <a:pt x="4050" y="4147"/>
                    </a:cubicBezTo>
                    <a:cubicBezTo>
                      <a:pt x="3954" y="3986"/>
                      <a:pt x="3857" y="3858"/>
                      <a:pt x="3697" y="3761"/>
                    </a:cubicBezTo>
                    <a:cubicBezTo>
                      <a:pt x="3568" y="3632"/>
                      <a:pt x="3407" y="3536"/>
                      <a:pt x="3215" y="3472"/>
                    </a:cubicBezTo>
                    <a:cubicBezTo>
                      <a:pt x="3022" y="3407"/>
                      <a:pt x="2797" y="3343"/>
                      <a:pt x="2540" y="3247"/>
                    </a:cubicBezTo>
                    <a:lnTo>
                      <a:pt x="1897" y="3086"/>
                    </a:lnTo>
                    <a:cubicBezTo>
                      <a:pt x="1704" y="3054"/>
                      <a:pt x="1543" y="2990"/>
                      <a:pt x="1479" y="2925"/>
                    </a:cubicBezTo>
                    <a:cubicBezTo>
                      <a:pt x="1382" y="2861"/>
                      <a:pt x="1350" y="2765"/>
                      <a:pt x="1350" y="2668"/>
                    </a:cubicBezTo>
                    <a:cubicBezTo>
                      <a:pt x="1350" y="2572"/>
                      <a:pt x="1382" y="2507"/>
                      <a:pt x="1511" y="2443"/>
                    </a:cubicBezTo>
                    <a:cubicBezTo>
                      <a:pt x="1607" y="2379"/>
                      <a:pt x="1704" y="2347"/>
                      <a:pt x="1832" y="2347"/>
                    </a:cubicBezTo>
                    <a:lnTo>
                      <a:pt x="2218" y="2347"/>
                    </a:lnTo>
                    <a:cubicBezTo>
                      <a:pt x="2540" y="2379"/>
                      <a:pt x="2893" y="2443"/>
                      <a:pt x="3182" y="2572"/>
                    </a:cubicBezTo>
                    <a:cubicBezTo>
                      <a:pt x="3273" y="2594"/>
                      <a:pt x="3364" y="2617"/>
                      <a:pt x="3444" y="2617"/>
                    </a:cubicBezTo>
                    <a:cubicBezTo>
                      <a:pt x="3477" y="2617"/>
                      <a:pt x="3508" y="2613"/>
                      <a:pt x="3536" y="2604"/>
                    </a:cubicBezTo>
                    <a:cubicBezTo>
                      <a:pt x="3632" y="2572"/>
                      <a:pt x="3697" y="2540"/>
                      <a:pt x="3761" y="2443"/>
                    </a:cubicBezTo>
                    <a:cubicBezTo>
                      <a:pt x="3793" y="2379"/>
                      <a:pt x="3825" y="2282"/>
                      <a:pt x="3857" y="2186"/>
                    </a:cubicBezTo>
                    <a:cubicBezTo>
                      <a:pt x="3857" y="2090"/>
                      <a:pt x="3825" y="1993"/>
                      <a:pt x="3761" y="1897"/>
                    </a:cubicBezTo>
                    <a:cubicBezTo>
                      <a:pt x="3729" y="1800"/>
                      <a:pt x="3632" y="1736"/>
                      <a:pt x="3536" y="1672"/>
                    </a:cubicBezTo>
                    <a:cubicBezTo>
                      <a:pt x="3375" y="1607"/>
                      <a:pt x="3247" y="1575"/>
                      <a:pt x="3150" y="1543"/>
                    </a:cubicBezTo>
                    <a:cubicBezTo>
                      <a:pt x="3086" y="1511"/>
                      <a:pt x="2925" y="1447"/>
                      <a:pt x="2765" y="1415"/>
                    </a:cubicBezTo>
                    <a:cubicBezTo>
                      <a:pt x="2649" y="1391"/>
                      <a:pt x="2516" y="1368"/>
                      <a:pt x="2379" y="1357"/>
                    </a:cubicBezTo>
                    <a:lnTo>
                      <a:pt x="2379" y="1357"/>
                    </a:lnTo>
                    <a:lnTo>
                      <a:pt x="2379" y="354"/>
                    </a:lnTo>
                    <a:cubicBezTo>
                      <a:pt x="2379" y="225"/>
                      <a:pt x="2347" y="161"/>
                      <a:pt x="2282" y="97"/>
                    </a:cubicBezTo>
                    <a:cubicBezTo>
                      <a:pt x="2218" y="32"/>
                      <a:pt x="2154" y="0"/>
                      <a:pt x="2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857;p64">
                <a:extLst>
                  <a:ext uri="{FF2B5EF4-FFF2-40B4-BE49-F238E27FC236}">
                    <a16:creationId xmlns:a16="http://schemas.microsoft.com/office/drawing/2014/main" id="{E03D146F-CA66-387F-B554-1CE2FFCA5943}"/>
                  </a:ext>
                </a:extLst>
              </p:cNvPr>
              <p:cNvSpPr/>
              <p:nvPr/>
            </p:nvSpPr>
            <p:spPr>
              <a:xfrm>
                <a:off x="5470225" y="2280900"/>
                <a:ext cx="341575" cy="340750"/>
              </a:xfrm>
              <a:custGeom>
                <a:avLst/>
                <a:gdLst/>
                <a:ahLst/>
                <a:cxnLst/>
                <a:rect l="l" t="t" r="r" b="b"/>
                <a:pathLst>
                  <a:path w="13663" h="13630" extrusionOk="0">
                    <a:moveTo>
                      <a:pt x="6815" y="0"/>
                    </a:moveTo>
                    <a:cubicBezTo>
                      <a:pt x="3055" y="0"/>
                      <a:pt x="1" y="3054"/>
                      <a:pt x="1" y="6815"/>
                    </a:cubicBezTo>
                    <a:cubicBezTo>
                      <a:pt x="1" y="10576"/>
                      <a:pt x="3055" y="13630"/>
                      <a:pt x="6815" y="13630"/>
                    </a:cubicBezTo>
                    <a:cubicBezTo>
                      <a:pt x="10608" y="13630"/>
                      <a:pt x="13662" y="10576"/>
                      <a:pt x="13662" y="6815"/>
                    </a:cubicBezTo>
                    <a:cubicBezTo>
                      <a:pt x="13662" y="3054"/>
                      <a:pt x="10608" y="0"/>
                      <a:pt x="68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858;p64">
                <a:extLst>
                  <a:ext uri="{FF2B5EF4-FFF2-40B4-BE49-F238E27FC236}">
                    <a16:creationId xmlns:a16="http://schemas.microsoft.com/office/drawing/2014/main" id="{5532B593-7A48-66BC-E0A5-16B872379297}"/>
                  </a:ext>
                </a:extLst>
              </p:cNvPr>
              <p:cNvSpPr/>
              <p:nvPr/>
            </p:nvSpPr>
            <p:spPr>
              <a:xfrm>
                <a:off x="5464600" y="2275275"/>
                <a:ext cx="352025" cy="352000"/>
              </a:xfrm>
              <a:custGeom>
                <a:avLst/>
                <a:gdLst/>
                <a:ahLst/>
                <a:cxnLst/>
                <a:rect l="l" t="t" r="r" b="b"/>
                <a:pathLst>
                  <a:path w="14081" h="14080" extrusionOk="0">
                    <a:moveTo>
                      <a:pt x="7040" y="418"/>
                    </a:moveTo>
                    <a:cubicBezTo>
                      <a:pt x="8873" y="418"/>
                      <a:pt x="10544" y="1158"/>
                      <a:pt x="11733" y="2379"/>
                    </a:cubicBezTo>
                    <a:cubicBezTo>
                      <a:pt x="12923" y="3568"/>
                      <a:pt x="13662" y="5208"/>
                      <a:pt x="13662" y="7040"/>
                    </a:cubicBezTo>
                    <a:cubicBezTo>
                      <a:pt x="13662" y="8872"/>
                      <a:pt x="12923" y="10512"/>
                      <a:pt x="11733" y="11733"/>
                    </a:cubicBezTo>
                    <a:cubicBezTo>
                      <a:pt x="10544" y="12922"/>
                      <a:pt x="8873" y="13662"/>
                      <a:pt x="7040" y="13662"/>
                    </a:cubicBezTo>
                    <a:cubicBezTo>
                      <a:pt x="5240" y="13662"/>
                      <a:pt x="3569" y="12922"/>
                      <a:pt x="2379" y="11733"/>
                    </a:cubicBezTo>
                    <a:cubicBezTo>
                      <a:pt x="1190" y="10512"/>
                      <a:pt x="451" y="8872"/>
                      <a:pt x="451" y="7040"/>
                    </a:cubicBezTo>
                    <a:cubicBezTo>
                      <a:pt x="451" y="5208"/>
                      <a:pt x="1190" y="3568"/>
                      <a:pt x="2379" y="2379"/>
                    </a:cubicBezTo>
                    <a:cubicBezTo>
                      <a:pt x="3569" y="1158"/>
                      <a:pt x="5240" y="418"/>
                      <a:pt x="7040" y="418"/>
                    </a:cubicBezTo>
                    <a:close/>
                    <a:moveTo>
                      <a:pt x="7040" y="0"/>
                    </a:moveTo>
                    <a:cubicBezTo>
                      <a:pt x="3183" y="0"/>
                      <a:pt x="1" y="3150"/>
                      <a:pt x="1" y="7040"/>
                    </a:cubicBezTo>
                    <a:cubicBezTo>
                      <a:pt x="1" y="10929"/>
                      <a:pt x="3183" y="14080"/>
                      <a:pt x="7040" y="14080"/>
                    </a:cubicBezTo>
                    <a:cubicBezTo>
                      <a:pt x="10930" y="14080"/>
                      <a:pt x="14080" y="10929"/>
                      <a:pt x="14080" y="7040"/>
                    </a:cubicBezTo>
                    <a:cubicBezTo>
                      <a:pt x="14080" y="3150"/>
                      <a:pt x="10930" y="0"/>
                      <a:pt x="70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859;p64">
                <a:extLst>
                  <a:ext uri="{FF2B5EF4-FFF2-40B4-BE49-F238E27FC236}">
                    <a16:creationId xmlns:a16="http://schemas.microsoft.com/office/drawing/2014/main" id="{239BDFB3-4BA7-5D9D-7848-296B1320A7B5}"/>
                  </a:ext>
                </a:extLst>
              </p:cNvPr>
              <p:cNvSpPr/>
              <p:nvPr/>
            </p:nvSpPr>
            <p:spPr>
              <a:xfrm>
                <a:off x="5514425" y="2324300"/>
                <a:ext cx="253175" cy="253950"/>
              </a:xfrm>
              <a:custGeom>
                <a:avLst/>
                <a:gdLst/>
                <a:ahLst/>
                <a:cxnLst/>
                <a:rect l="l" t="t" r="r" b="b"/>
                <a:pathLst>
                  <a:path w="10127" h="10158" extrusionOk="0">
                    <a:moveTo>
                      <a:pt x="5047" y="0"/>
                    </a:moveTo>
                    <a:cubicBezTo>
                      <a:pt x="2251" y="0"/>
                      <a:pt x="1" y="2282"/>
                      <a:pt x="1" y="5079"/>
                    </a:cubicBezTo>
                    <a:cubicBezTo>
                      <a:pt x="1" y="7876"/>
                      <a:pt x="2251" y="10158"/>
                      <a:pt x="5047" y="10158"/>
                    </a:cubicBezTo>
                    <a:cubicBezTo>
                      <a:pt x="7876" y="10158"/>
                      <a:pt x="10126" y="7876"/>
                      <a:pt x="10126" y="5079"/>
                    </a:cubicBezTo>
                    <a:cubicBezTo>
                      <a:pt x="10126" y="2282"/>
                      <a:pt x="7876" y="0"/>
                      <a:pt x="5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860;p64">
                <a:extLst>
                  <a:ext uri="{FF2B5EF4-FFF2-40B4-BE49-F238E27FC236}">
                    <a16:creationId xmlns:a16="http://schemas.microsoft.com/office/drawing/2014/main" id="{07478698-73A3-E853-C226-0FEDFCCF85E9}"/>
                  </a:ext>
                </a:extLst>
              </p:cNvPr>
              <p:cNvSpPr/>
              <p:nvPr/>
            </p:nvSpPr>
            <p:spPr>
              <a:xfrm>
                <a:off x="5508800" y="2319475"/>
                <a:ext cx="264425" cy="263600"/>
              </a:xfrm>
              <a:custGeom>
                <a:avLst/>
                <a:gdLst/>
                <a:ahLst/>
                <a:cxnLst/>
                <a:rect l="l" t="t" r="r" b="b"/>
                <a:pathLst>
                  <a:path w="10577" h="10544" extrusionOk="0">
                    <a:moveTo>
                      <a:pt x="5272" y="418"/>
                    </a:moveTo>
                    <a:cubicBezTo>
                      <a:pt x="6622" y="418"/>
                      <a:pt x="7844" y="965"/>
                      <a:pt x="8712" y="1832"/>
                    </a:cubicBezTo>
                    <a:cubicBezTo>
                      <a:pt x="9612" y="2733"/>
                      <a:pt x="10158" y="3922"/>
                      <a:pt x="10158" y="5272"/>
                    </a:cubicBezTo>
                    <a:cubicBezTo>
                      <a:pt x="10158" y="6622"/>
                      <a:pt x="9612" y="7844"/>
                      <a:pt x="8712" y="8711"/>
                    </a:cubicBezTo>
                    <a:cubicBezTo>
                      <a:pt x="7844" y="9579"/>
                      <a:pt x="6622" y="10126"/>
                      <a:pt x="5272" y="10126"/>
                    </a:cubicBezTo>
                    <a:cubicBezTo>
                      <a:pt x="3954" y="10126"/>
                      <a:pt x="2733" y="9579"/>
                      <a:pt x="1865" y="8711"/>
                    </a:cubicBezTo>
                    <a:cubicBezTo>
                      <a:pt x="965" y="7844"/>
                      <a:pt x="419" y="6622"/>
                      <a:pt x="419" y="5272"/>
                    </a:cubicBezTo>
                    <a:cubicBezTo>
                      <a:pt x="419" y="3922"/>
                      <a:pt x="965" y="2733"/>
                      <a:pt x="1865" y="1832"/>
                    </a:cubicBezTo>
                    <a:cubicBezTo>
                      <a:pt x="2733" y="965"/>
                      <a:pt x="3954" y="418"/>
                      <a:pt x="5272" y="418"/>
                    </a:cubicBezTo>
                    <a:close/>
                    <a:moveTo>
                      <a:pt x="5272" y="0"/>
                    </a:moveTo>
                    <a:cubicBezTo>
                      <a:pt x="2379" y="0"/>
                      <a:pt x="1" y="2347"/>
                      <a:pt x="1" y="5272"/>
                    </a:cubicBezTo>
                    <a:cubicBezTo>
                      <a:pt x="1" y="8197"/>
                      <a:pt x="2379" y="10544"/>
                      <a:pt x="5272" y="10544"/>
                    </a:cubicBezTo>
                    <a:cubicBezTo>
                      <a:pt x="8198" y="10544"/>
                      <a:pt x="10576" y="8197"/>
                      <a:pt x="10576" y="5272"/>
                    </a:cubicBezTo>
                    <a:cubicBezTo>
                      <a:pt x="10576" y="2347"/>
                      <a:pt x="8198" y="0"/>
                      <a:pt x="5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861;p64">
                <a:extLst>
                  <a:ext uri="{FF2B5EF4-FFF2-40B4-BE49-F238E27FC236}">
                    <a16:creationId xmlns:a16="http://schemas.microsoft.com/office/drawing/2014/main" id="{4AC15D5E-814C-8F2B-0709-D1627EEB626B}"/>
                  </a:ext>
                </a:extLst>
              </p:cNvPr>
              <p:cNvSpPr/>
              <p:nvPr/>
            </p:nvSpPr>
            <p:spPr>
              <a:xfrm>
                <a:off x="5589175" y="2354025"/>
                <a:ext cx="103675" cy="189275"/>
              </a:xfrm>
              <a:custGeom>
                <a:avLst/>
                <a:gdLst/>
                <a:ahLst/>
                <a:cxnLst/>
                <a:rect l="l" t="t" r="r" b="b"/>
                <a:pathLst>
                  <a:path w="4147" h="7571" extrusionOk="0">
                    <a:moveTo>
                      <a:pt x="2057" y="0"/>
                    </a:moveTo>
                    <a:cubicBezTo>
                      <a:pt x="1993" y="0"/>
                      <a:pt x="1897" y="33"/>
                      <a:pt x="1832" y="97"/>
                    </a:cubicBezTo>
                    <a:cubicBezTo>
                      <a:pt x="1768" y="129"/>
                      <a:pt x="1736" y="225"/>
                      <a:pt x="1736" y="322"/>
                    </a:cubicBezTo>
                    <a:lnTo>
                      <a:pt x="1736" y="1337"/>
                    </a:lnTo>
                    <a:lnTo>
                      <a:pt x="1736" y="1337"/>
                    </a:lnTo>
                    <a:cubicBezTo>
                      <a:pt x="1278" y="1359"/>
                      <a:pt x="892" y="1479"/>
                      <a:pt x="579" y="1672"/>
                    </a:cubicBezTo>
                    <a:cubicBezTo>
                      <a:pt x="193" y="1929"/>
                      <a:pt x="0" y="2283"/>
                      <a:pt x="0" y="2733"/>
                    </a:cubicBezTo>
                    <a:cubicBezTo>
                      <a:pt x="0" y="2926"/>
                      <a:pt x="0" y="3086"/>
                      <a:pt x="64" y="3247"/>
                    </a:cubicBezTo>
                    <a:cubicBezTo>
                      <a:pt x="97" y="3376"/>
                      <a:pt x="161" y="3504"/>
                      <a:pt x="257" y="3601"/>
                    </a:cubicBezTo>
                    <a:cubicBezTo>
                      <a:pt x="322" y="3697"/>
                      <a:pt x="450" y="3794"/>
                      <a:pt x="611" y="3858"/>
                    </a:cubicBezTo>
                    <a:cubicBezTo>
                      <a:pt x="772" y="3954"/>
                      <a:pt x="900" y="4019"/>
                      <a:pt x="1061" y="4083"/>
                    </a:cubicBezTo>
                    <a:cubicBezTo>
                      <a:pt x="1222" y="4115"/>
                      <a:pt x="1415" y="4179"/>
                      <a:pt x="1672" y="4276"/>
                    </a:cubicBezTo>
                    <a:lnTo>
                      <a:pt x="2315" y="4436"/>
                    </a:lnTo>
                    <a:cubicBezTo>
                      <a:pt x="2507" y="4469"/>
                      <a:pt x="2636" y="4533"/>
                      <a:pt x="2732" y="4629"/>
                    </a:cubicBezTo>
                    <a:cubicBezTo>
                      <a:pt x="2861" y="4694"/>
                      <a:pt x="2893" y="4790"/>
                      <a:pt x="2893" y="4854"/>
                    </a:cubicBezTo>
                    <a:cubicBezTo>
                      <a:pt x="2893" y="4983"/>
                      <a:pt x="2861" y="5047"/>
                      <a:pt x="2797" y="5111"/>
                    </a:cubicBezTo>
                    <a:cubicBezTo>
                      <a:pt x="2732" y="5208"/>
                      <a:pt x="2636" y="5240"/>
                      <a:pt x="2540" y="5272"/>
                    </a:cubicBezTo>
                    <a:cubicBezTo>
                      <a:pt x="2443" y="5304"/>
                      <a:pt x="2347" y="5304"/>
                      <a:pt x="2218" y="5336"/>
                    </a:cubicBezTo>
                    <a:cubicBezTo>
                      <a:pt x="2122" y="5336"/>
                      <a:pt x="1993" y="5336"/>
                      <a:pt x="1897" y="5304"/>
                    </a:cubicBezTo>
                    <a:cubicBezTo>
                      <a:pt x="1768" y="5304"/>
                      <a:pt x="1607" y="5304"/>
                      <a:pt x="1479" y="5272"/>
                    </a:cubicBezTo>
                    <a:cubicBezTo>
                      <a:pt x="1350" y="5208"/>
                      <a:pt x="1254" y="5176"/>
                      <a:pt x="1190" y="5144"/>
                    </a:cubicBezTo>
                    <a:cubicBezTo>
                      <a:pt x="1093" y="5111"/>
                      <a:pt x="1029" y="5079"/>
                      <a:pt x="932" y="5015"/>
                    </a:cubicBezTo>
                    <a:cubicBezTo>
                      <a:pt x="836" y="4983"/>
                      <a:pt x="772" y="4951"/>
                      <a:pt x="739" y="4919"/>
                    </a:cubicBezTo>
                    <a:cubicBezTo>
                      <a:pt x="611" y="4886"/>
                      <a:pt x="514" y="4854"/>
                      <a:pt x="418" y="4854"/>
                    </a:cubicBezTo>
                    <a:cubicBezTo>
                      <a:pt x="322" y="4854"/>
                      <a:pt x="225" y="4919"/>
                      <a:pt x="161" y="4983"/>
                    </a:cubicBezTo>
                    <a:cubicBezTo>
                      <a:pt x="97" y="5047"/>
                      <a:pt x="64" y="5144"/>
                      <a:pt x="32" y="5208"/>
                    </a:cubicBezTo>
                    <a:cubicBezTo>
                      <a:pt x="0" y="5304"/>
                      <a:pt x="0" y="5401"/>
                      <a:pt x="32" y="5497"/>
                    </a:cubicBezTo>
                    <a:cubicBezTo>
                      <a:pt x="64" y="5594"/>
                      <a:pt x="97" y="5658"/>
                      <a:pt x="193" y="5722"/>
                    </a:cubicBezTo>
                    <a:cubicBezTo>
                      <a:pt x="660" y="6072"/>
                      <a:pt x="1206" y="6264"/>
                      <a:pt x="1832" y="6296"/>
                    </a:cubicBezTo>
                    <a:lnTo>
                      <a:pt x="1832" y="6296"/>
                    </a:lnTo>
                    <a:lnTo>
                      <a:pt x="1832" y="7233"/>
                    </a:lnTo>
                    <a:cubicBezTo>
                      <a:pt x="1832" y="7394"/>
                      <a:pt x="1865" y="7490"/>
                      <a:pt x="1993" y="7522"/>
                    </a:cubicBezTo>
                    <a:cubicBezTo>
                      <a:pt x="2041" y="7554"/>
                      <a:pt x="2098" y="7571"/>
                      <a:pt x="2154" y="7571"/>
                    </a:cubicBezTo>
                    <a:cubicBezTo>
                      <a:pt x="2210" y="7571"/>
                      <a:pt x="2266" y="7554"/>
                      <a:pt x="2315" y="7522"/>
                    </a:cubicBezTo>
                    <a:cubicBezTo>
                      <a:pt x="2443" y="7458"/>
                      <a:pt x="2475" y="7362"/>
                      <a:pt x="2475" y="7233"/>
                    </a:cubicBezTo>
                    <a:lnTo>
                      <a:pt x="2475" y="6308"/>
                    </a:lnTo>
                    <a:lnTo>
                      <a:pt x="2475" y="6308"/>
                    </a:lnTo>
                    <a:cubicBezTo>
                      <a:pt x="2707" y="6295"/>
                      <a:pt x="2919" y="6252"/>
                      <a:pt x="3118" y="6172"/>
                    </a:cubicBezTo>
                    <a:cubicBezTo>
                      <a:pt x="3440" y="6076"/>
                      <a:pt x="3697" y="5883"/>
                      <a:pt x="3890" y="5626"/>
                    </a:cubicBezTo>
                    <a:cubicBezTo>
                      <a:pt x="4083" y="5369"/>
                      <a:pt x="4147" y="5079"/>
                      <a:pt x="4147" y="4726"/>
                    </a:cubicBezTo>
                    <a:cubicBezTo>
                      <a:pt x="4147" y="4501"/>
                      <a:pt x="4115" y="4308"/>
                      <a:pt x="4050" y="4147"/>
                    </a:cubicBezTo>
                    <a:cubicBezTo>
                      <a:pt x="3954" y="3986"/>
                      <a:pt x="3857" y="3858"/>
                      <a:pt x="3697" y="3729"/>
                    </a:cubicBezTo>
                    <a:cubicBezTo>
                      <a:pt x="3568" y="3633"/>
                      <a:pt x="3407" y="3536"/>
                      <a:pt x="3215" y="3472"/>
                    </a:cubicBezTo>
                    <a:cubicBezTo>
                      <a:pt x="3022" y="3408"/>
                      <a:pt x="2797" y="3311"/>
                      <a:pt x="2540" y="3247"/>
                    </a:cubicBezTo>
                    <a:lnTo>
                      <a:pt x="1897" y="3086"/>
                    </a:lnTo>
                    <a:cubicBezTo>
                      <a:pt x="1704" y="3054"/>
                      <a:pt x="1543" y="2990"/>
                      <a:pt x="1479" y="2926"/>
                    </a:cubicBezTo>
                    <a:cubicBezTo>
                      <a:pt x="1382" y="2861"/>
                      <a:pt x="1350" y="2765"/>
                      <a:pt x="1350" y="2668"/>
                    </a:cubicBezTo>
                    <a:cubicBezTo>
                      <a:pt x="1350" y="2572"/>
                      <a:pt x="1382" y="2476"/>
                      <a:pt x="1511" y="2411"/>
                    </a:cubicBezTo>
                    <a:cubicBezTo>
                      <a:pt x="1607" y="2379"/>
                      <a:pt x="1704" y="2347"/>
                      <a:pt x="1832" y="2347"/>
                    </a:cubicBezTo>
                    <a:cubicBezTo>
                      <a:pt x="1913" y="2331"/>
                      <a:pt x="1977" y="2323"/>
                      <a:pt x="2037" y="2323"/>
                    </a:cubicBezTo>
                    <a:cubicBezTo>
                      <a:pt x="2098" y="2323"/>
                      <a:pt x="2154" y="2331"/>
                      <a:pt x="2218" y="2347"/>
                    </a:cubicBezTo>
                    <a:cubicBezTo>
                      <a:pt x="2540" y="2379"/>
                      <a:pt x="2893" y="2443"/>
                      <a:pt x="3182" y="2572"/>
                    </a:cubicBezTo>
                    <a:cubicBezTo>
                      <a:pt x="3311" y="2604"/>
                      <a:pt x="3440" y="2604"/>
                      <a:pt x="3536" y="2604"/>
                    </a:cubicBezTo>
                    <a:cubicBezTo>
                      <a:pt x="3632" y="2572"/>
                      <a:pt x="3697" y="2508"/>
                      <a:pt x="3761" y="2443"/>
                    </a:cubicBezTo>
                    <a:cubicBezTo>
                      <a:pt x="3793" y="2347"/>
                      <a:pt x="3825" y="2283"/>
                      <a:pt x="3857" y="2186"/>
                    </a:cubicBezTo>
                    <a:cubicBezTo>
                      <a:pt x="3857" y="2090"/>
                      <a:pt x="3825" y="1993"/>
                      <a:pt x="3761" y="1897"/>
                    </a:cubicBezTo>
                    <a:cubicBezTo>
                      <a:pt x="3729" y="1801"/>
                      <a:pt x="3632" y="1736"/>
                      <a:pt x="3536" y="1672"/>
                    </a:cubicBezTo>
                    <a:cubicBezTo>
                      <a:pt x="3375" y="1608"/>
                      <a:pt x="3247" y="1543"/>
                      <a:pt x="3150" y="1511"/>
                    </a:cubicBezTo>
                    <a:cubicBezTo>
                      <a:pt x="3086" y="1479"/>
                      <a:pt x="2925" y="1447"/>
                      <a:pt x="2765" y="1415"/>
                    </a:cubicBezTo>
                    <a:cubicBezTo>
                      <a:pt x="2649" y="1392"/>
                      <a:pt x="2516" y="1368"/>
                      <a:pt x="2379" y="1357"/>
                    </a:cubicBezTo>
                    <a:lnTo>
                      <a:pt x="2379" y="1357"/>
                    </a:lnTo>
                    <a:lnTo>
                      <a:pt x="2379" y="322"/>
                    </a:lnTo>
                    <a:cubicBezTo>
                      <a:pt x="2379" y="225"/>
                      <a:pt x="2347" y="161"/>
                      <a:pt x="2282" y="97"/>
                    </a:cubicBezTo>
                    <a:cubicBezTo>
                      <a:pt x="2218" y="33"/>
                      <a:pt x="2154" y="0"/>
                      <a:pt x="2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862;p64">
                <a:extLst>
                  <a:ext uri="{FF2B5EF4-FFF2-40B4-BE49-F238E27FC236}">
                    <a16:creationId xmlns:a16="http://schemas.microsoft.com/office/drawing/2014/main" id="{225828FC-616F-7A41-281D-7A04C289C765}"/>
                  </a:ext>
                </a:extLst>
              </p:cNvPr>
              <p:cNvSpPr/>
              <p:nvPr/>
            </p:nvSpPr>
            <p:spPr>
              <a:xfrm>
                <a:off x="5470225" y="2054275"/>
                <a:ext cx="341575" cy="341550"/>
              </a:xfrm>
              <a:custGeom>
                <a:avLst/>
                <a:gdLst/>
                <a:ahLst/>
                <a:cxnLst/>
                <a:rect l="l" t="t" r="r" b="b"/>
                <a:pathLst>
                  <a:path w="13663" h="13662" extrusionOk="0">
                    <a:moveTo>
                      <a:pt x="6815" y="1"/>
                    </a:moveTo>
                    <a:cubicBezTo>
                      <a:pt x="3055" y="1"/>
                      <a:pt x="1" y="3054"/>
                      <a:pt x="1" y="6815"/>
                    </a:cubicBezTo>
                    <a:cubicBezTo>
                      <a:pt x="1" y="10608"/>
                      <a:pt x="3055" y="13662"/>
                      <a:pt x="6815" y="13662"/>
                    </a:cubicBezTo>
                    <a:cubicBezTo>
                      <a:pt x="10608" y="13662"/>
                      <a:pt x="13662" y="10608"/>
                      <a:pt x="13662" y="6815"/>
                    </a:cubicBezTo>
                    <a:cubicBezTo>
                      <a:pt x="13662" y="3054"/>
                      <a:pt x="10608" y="1"/>
                      <a:pt x="68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863;p64">
                <a:extLst>
                  <a:ext uri="{FF2B5EF4-FFF2-40B4-BE49-F238E27FC236}">
                    <a16:creationId xmlns:a16="http://schemas.microsoft.com/office/drawing/2014/main" id="{7622C2D2-415E-98BF-F85F-A90C1DE105CE}"/>
                  </a:ext>
                </a:extLst>
              </p:cNvPr>
              <p:cNvSpPr/>
              <p:nvPr/>
            </p:nvSpPr>
            <p:spPr>
              <a:xfrm>
                <a:off x="5464600" y="2049450"/>
                <a:ext cx="352025" cy="351200"/>
              </a:xfrm>
              <a:custGeom>
                <a:avLst/>
                <a:gdLst/>
                <a:ahLst/>
                <a:cxnLst/>
                <a:rect l="l" t="t" r="r" b="b"/>
                <a:pathLst>
                  <a:path w="14081" h="14048" extrusionOk="0">
                    <a:moveTo>
                      <a:pt x="7040" y="419"/>
                    </a:moveTo>
                    <a:cubicBezTo>
                      <a:pt x="8873" y="419"/>
                      <a:pt x="10544" y="1158"/>
                      <a:pt x="11733" y="2347"/>
                    </a:cubicBezTo>
                    <a:cubicBezTo>
                      <a:pt x="12923" y="3537"/>
                      <a:pt x="13662" y="5208"/>
                      <a:pt x="13662" y="7008"/>
                    </a:cubicBezTo>
                    <a:cubicBezTo>
                      <a:pt x="13662" y="8840"/>
                      <a:pt x="12923" y="10512"/>
                      <a:pt x="11733" y="11701"/>
                    </a:cubicBezTo>
                    <a:cubicBezTo>
                      <a:pt x="10544" y="12891"/>
                      <a:pt x="8873" y="13630"/>
                      <a:pt x="7040" y="13630"/>
                    </a:cubicBezTo>
                    <a:cubicBezTo>
                      <a:pt x="5240" y="13630"/>
                      <a:pt x="3569" y="12891"/>
                      <a:pt x="2379" y="11701"/>
                    </a:cubicBezTo>
                    <a:cubicBezTo>
                      <a:pt x="1190" y="10512"/>
                      <a:pt x="451" y="8840"/>
                      <a:pt x="451" y="7008"/>
                    </a:cubicBezTo>
                    <a:cubicBezTo>
                      <a:pt x="451" y="5208"/>
                      <a:pt x="1190" y="3537"/>
                      <a:pt x="2379" y="2347"/>
                    </a:cubicBezTo>
                    <a:cubicBezTo>
                      <a:pt x="3569" y="1158"/>
                      <a:pt x="5240" y="419"/>
                      <a:pt x="7040" y="419"/>
                    </a:cubicBezTo>
                    <a:close/>
                    <a:moveTo>
                      <a:pt x="7040" y="1"/>
                    </a:moveTo>
                    <a:cubicBezTo>
                      <a:pt x="3183" y="1"/>
                      <a:pt x="1" y="3151"/>
                      <a:pt x="1" y="7008"/>
                    </a:cubicBezTo>
                    <a:cubicBezTo>
                      <a:pt x="1" y="10898"/>
                      <a:pt x="3183" y="14048"/>
                      <a:pt x="7040" y="14048"/>
                    </a:cubicBezTo>
                    <a:cubicBezTo>
                      <a:pt x="10930" y="14048"/>
                      <a:pt x="14080" y="10898"/>
                      <a:pt x="14080" y="7008"/>
                    </a:cubicBezTo>
                    <a:cubicBezTo>
                      <a:pt x="14080" y="3151"/>
                      <a:pt x="10930" y="1"/>
                      <a:pt x="70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864;p64">
                <a:extLst>
                  <a:ext uri="{FF2B5EF4-FFF2-40B4-BE49-F238E27FC236}">
                    <a16:creationId xmlns:a16="http://schemas.microsoft.com/office/drawing/2014/main" id="{25761805-593F-1129-BCB6-829D06920100}"/>
                  </a:ext>
                </a:extLst>
              </p:cNvPr>
              <p:cNvSpPr/>
              <p:nvPr/>
            </p:nvSpPr>
            <p:spPr>
              <a:xfrm>
                <a:off x="5514425" y="2098475"/>
                <a:ext cx="253175" cy="253175"/>
              </a:xfrm>
              <a:custGeom>
                <a:avLst/>
                <a:gdLst/>
                <a:ahLst/>
                <a:cxnLst/>
                <a:rect l="l" t="t" r="r" b="b"/>
                <a:pathLst>
                  <a:path w="10127" h="10127" extrusionOk="0">
                    <a:moveTo>
                      <a:pt x="5047" y="1"/>
                    </a:moveTo>
                    <a:cubicBezTo>
                      <a:pt x="2251" y="1"/>
                      <a:pt x="1" y="2251"/>
                      <a:pt x="1" y="5047"/>
                    </a:cubicBezTo>
                    <a:cubicBezTo>
                      <a:pt x="1" y="7876"/>
                      <a:pt x="2251" y="10126"/>
                      <a:pt x="5047" y="10126"/>
                    </a:cubicBezTo>
                    <a:cubicBezTo>
                      <a:pt x="7876" y="10126"/>
                      <a:pt x="10126" y="7876"/>
                      <a:pt x="10126" y="5047"/>
                    </a:cubicBezTo>
                    <a:cubicBezTo>
                      <a:pt x="10126" y="2251"/>
                      <a:pt x="7876" y="1"/>
                      <a:pt x="50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865;p64">
                <a:extLst>
                  <a:ext uri="{FF2B5EF4-FFF2-40B4-BE49-F238E27FC236}">
                    <a16:creationId xmlns:a16="http://schemas.microsoft.com/office/drawing/2014/main" id="{1BF2A042-66C1-52AC-73A0-DD918D52F727}"/>
                  </a:ext>
                </a:extLst>
              </p:cNvPr>
              <p:cNvSpPr/>
              <p:nvPr/>
            </p:nvSpPr>
            <p:spPr>
              <a:xfrm>
                <a:off x="5508800" y="2092850"/>
                <a:ext cx="264425" cy="264425"/>
              </a:xfrm>
              <a:custGeom>
                <a:avLst/>
                <a:gdLst/>
                <a:ahLst/>
                <a:cxnLst/>
                <a:rect l="l" t="t" r="r" b="b"/>
                <a:pathLst>
                  <a:path w="10577" h="10577" extrusionOk="0">
                    <a:moveTo>
                      <a:pt x="5272" y="418"/>
                    </a:moveTo>
                    <a:cubicBezTo>
                      <a:pt x="6622" y="418"/>
                      <a:pt x="7844" y="965"/>
                      <a:pt x="8712" y="1865"/>
                    </a:cubicBezTo>
                    <a:cubicBezTo>
                      <a:pt x="9612" y="2733"/>
                      <a:pt x="10158" y="3954"/>
                      <a:pt x="10158" y="5272"/>
                    </a:cubicBezTo>
                    <a:cubicBezTo>
                      <a:pt x="10158" y="6622"/>
                      <a:pt x="9612" y="7844"/>
                      <a:pt x="8712" y="8712"/>
                    </a:cubicBezTo>
                    <a:cubicBezTo>
                      <a:pt x="7844" y="9612"/>
                      <a:pt x="6622" y="10158"/>
                      <a:pt x="5272" y="10158"/>
                    </a:cubicBezTo>
                    <a:cubicBezTo>
                      <a:pt x="3954" y="10158"/>
                      <a:pt x="2733" y="9612"/>
                      <a:pt x="1865" y="8712"/>
                    </a:cubicBezTo>
                    <a:cubicBezTo>
                      <a:pt x="965" y="7844"/>
                      <a:pt x="419" y="6622"/>
                      <a:pt x="419" y="5272"/>
                    </a:cubicBezTo>
                    <a:cubicBezTo>
                      <a:pt x="419" y="3954"/>
                      <a:pt x="965" y="2733"/>
                      <a:pt x="1865" y="1865"/>
                    </a:cubicBezTo>
                    <a:cubicBezTo>
                      <a:pt x="2733" y="965"/>
                      <a:pt x="3954" y="418"/>
                      <a:pt x="5272" y="418"/>
                    </a:cubicBezTo>
                    <a:close/>
                    <a:moveTo>
                      <a:pt x="5272" y="1"/>
                    </a:moveTo>
                    <a:cubicBezTo>
                      <a:pt x="2379" y="1"/>
                      <a:pt x="1" y="2379"/>
                      <a:pt x="1" y="5272"/>
                    </a:cubicBezTo>
                    <a:cubicBezTo>
                      <a:pt x="1" y="8197"/>
                      <a:pt x="2379" y="10576"/>
                      <a:pt x="5272" y="10576"/>
                    </a:cubicBezTo>
                    <a:cubicBezTo>
                      <a:pt x="8198" y="10576"/>
                      <a:pt x="10576" y="8197"/>
                      <a:pt x="10576" y="5272"/>
                    </a:cubicBezTo>
                    <a:cubicBezTo>
                      <a:pt x="10576" y="2379"/>
                      <a:pt x="8198" y="1"/>
                      <a:pt x="5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866;p64">
                <a:extLst>
                  <a:ext uri="{FF2B5EF4-FFF2-40B4-BE49-F238E27FC236}">
                    <a16:creationId xmlns:a16="http://schemas.microsoft.com/office/drawing/2014/main" id="{D78ACDA1-9FF9-82CF-5287-F78718B1792B}"/>
                  </a:ext>
                </a:extLst>
              </p:cNvPr>
              <p:cNvSpPr/>
              <p:nvPr/>
            </p:nvSpPr>
            <p:spPr>
              <a:xfrm>
                <a:off x="5589175" y="2127400"/>
                <a:ext cx="103675" cy="189475"/>
              </a:xfrm>
              <a:custGeom>
                <a:avLst/>
                <a:gdLst/>
                <a:ahLst/>
                <a:cxnLst/>
                <a:rect l="l" t="t" r="r" b="b"/>
                <a:pathLst>
                  <a:path w="4147" h="7579" extrusionOk="0">
                    <a:moveTo>
                      <a:pt x="2057" y="1"/>
                    </a:moveTo>
                    <a:cubicBezTo>
                      <a:pt x="1993" y="1"/>
                      <a:pt x="1897" y="33"/>
                      <a:pt x="1832" y="97"/>
                    </a:cubicBezTo>
                    <a:cubicBezTo>
                      <a:pt x="1768" y="161"/>
                      <a:pt x="1736" y="226"/>
                      <a:pt x="1736" y="354"/>
                    </a:cubicBezTo>
                    <a:lnTo>
                      <a:pt x="1736" y="1351"/>
                    </a:lnTo>
                    <a:lnTo>
                      <a:pt x="1736" y="1351"/>
                    </a:lnTo>
                    <a:cubicBezTo>
                      <a:pt x="1278" y="1377"/>
                      <a:pt x="892" y="1479"/>
                      <a:pt x="579" y="1672"/>
                    </a:cubicBezTo>
                    <a:cubicBezTo>
                      <a:pt x="193" y="1929"/>
                      <a:pt x="0" y="2283"/>
                      <a:pt x="0" y="2765"/>
                    </a:cubicBezTo>
                    <a:cubicBezTo>
                      <a:pt x="0" y="2958"/>
                      <a:pt x="0" y="3119"/>
                      <a:pt x="64" y="3247"/>
                    </a:cubicBezTo>
                    <a:cubicBezTo>
                      <a:pt x="97" y="3408"/>
                      <a:pt x="161" y="3504"/>
                      <a:pt x="257" y="3601"/>
                    </a:cubicBezTo>
                    <a:cubicBezTo>
                      <a:pt x="322" y="3697"/>
                      <a:pt x="450" y="3794"/>
                      <a:pt x="611" y="3890"/>
                    </a:cubicBezTo>
                    <a:cubicBezTo>
                      <a:pt x="772" y="3954"/>
                      <a:pt x="900" y="4019"/>
                      <a:pt x="1061" y="4083"/>
                    </a:cubicBezTo>
                    <a:cubicBezTo>
                      <a:pt x="1222" y="4147"/>
                      <a:pt x="1415" y="4212"/>
                      <a:pt x="1672" y="4276"/>
                    </a:cubicBezTo>
                    <a:lnTo>
                      <a:pt x="2315" y="4437"/>
                    </a:lnTo>
                    <a:cubicBezTo>
                      <a:pt x="2507" y="4501"/>
                      <a:pt x="2636" y="4565"/>
                      <a:pt x="2732" y="4630"/>
                    </a:cubicBezTo>
                    <a:cubicBezTo>
                      <a:pt x="2861" y="4726"/>
                      <a:pt x="2893" y="4790"/>
                      <a:pt x="2893" y="4887"/>
                    </a:cubicBezTo>
                    <a:cubicBezTo>
                      <a:pt x="2893" y="4983"/>
                      <a:pt x="2861" y="5080"/>
                      <a:pt x="2797" y="5144"/>
                    </a:cubicBezTo>
                    <a:cubicBezTo>
                      <a:pt x="2732" y="5208"/>
                      <a:pt x="2636" y="5240"/>
                      <a:pt x="2540" y="5272"/>
                    </a:cubicBezTo>
                    <a:cubicBezTo>
                      <a:pt x="2443" y="5305"/>
                      <a:pt x="2347" y="5337"/>
                      <a:pt x="2218" y="5337"/>
                    </a:cubicBezTo>
                    <a:lnTo>
                      <a:pt x="1897" y="5337"/>
                    </a:lnTo>
                    <a:cubicBezTo>
                      <a:pt x="1768" y="5337"/>
                      <a:pt x="1607" y="5305"/>
                      <a:pt x="1479" y="5272"/>
                    </a:cubicBezTo>
                    <a:cubicBezTo>
                      <a:pt x="1350" y="5240"/>
                      <a:pt x="1254" y="5208"/>
                      <a:pt x="1190" y="5176"/>
                    </a:cubicBezTo>
                    <a:cubicBezTo>
                      <a:pt x="1093" y="5144"/>
                      <a:pt x="1029" y="5080"/>
                      <a:pt x="932" y="5047"/>
                    </a:cubicBezTo>
                    <a:cubicBezTo>
                      <a:pt x="836" y="4983"/>
                      <a:pt x="772" y="4951"/>
                      <a:pt x="739" y="4951"/>
                    </a:cubicBezTo>
                    <a:cubicBezTo>
                      <a:pt x="611" y="4887"/>
                      <a:pt x="514" y="4855"/>
                      <a:pt x="418" y="4855"/>
                    </a:cubicBezTo>
                    <a:cubicBezTo>
                      <a:pt x="322" y="4887"/>
                      <a:pt x="225" y="4919"/>
                      <a:pt x="161" y="4983"/>
                    </a:cubicBezTo>
                    <a:cubicBezTo>
                      <a:pt x="97" y="5047"/>
                      <a:pt x="64" y="5144"/>
                      <a:pt x="32" y="5240"/>
                    </a:cubicBezTo>
                    <a:cubicBezTo>
                      <a:pt x="0" y="5305"/>
                      <a:pt x="0" y="5401"/>
                      <a:pt x="32" y="5497"/>
                    </a:cubicBezTo>
                    <a:cubicBezTo>
                      <a:pt x="64" y="5594"/>
                      <a:pt x="97" y="5690"/>
                      <a:pt x="193" y="5755"/>
                    </a:cubicBezTo>
                    <a:cubicBezTo>
                      <a:pt x="660" y="6076"/>
                      <a:pt x="1206" y="6264"/>
                      <a:pt x="1832" y="6320"/>
                    </a:cubicBezTo>
                    <a:lnTo>
                      <a:pt x="1832" y="6320"/>
                    </a:lnTo>
                    <a:lnTo>
                      <a:pt x="1832" y="7233"/>
                    </a:lnTo>
                    <a:cubicBezTo>
                      <a:pt x="1832" y="7394"/>
                      <a:pt x="1865" y="7490"/>
                      <a:pt x="1993" y="7555"/>
                    </a:cubicBezTo>
                    <a:cubicBezTo>
                      <a:pt x="2041" y="7571"/>
                      <a:pt x="2098" y="7579"/>
                      <a:pt x="2154" y="7579"/>
                    </a:cubicBezTo>
                    <a:cubicBezTo>
                      <a:pt x="2210" y="7579"/>
                      <a:pt x="2266" y="7571"/>
                      <a:pt x="2315" y="7555"/>
                    </a:cubicBezTo>
                    <a:cubicBezTo>
                      <a:pt x="2443" y="7490"/>
                      <a:pt x="2475" y="7394"/>
                      <a:pt x="2475" y="7233"/>
                    </a:cubicBezTo>
                    <a:lnTo>
                      <a:pt x="2475" y="6316"/>
                    </a:lnTo>
                    <a:lnTo>
                      <a:pt x="2475" y="6316"/>
                    </a:lnTo>
                    <a:cubicBezTo>
                      <a:pt x="2707" y="6295"/>
                      <a:pt x="2919" y="6252"/>
                      <a:pt x="3118" y="6172"/>
                    </a:cubicBezTo>
                    <a:cubicBezTo>
                      <a:pt x="3440" y="6076"/>
                      <a:pt x="3697" y="5883"/>
                      <a:pt x="3890" y="5658"/>
                    </a:cubicBezTo>
                    <a:cubicBezTo>
                      <a:pt x="4083" y="5401"/>
                      <a:pt x="4147" y="5080"/>
                      <a:pt x="4147" y="4726"/>
                    </a:cubicBezTo>
                    <a:cubicBezTo>
                      <a:pt x="4147" y="4501"/>
                      <a:pt x="4115" y="4308"/>
                      <a:pt x="4050" y="4147"/>
                    </a:cubicBezTo>
                    <a:cubicBezTo>
                      <a:pt x="3954" y="3987"/>
                      <a:pt x="3857" y="3858"/>
                      <a:pt x="3697" y="3762"/>
                    </a:cubicBezTo>
                    <a:cubicBezTo>
                      <a:pt x="3568" y="3633"/>
                      <a:pt x="3407" y="3537"/>
                      <a:pt x="3215" y="3472"/>
                    </a:cubicBezTo>
                    <a:cubicBezTo>
                      <a:pt x="3022" y="3408"/>
                      <a:pt x="2797" y="3344"/>
                      <a:pt x="2540" y="3247"/>
                    </a:cubicBezTo>
                    <a:lnTo>
                      <a:pt x="1897" y="3087"/>
                    </a:lnTo>
                    <a:cubicBezTo>
                      <a:pt x="1704" y="3054"/>
                      <a:pt x="1543" y="2990"/>
                      <a:pt x="1479" y="2926"/>
                    </a:cubicBezTo>
                    <a:cubicBezTo>
                      <a:pt x="1382" y="2862"/>
                      <a:pt x="1350" y="2797"/>
                      <a:pt x="1350" y="2669"/>
                    </a:cubicBezTo>
                    <a:cubicBezTo>
                      <a:pt x="1350" y="2572"/>
                      <a:pt x="1382" y="2508"/>
                      <a:pt x="1511" y="2444"/>
                    </a:cubicBezTo>
                    <a:cubicBezTo>
                      <a:pt x="1607" y="2379"/>
                      <a:pt x="1704" y="2347"/>
                      <a:pt x="1832" y="2347"/>
                    </a:cubicBezTo>
                    <a:lnTo>
                      <a:pt x="2218" y="2347"/>
                    </a:lnTo>
                    <a:cubicBezTo>
                      <a:pt x="2540" y="2379"/>
                      <a:pt x="2893" y="2476"/>
                      <a:pt x="3182" y="2572"/>
                    </a:cubicBezTo>
                    <a:cubicBezTo>
                      <a:pt x="3273" y="2595"/>
                      <a:pt x="3364" y="2618"/>
                      <a:pt x="3444" y="2618"/>
                    </a:cubicBezTo>
                    <a:cubicBezTo>
                      <a:pt x="3477" y="2618"/>
                      <a:pt x="3508" y="2614"/>
                      <a:pt x="3536" y="2604"/>
                    </a:cubicBezTo>
                    <a:cubicBezTo>
                      <a:pt x="3632" y="2572"/>
                      <a:pt x="3697" y="2540"/>
                      <a:pt x="3761" y="2444"/>
                    </a:cubicBezTo>
                    <a:cubicBezTo>
                      <a:pt x="3793" y="2379"/>
                      <a:pt x="3825" y="2283"/>
                      <a:pt x="3857" y="2187"/>
                    </a:cubicBezTo>
                    <a:cubicBezTo>
                      <a:pt x="3857" y="2090"/>
                      <a:pt x="3825" y="1994"/>
                      <a:pt x="3761" y="1897"/>
                    </a:cubicBezTo>
                    <a:cubicBezTo>
                      <a:pt x="3729" y="1801"/>
                      <a:pt x="3632" y="1737"/>
                      <a:pt x="3536" y="1672"/>
                    </a:cubicBezTo>
                    <a:cubicBezTo>
                      <a:pt x="3375" y="1608"/>
                      <a:pt x="3247" y="1576"/>
                      <a:pt x="3150" y="1544"/>
                    </a:cubicBezTo>
                    <a:cubicBezTo>
                      <a:pt x="3086" y="1512"/>
                      <a:pt x="2925" y="1447"/>
                      <a:pt x="2765" y="1415"/>
                    </a:cubicBezTo>
                    <a:cubicBezTo>
                      <a:pt x="2649" y="1392"/>
                      <a:pt x="2516" y="1369"/>
                      <a:pt x="2379" y="1358"/>
                    </a:cubicBezTo>
                    <a:lnTo>
                      <a:pt x="2379" y="1358"/>
                    </a:lnTo>
                    <a:lnTo>
                      <a:pt x="2379" y="354"/>
                    </a:lnTo>
                    <a:cubicBezTo>
                      <a:pt x="2379" y="226"/>
                      <a:pt x="2347" y="161"/>
                      <a:pt x="2282" y="97"/>
                    </a:cubicBezTo>
                    <a:cubicBezTo>
                      <a:pt x="2218" y="33"/>
                      <a:pt x="2154" y="1"/>
                      <a:pt x="20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867;p64">
                <a:extLst>
                  <a:ext uri="{FF2B5EF4-FFF2-40B4-BE49-F238E27FC236}">
                    <a16:creationId xmlns:a16="http://schemas.microsoft.com/office/drawing/2014/main" id="{AFB009B2-ED19-2359-8C5D-49D709697753}"/>
                  </a:ext>
                </a:extLst>
              </p:cNvPr>
              <p:cNvSpPr/>
              <p:nvPr/>
            </p:nvSpPr>
            <p:spPr>
              <a:xfrm>
                <a:off x="5070850" y="2818525"/>
                <a:ext cx="1977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7908" h="5780" extrusionOk="0">
                    <a:moveTo>
                      <a:pt x="7467" y="0"/>
                    </a:moveTo>
                    <a:cubicBezTo>
                      <a:pt x="5221" y="0"/>
                      <a:pt x="0" y="3825"/>
                      <a:pt x="0" y="3825"/>
                    </a:cubicBezTo>
                    <a:cubicBezTo>
                      <a:pt x="0" y="3825"/>
                      <a:pt x="579" y="4597"/>
                      <a:pt x="1286" y="5143"/>
                    </a:cubicBezTo>
                    <a:cubicBezTo>
                      <a:pt x="1752" y="5468"/>
                      <a:pt x="2475" y="5780"/>
                      <a:pt x="3187" y="5780"/>
                    </a:cubicBezTo>
                    <a:cubicBezTo>
                      <a:pt x="3603" y="5780"/>
                      <a:pt x="4016" y="5673"/>
                      <a:pt x="4372" y="5400"/>
                    </a:cubicBezTo>
                    <a:cubicBezTo>
                      <a:pt x="5336" y="4693"/>
                      <a:pt x="5818" y="3054"/>
                      <a:pt x="5818" y="3054"/>
                    </a:cubicBezTo>
                    <a:cubicBezTo>
                      <a:pt x="5818" y="3054"/>
                      <a:pt x="6911" y="3054"/>
                      <a:pt x="7200" y="3022"/>
                    </a:cubicBezTo>
                    <a:cubicBezTo>
                      <a:pt x="7490" y="3022"/>
                      <a:pt x="7908" y="64"/>
                      <a:pt x="7908" y="64"/>
                    </a:cubicBezTo>
                    <a:cubicBezTo>
                      <a:pt x="7779" y="21"/>
                      <a:pt x="7630" y="0"/>
                      <a:pt x="7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868;p64">
                <a:extLst>
                  <a:ext uri="{FF2B5EF4-FFF2-40B4-BE49-F238E27FC236}">
                    <a16:creationId xmlns:a16="http://schemas.microsoft.com/office/drawing/2014/main" id="{78AB18CC-A5AB-3A83-3C2C-C3E090C86A55}"/>
                  </a:ext>
                </a:extLst>
              </p:cNvPr>
              <p:cNvSpPr/>
              <p:nvPr/>
            </p:nvSpPr>
            <p:spPr>
              <a:xfrm>
                <a:off x="5063600" y="2813700"/>
                <a:ext cx="210575" cy="154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6172" extrusionOk="0">
                    <a:moveTo>
                      <a:pt x="7748" y="418"/>
                    </a:moveTo>
                    <a:cubicBezTo>
                      <a:pt x="7828" y="418"/>
                      <a:pt x="7901" y="426"/>
                      <a:pt x="7965" y="438"/>
                    </a:cubicBezTo>
                    <a:lnTo>
                      <a:pt x="7965" y="438"/>
                    </a:lnTo>
                    <a:cubicBezTo>
                      <a:pt x="7950" y="513"/>
                      <a:pt x="7931" y="604"/>
                      <a:pt x="7908" y="707"/>
                    </a:cubicBezTo>
                    <a:cubicBezTo>
                      <a:pt x="7844" y="1125"/>
                      <a:pt x="7748" y="1736"/>
                      <a:pt x="7619" y="2250"/>
                    </a:cubicBezTo>
                    <a:cubicBezTo>
                      <a:pt x="7587" y="2507"/>
                      <a:pt x="7523" y="2732"/>
                      <a:pt x="7458" y="2893"/>
                    </a:cubicBezTo>
                    <a:cubicBezTo>
                      <a:pt x="7435" y="2940"/>
                      <a:pt x="7428" y="2988"/>
                      <a:pt x="7414" y="3022"/>
                    </a:cubicBezTo>
                    <a:lnTo>
                      <a:pt x="7414" y="3022"/>
                    </a:lnTo>
                    <a:cubicBezTo>
                      <a:pt x="7042" y="3026"/>
                      <a:pt x="6076" y="3054"/>
                      <a:pt x="6076" y="3054"/>
                    </a:cubicBezTo>
                    <a:lnTo>
                      <a:pt x="5947" y="3054"/>
                    </a:lnTo>
                    <a:lnTo>
                      <a:pt x="5883" y="3215"/>
                    </a:lnTo>
                    <a:lnTo>
                      <a:pt x="5883" y="3279"/>
                    </a:lnTo>
                    <a:cubicBezTo>
                      <a:pt x="5787" y="3568"/>
                      <a:pt x="5305" y="4854"/>
                      <a:pt x="4533" y="5433"/>
                    </a:cubicBezTo>
                    <a:cubicBezTo>
                      <a:pt x="4244" y="5658"/>
                      <a:pt x="3858" y="5754"/>
                      <a:pt x="3472" y="5754"/>
                    </a:cubicBezTo>
                    <a:cubicBezTo>
                      <a:pt x="2829" y="5754"/>
                      <a:pt x="2122" y="5465"/>
                      <a:pt x="1704" y="5143"/>
                    </a:cubicBezTo>
                    <a:cubicBezTo>
                      <a:pt x="1383" y="4886"/>
                      <a:pt x="1062" y="4565"/>
                      <a:pt x="836" y="4307"/>
                    </a:cubicBezTo>
                    <a:cubicBezTo>
                      <a:pt x="727" y="4226"/>
                      <a:pt x="665" y="4121"/>
                      <a:pt x="609" y="4051"/>
                    </a:cubicBezTo>
                    <a:lnTo>
                      <a:pt x="609" y="4051"/>
                    </a:lnTo>
                    <a:cubicBezTo>
                      <a:pt x="620" y="4041"/>
                      <a:pt x="632" y="4030"/>
                      <a:pt x="644" y="4018"/>
                    </a:cubicBezTo>
                    <a:cubicBezTo>
                      <a:pt x="1158" y="3665"/>
                      <a:pt x="2476" y="2765"/>
                      <a:pt x="3890" y="1929"/>
                    </a:cubicBezTo>
                    <a:cubicBezTo>
                      <a:pt x="4597" y="1543"/>
                      <a:pt x="5337" y="1157"/>
                      <a:pt x="6012" y="868"/>
                    </a:cubicBezTo>
                    <a:cubicBezTo>
                      <a:pt x="6687" y="579"/>
                      <a:pt x="7298" y="418"/>
                      <a:pt x="7748" y="418"/>
                    </a:cubicBezTo>
                    <a:close/>
                    <a:moveTo>
                      <a:pt x="7748" y="0"/>
                    </a:moveTo>
                    <a:cubicBezTo>
                      <a:pt x="7137" y="0"/>
                      <a:pt x="6365" y="257"/>
                      <a:pt x="5530" y="611"/>
                    </a:cubicBezTo>
                    <a:cubicBezTo>
                      <a:pt x="3087" y="1704"/>
                      <a:pt x="194" y="3857"/>
                      <a:pt x="161" y="3857"/>
                    </a:cubicBezTo>
                    <a:lnTo>
                      <a:pt x="1" y="3986"/>
                    </a:lnTo>
                    <a:lnTo>
                      <a:pt x="129" y="4147"/>
                    </a:lnTo>
                    <a:cubicBezTo>
                      <a:pt x="129" y="4147"/>
                      <a:pt x="708" y="4918"/>
                      <a:pt x="1447" y="5497"/>
                    </a:cubicBezTo>
                    <a:cubicBezTo>
                      <a:pt x="1962" y="5850"/>
                      <a:pt x="2701" y="6172"/>
                      <a:pt x="3472" y="6172"/>
                    </a:cubicBezTo>
                    <a:cubicBezTo>
                      <a:pt x="3954" y="6172"/>
                      <a:pt x="4405" y="6075"/>
                      <a:pt x="4790" y="5786"/>
                    </a:cubicBezTo>
                    <a:cubicBezTo>
                      <a:pt x="5337" y="5368"/>
                      <a:pt x="5690" y="4758"/>
                      <a:pt x="5947" y="4243"/>
                    </a:cubicBezTo>
                    <a:cubicBezTo>
                      <a:pt x="6089" y="3920"/>
                      <a:pt x="6192" y="3635"/>
                      <a:pt x="6249" y="3468"/>
                    </a:cubicBezTo>
                    <a:lnTo>
                      <a:pt x="6249" y="3468"/>
                    </a:lnTo>
                    <a:cubicBezTo>
                      <a:pt x="6560" y="3459"/>
                      <a:pt x="7290" y="3440"/>
                      <a:pt x="7490" y="3440"/>
                    </a:cubicBezTo>
                    <a:cubicBezTo>
                      <a:pt x="7619" y="3440"/>
                      <a:pt x="7683" y="3375"/>
                      <a:pt x="7715" y="3343"/>
                    </a:cubicBezTo>
                    <a:cubicBezTo>
                      <a:pt x="7780" y="3247"/>
                      <a:pt x="7812" y="3150"/>
                      <a:pt x="7844" y="3054"/>
                    </a:cubicBezTo>
                    <a:cubicBezTo>
                      <a:pt x="8005" y="2668"/>
                      <a:pt x="8133" y="1993"/>
                      <a:pt x="8230" y="1382"/>
                    </a:cubicBezTo>
                    <a:cubicBezTo>
                      <a:pt x="8326" y="804"/>
                      <a:pt x="8423" y="289"/>
                      <a:pt x="8423" y="289"/>
                    </a:cubicBezTo>
                    <a:lnTo>
                      <a:pt x="8423" y="129"/>
                    </a:lnTo>
                    <a:lnTo>
                      <a:pt x="8262" y="64"/>
                    </a:lnTo>
                    <a:cubicBezTo>
                      <a:pt x="8101" y="0"/>
                      <a:pt x="7940" y="0"/>
                      <a:pt x="77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869;p64">
                <a:extLst>
                  <a:ext uri="{FF2B5EF4-FFF2-40B4-BE49-F238E27FC236}">
                    <a16:creationId xmlns:a16="http://schemas.microsoft.com/office/drawing/2014/main" id="{379F11B6-136D-7084-6F85-E1B2B0C395D6}"/>
                  </a:ext>
                </a:extLst>
              </p:cNvPr>
              <p:cNvSpPr/>
              <p:nvPr/>
            </p:nvSpPr>
            <p:spPr>
              <a:xfrm>
                <a:off x="5134325" y="3466225"/>
                <a:ext cx="366475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14659" h="6655" extrusionOk="0">
                    <a:moveTo>
                      <a:pt x="0" y="0"/>
                    </a:moveTo>
                    <a:lnTo>
                      <a:pt x="193" y="5465"/>
                    </a:lnTo>
                    <a:cubicBezTo>
                      <a:pt x="193" y="5465"/>
                      <a:pt x="7991" y="6655"/>
                      <a:pt x="8719" y="6655"/>
                    </a:cubicBezTo>
                    <a:cubicBezTo>
                      <a:pt x="8728" y="6655"/>
                      <a:pt x="8737" y="6655"/>
                      <a:pt x="8744" y="6654"/>
                    </a:cubicBezTo>
                    <a:cubicBezTo>
                      <a:pt x="9322" y="6654"/>
                      <a:pt x="11669" y="5690"/>
                      <a:pt x="12376" y="5529"/>
                    </a:cubicBezTo>
                    <a:cubicBezTo>
                      <a:pt x="13083" y="5369"/>
                      <a:pt x="14658" y="4083"/>
                      <a:pt x="14658" y="4083"/>
                    </a:cubicBezTo>
                    <a:lnTo>
                      <a:pt x="14658" y="4083"/>
                    </a:lnTo>
                    <a:lnTo>
                      <a:pt x="7715" y="41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870;p64">
                <a:extLst>
                  <a:ext uri="{FF2B5EF4-FFF2-40B4-BE49-F238E27FC236}">
                    <a16:creationId xmlns:a16="http://schemas.microsoft.com/office/drawing/2014/main" id="{40AA0DC7-3D1A-F56D-FF9A-74360BF6AB44}"/>
                  </a:ext>
                </a:extLst>
              </p:cNvPr>
              <p:cNvSpPr/>
              <p:nvPr/>
            </p:nvSpPr>
            <p:spPr>
              <a:xfrm>
                <a:off x="5128700" y="3457375"/>
                <a:ext cx="387375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15495" h="7234" extrusionOk="0">
                    <a:moveTo>
                      <a:pt x="450" y="708"/>
                    </a:moveTo>
                    <a:lnTo>
                      <a:pt x="7908" y="4726"/>
                    </a:lnTo>
                    <a:lnTo>
                      <a:pt x="14229" y="4668"/>
                    </a:lnTo>
                    <a:lnTo>
                      <a:pt x="14229" y="4668"/>
                    </a:lnTo>
                    <a:cubicBezTo>
                      <a:pt x="14015" y="4823"/>
                      <a:pt x="13766" y="5000"/>
                      <a:pt x="13501" y="5176"/>
                    </a:cubicBezTo>
                    <a:cubicBezTo>
                      <a:pt x="13147" y="5433"/>
                      <a:pt x="12762" y="5626"/>
                      <a:pt x="12569" y="5690"/>
                    </a:cubicBezTo>
                    <a:cubicBezTo>
                      <a:pt x="12183" y="5755"/>
                      <a:pt x="11412" y="6044"/>
                      <a:pt x="10672" y="6301"/>
                    </a:cubicBezTo>
                    <a:cubicBezTo>
                      <a:pt x="10287" y="6430"/>
                      <a:pt x="9933" y="6558"/>
                      <a:pt x="9612" y="6655"/>
                    </a:cubicBezTo>
                    <a:cubicBezTo>
                      <a:pt x="9322" y="6751"/>
                      <a:pt x="9065" y="6816"/>
                      <a:pt x="8969" y="6816"/>
                    </a:cubicBezTo>
                    <a:cubicBezTo>
                      <a:pt x="8937" y="6816"/>
                      <a:pt x="8744" y="6783"/>
                      <a:pt x="8454" y="6751"/>
                    </a:cubicBezTo>
                    <a:cubicBezTo>
                      <a:pt x="7490" y="6655"/>
                      <a:pt x="5497" y="6333"/>
                      <a:pt x="3729" y="6076"/>
                    </a:cubicBezTo>
                    <a:cubicBezTo>
                      <a:pt x="2829" y="5948"/>
                      <a:pt x="2026" y="5851"/>
                      <a:pt x="1415" y="5755"/>
                    </a:cubicBezTo>
                    <a:cubicBezTo>
                      <a:pt x="1055" y="5695"/>
                      <a:pt x="770" y="5647"/>
                      <a:pt x="606" y="5620"/>
                    </a:cubicBezTo>
                    <a:lnTo>
                      <a:pt x="606" y="5620"/>
                    </a:lnTo>
                    <a:lnTo>
                      <a:pt x="450" y="708"/>
                    </a:lnTo>
                    <a:close/>
                    <a:moveTo>
                      <a:pt x="0" y="1"/>
                    </a:moveTo>
                    <a:lnTo>
                      <a:pt x="193" y="5980"/>
                    </a:lnTo>
                    <a:lnTo>
                      <a:pt x="386" y="6012"/>
                    </a:lnTo>
                    <a:cubicBezTo>
                      <a:pt x="386" y="6012"/>
                      <a:pt x="2347" y="6333"/>
                      <a:pt x="4436" y="6623"/>
                    </a:cubicBezTo>
                    <a:cubicBezTo>
                      <a:pt x="5465" y="6783"/>
                      <a:pt x="6494" y="6912"/>
                      <a:pt x="7329" y="7041"/>
                    </a:cubicBezTo>
                    <a:cubicBezTo>
                      <a:pt x="7747" y="7105"/>
                      <a:pt x="8133" y="7137"/>
                      <a:pt x="8390" y="7169"/>
                    </a:cubicBezTo>
                    <a:cubicBezTo>
                      <a:pt x="8679" y="7201"/>
                      <a:pt x="8872" y="7233"/>
                      <a:pt x="8969" y="7233"/>
                    </a:cubicBezTo>
                    <a:lnTo>
                      <a:pt x="9001" y="7233"/>
                    </a:lnTo>
                    <a:cubicBezTo>
                      <a:pt x="9162" y="7233"/>
                      <a:pt x="9419" y="7169"/>
                      <a:pt x="9740" y="7073"/>
                    </a:cubicBezTo>
                    <a:cubicBezTo>
                      <a:pt x="10222" y="6912"/>
                      <a:pt x="10833" y="6687"/>
                      <a:pt x="11380" y="6494"/>
                    </a:cubicBezTo>
                    <a:cubicBezTo>
                      <a:pt x="11926" y="6301"/>
                      <a:pt x="12408" y="6140"/>
                      <a:pt x="12633" y="6108"/>
                    </a:cubicBezTo>
                    <a:cubicBezTo>
                      <a:pt x="12858" y="6044"/>
                      <a:pt x="13115" y="5915"/>
                      <a:pt x="13340" y="5787"/>
                    </a:cubicBezTo>
                    <a:cubicBezTo>
                      <a:pt x="14112" y="5337"/>
                      <a:pt x="15012" y="4598"/>
                      <a:pt x="15012" y="4598"/>
                    </a:cubicBezTo>
                    <a:lnTo>
                      <a:pt x="15494" y="4212"/>
                    </a:lnTo>
                    <a:lnTo>
                      <a:pt x="8004" y="4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871;p64">
                <a:extLst>
                  <a:ext uri="{FF2B5EF4-FFF2-40B4-BE49-F238E27FC236}">
                    <a16:creationId xmlns:a16="http://schemas.microsoft.com/office/drawing/2014/main" id="{4CA1C74F-7644-0AE8-FC0F-9FE81FAF44C8}"/>
                  </a:ext>
                </a:extLst>
              </p:cNvPr>
              <p:cNvSpPr/>
              <p:nvPr/>
            </p:nvSpPr>
            <p:spPr>
              <a:xfrm>
                <a:off x="5301475" y="3568275"/>
                <a:ext cx="199325" cy="6432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2573" extrusionOk="0">
                    <a:moveTo>
                      <a:pt x="7972" y="1"/>
                    </a:moveTo>
                    <a:lnTo>
                      <a:pt x="1029" y="97"/>
                    </a:lnTo>
                    <a:cubicBezTo>
                      <a:pt x="1029" y="97"/>
                      <a:pt x="0" y="451"/>
                      <a:pt x="97" y="1512"/>
                    </a:cubicBezTo>
                    <a:cubicBezTo>
                      <a:pt x="129" y="1865"/>
                      <a:pt x="386" y="2187"/>
                      <a:pt x="708" y="2412"/>
                    </a:cubicBezTo>
                    <a:cubicBezTo>
                      <a:pt x="1415" y="2508"/>
                      <a:pt x="1929" y="2572"/>
                      <a:pt x="2058" y="2572"/>
                    </a:cubicBezTo>
                    <a:cubicBezTo>
                      <a:pt x="2636" y="2572"/>
                      <a:pt x="4983" y="1608"/>
                      <a:pt x="5690" y="1447"/>
                    </a:cubicBezTo>
                    <a:cubicBezTo>
                      <a:pt x="6397" y="1287"/>
                      <a:pt x="7972" y="1"/>
                      <a:pt x="79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872;p64">
                <a:extLst>
                  <a:ext uri="{FF2B5EF4-FFF2-40B4-BE49-F238E27FC236}">
                    <a16:creationId xmlns:a16="http://schemas.microsoft.com/office/drawing/2014/main" id="{88B108D4-46E2-FB4F-ADE7-FBC2FBE5899B}"/>
                  </a:ext>
                </a:extLst>
              </p:cNvPr>
              <p:cNvSpPr/>
              <p:nvPr/>
            </p:nvSpPr>
            <p:spPr>
              <a:xfrm>
                <a:off x="5298250" y="3562650"/>
                <a:ext cx="217825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8713" h="3023" extrusionOk="0">
                    <a:moveTo>
                      <a:pt x="7446" y="457"/>
                    </a:moveTo>
                    <a:cubicBezTo>
                      <a:pt x="7233" y="612"/>
                      <a:pt x="6984" y="789"/>
                      <a:pt x="6719" y="965"/>
                    </a:cubicBezTo>
                    <a:cubicBezTo>
                      <a:pt x="6365" y="1222"/>
                      <a:pt x="5980" y="1415"/>
                      <a:pt x="5787" y="1479"/>
                    </a:cubicBezTo>
                    <a:cubicBezTo>
                      <a:pt x="5401" y="1544"/>
                      <a:pt x="4630" y="1833"/>
                      <a:pt x="3890" y="2090"/>
                    </a:cubicBezTo>
                    <a:cubicBezTo>
                      <a:pt x="3505" y="2219"/>
                      <a:pt x="3151" y="2347"/>
                      <a:pt x="2830" y="2444"/>
                    </a:cubicBezTo>
                    <a:cubicBezTo>
                      <a:pt x="2540" y="2540"/>
                      <a:pt x="2283" y="2605"/>
                      <a:pt x="2187" y="2605"/>
                    </a:cubicBezTo>
                    <a:cubicBezTo>
                      <a:pt x="2155" y="2605"/>
                      <a:pt x="1994" y="2572"/>
                      <a:pt x="1737" y="2540"/>
                    </a:cubicBezTo>
                    <a:cubicBezTo>
                      <a:pt x="1525" y="2540"/>
                      <a:pt x="1257" y="2483"/>
                      <a:pt x="932" y="2450"/>
                    </a:cubicBezTo>
                    <a:lnTo>
                      <a:pt x="932" y="2450"/>
                    </a:lnTo>
                    <a:cubicBezTo>
                      <a:pt x="659" y="2231"/>
                      <a:pt x="450" y="1983"/>
                      <a:pt x="419" y="1704"/>
                    </a:cubicBezTo>
                    <a:lnTo>
                      <a:pt x="419" y="1608"/>
                    </a:lnTo>
                    <a:cubicBezTo>
                      <a:pt x="419" y="1190"/>
                      <a:pt x="612" y="933"/>
                      <a:pt x="837" y="772"/>
                    </a:cubicBezTo>
                    <a:cubicBezTo>
                      <a:pt x="933" y="676"/>
                      <a:pt x="1030" y="612"/>
                      <a:pt x="1126" y="579"/>
                    </a:cubicBezTo>
                    <a:lnTo>
                      <a:pt x="1222" y="515"/>
                    </a:lnTo>
                    <a:lnTo>
                      <a:pt x="1222" y="515"/>
                    </a:lnTo>
                    <a:lnTo>
                      <a:pt x="1222" y="515"/>
                    </a:lnTo>
                    <a:lnTo>
                      <a:pt x="7446" y="457"/>
                    </a:lnTo>
                    <a:close/>
                    <a:moveTo>
                      <a:pt x="8712" y="1"/>
                    </a:moveTo>
                    <a:lnTo>
                      <a:pt x="1126" y="97"/>
                    </a:lnTo>
                    <a:lnTo>
                      <a:pt x="1094" y="97"/>
                    </a:lnTo>
                    <a:cubicBezTo>
                      <a:pt x="1094" y="97"/>
                      <a:pt x="805" y="194"/>
                      <a:pt x="547" y="451"/>
                    </a:cubicBezTo>
                    <a:cubicBezTo>
                      <a:pt x="290" y="676"/>
                      <a:pt x="1" y="1062"/>
                      <a:pt x="1" y="1608"/>
                    </a:cubicBezTo>
                    <a:cubicBezTo>
                      <a:pt x="1" y="1640"/>
                      <a:pt x="1" y="1704"/>
                      <a:pt x="1" y="1737"/>
                    </a:cubicBezTo>
                    <a:cubicBezTo>
                      <a:pt x="33" y="2219"/>
                      <a:pt x="354" y="2572"/>
                      <a:pt x="708" y="2830"/>
                    </a:cubicBezTo>
                    <a:lnTo>
                      <a:pt x="772" y="2862"/>
                    </a:lnTo>
                    <a:lnTo>
                      <a:pt x="805" y="2862"/>
                    </a:lnTo>
                    <a:cubicBezTo>
                      <a:pt x="1158" y="2894"/>
                      <a:pt x="1480" y="2958"/>
                      <a:pt x="1705" y="2990"/>
                    </a:cubicBezTo>
                    <a:cubicBezTo>
                      <a:pt x="1930" y="2990"/>
                      <a:pt x="2090" y="3022"/>
                      <a:pt x="2187" y="3022"/>
                    </a:cubicBezTo>
                    <a:lnTo>
                      <a:pt x="2219" y="3022"/>
                    </a:lnTo>
                    <a:cubicBezTo>
                      <a:pt x="2380" y="3022"/>
                      <a:pt x="2637" y="2958"/>
                      <a:pt x="2958" y="2862"/>
                    </a:cubicBezTo>
                    <a:cubicBezTo>
                      <a:pt x="3440" y="2701"/>
                      <a:pt x="4051" y="2476"/>
                      <a:pt x="4598" y="2283"/>
                    </a:cubicBezTo>
                    <a:cubicBezTo>
                      <a:pt x="5144" y="2090"/>
                      <a:pt x="5626" y="1929"/>
                      <a:pt x="5851" y="1897"/>
                    </a:cubicBezTo>
                    <a:cubicBezTo>
                      <a:pt x="6076" y="1833"/>
                      <a:pt x="6333" y="1704"/>
                      <a:pt x="6558" y="1576"/>
                    </a:cubicBezTo>
                    <a:cubicBezTo>
                      <a:pt x="7330" y="1126"/>
                      <a:pt x="8230" y="387"/>
                      <a:pt x="8230" y="387"/>
                    </a:cubicBezTo>
                    <a:lnTo>
                      <a:pt x="87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873;p64">
                <a:extLst>
                  <a:ext uri="{FF2B5EF4-FFF2-40B4-BE49-F238E27FC236}">
                    <a16:creationId xmlns:a16="http://schemas.microsoft.com/office/drawing/2014/main" id="{73872C62-7680-98F8-E1A9-E0DB5DA5440D}"/>
                  </a:ext>
                </a:extLst>
              </p:cNvPr>
              <p:cNvSpPr/>
              <p:nvPr/>
            </p:nvSpPr>
            <p:spPr>
              <a:xfrm>
                <a:off x="4830550" y="3803825"/>
                <a:ext cx="219425" cy="1071950"/>
              </a:xfrm>
              <a:custGeom>
                <a:avLst/>
                <a:gdLst/>
                <a:ahLst/>
                <a:cxnLst/>
                <a:rect l="l" t="t" r="r" b="b"/>
                <a:pathLst>
                  <a:path w="8777" h="42878" extrusionOk="0">
                    <a:moveTo>
                      <a:pt x="3190" y="0"/>
                    </a:moveTo>
                    <a:cubicBezTo>
                      <a:pt x="3112" y="0"/>
                      <a:pt x="3034" y="10"/>
                      <a:pt x="2958" y="29"/>
                    </a:cubicBezTo>
                    <a:cubicBezTo>
                      <a:pt x="1544" y="383"/>
                      <a:pt x="1930" y="2215"/>
                      <a:pt x="1930" y="2215"/>
                    </a:cubicBezTo>
                    <a:cubicBezTo>
                      <a:pt x="1930" y="2215"/>
                      <a:pt x="2476" y="16873"/>
                      <a:pt x="2508" y="19220"/>
                    </a:cubicBezTo>
                    <a:cubicBezTo>
                      <a:pt x="2572" y="21598"/>
                      <a:pt x="1" y="26934"/>
                      <a:pt x="290" y="30727"/>
                    </a:cubicBezTo>
                    <a:cubicBezTo>
                      <a:pt x="579" y="34488"/>
                      <a:pt x="997" y="42878"/>
                      <a:pt x="997" y="42878"/>
                    </a:cubicBezTo>
                    <a:lnTo>
                      <a:pt x="3890" y="42814"/>
                    </a:lnTo>
                    <a:cubicBezTo>
                      <a:pt x="3890" y="42814"/>
                      <a:pt x="4276" y="40660"/>
                      <a:pt x="5080" y="38056"/>
                    </a:cubicBezTo>
                    <a:cubicBezTo>
                      <a:pt x="5883" y="35453"/>
                      <a:pt x="6880" y="31306"/>
                      <a:pt x="7137" y="27770"/>
                    </a:cubicBezTo>
                    <a:cubicBezTo>
                      <a:pt x="7362" y="24202"/>
                      <a:pt x="8776" y="14141"/>
                      <a:pt x="7458" y="8323"/>
                    </a:cubicBezTo>
                    <a:cubicBezTo>
                      <a:pt x="6213" y="2856"/>
                      <a:pt x="4537" y="0"/>
                      <a:pt x="31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874;p64">
                <a:extLst>
                  <a:ext uri="{FF2B5EF4-FFF2-40B4-BE49-F238E27FC236}">
                    <a16:creationId xmlns:a16="http://schemas.microsoft.com/office/drawing/2014/main" id="{CBAB3090-AF22-419F-5A98-B637B9208469}"/>
                  </a:ext>
                </a:extLst>
              </p:cNvPr>
              <p:cNvSpPr/>
              <p:nvPr/>
            </p:nvSpPr>
            <p:spPr>
              <a:xfrm>
                <a:off x="4832175" y="3798125"/>
                <a:ext cx="204125" cy="1083275"/>
              </a:xfrm>
              <a:custGeom>
                <a:avLst/>
                <a:gdLst/>
                <a:ahLst/>
                <a:cxnLst/>
                <a:rect l="l" t="t" r="r" b="b"/>
                <a:pathLst>
                  <a:path w="8165" h="43331" extrusionOk="0">
                    <a:moveTo>
                      <a:pt x="3118" y="418"/>
                    </a:moveTo>
                    <a:cubicBezTo>
                      <a:pt x="3375" y="418"/>
                      <a:pt x="3697" y="579"/>
                      <a:pt x="4050" y="900"/>
                    </a:cubicBezTo>
                    <a:cubicBezTo>
                      <a:pt x="4565" y="1415"/>
                      <a:pt x="5111" y="2315"/>
                      <a:pt x="5658" y="3600"/>
                    </a:cubicBezTo>
                    <a:cubicBezTo>
                      <a:pt x="6204" y="4886"/>
                      <a:pt x="6718" y="6558"/>
                      <a:pt x="7168" y="8615"/>
                    </a:cubicBezTo>
                    <a:cubicBezTo>
                      <a:pt x="7586" y="10383"/>
                      <a:pt x="7715" y="12601"/>
                      <a:pt x="7715" y="14915"/>
                    </a:cubicBezTo>
                    <a:cubicBezTo>
                      <a:pt x="7715" y="19994"/>
                      <a:pt x="7008" y="25491"/>
                      <a:pt x="6847" y="27966"/>
                    </a:cubicBezTo>
                    <a:cubicBezTo>
                      <a:pt x="6622" y="31502"/>
                      <a:pt x="5625" y="35616"/>
                      <a:pt x="4822" y="38220"/>
                    </a:cubicBezTo>
                    <a:cubicBezTo>
                      <a:pt x="4145" y="40412"/>
                      <a:pt x="3765" y="42308"/>
                      <a:pt x="3662" y="42852"/>
                    </a:cubicBezTo>
                    <a:lnTo>
                      <a:pt x="3662" y="42852"/>
                    </a:lnTo>
                    <a:lnTo>
                      <a:pt x="1147" y="42908"/>
                    </a:lnTo>
                    <a:lnTo>
                      <a:pt x="1147" y="42908"/>
                    </a:lnTo>
                    <a:cubicBezTo>
                      <a:pt x="1083" y="41618"/>
                      <a:pt x="713" y="34343"/>
                      <a:pt x="450" y="30923"/>
                    </a:cubicBezTo>
                    <a:cubicBezTo>
                      <a:pt x="418" y="30730"/>
                      <a:pt x="418" y="30505"/>
                      <a:pt x="418" y="30312"/>
                    </a:cubicBezTo>
                    <a:cubicBezTo>
                      <a:pt x="418" y="28512"/>
                      <a:pt x="964" y="26391"/>
                      <a:pt x="1543" y="24462"/>
                    </a:cubicBezTo>
                    <a:cubicBezTo>
                      <a:pt x="2090" y="22501"/>
                      <a:pt x="2668" y="20733"/>
                      <a:pt x="2668" y="19544"/>
                    </a:cubicBezTo>
                    <a:lnTo>
                      <a:pt x="2668" y="19448"/>
                    </a:lnTo>
                    <a:cubicBezTo>
                      <a:pt x="2604" y="17069"/>
                      <a:pt x="2057" y="2411"/>
                      <a:pt x="2057" y="2411"/>
                    </a:cubicBezTo>
                    <a:lnTo>
                      <a:pt x="2057" y="2379"/>
                    </a:lnTo>
                    <a:lnTo>
                      <a:pt x="2057" y="2347"/>
                    </a:lnTo>
                    <a:cubicBezTo>
                      <a:pt x="2057" y="2282"/>
                      <a:pt x="2025" y="2122"/>
                      <a:pt x="2025" y="1929"/>
                    </a:cubicBezTo>
                    <a:cubicBezTo>
                      <a:pt x="2025" y="1640"/>
                      <a:pt x="2057" y="1318"/>
                      <a:pt x="2186" y="1061"/>
                    </a:cubicBezTo>
                    <a:cubicBezTo>
                      <a:pt x="2347" y="772"/>
                      <a:pt x="2540" y="547"/>
                      <a:pt x="2925" y="450"/>
                    </a:cubicBezTo>
                    <a:cubicBezTo>
                      <a:pt x="2990" y="450"/>
                      <a:pt x="3054" y="418"/>
                      <a:pt x="3118" y="418"/>
                    </a:cubicBezTo>
                    <a:close/>
                    <a:moveTo>
                      <a:pt x="3118" y="0"/>
                    </a:moveTo>
                    <a:cubicBezTo>
                      <a:pt x="3022" y="0"/>
                      <a:pt x="2925" y="32"/>
                      <a:pt x="2829" y="32"/>
                    </a:cubicBezTo>
                    <a:cubicBezTo>
                      <a:pt x="2315" y="161"/>
                      <a:pt x="1993" y="514"/>
                      <a:pt x="1800" y="868"/>
                    </a:cubicBezTo>
                    <a:cubicBezTo>
                      <a:pt x="1640" y="1222"/>
                      <a:pt x="1607" y="1607"/>
                      <a:pt x="1607" y="1929"/>
                    </a:cubicBezTo>
                    <a:cubicBezTo>
                      <a:pt x="1607" y="2250"/>
                      <a:pt x="1640" y="2475"/>
                      <a:pt x="1640" y="2475"/>
                    </a:cubicBezTo>
                    <a:lnTo>
                      <a:pt x="1641" y="2475"/>
                    </a:lnTo>
                    <a:lnTo>
                      <a:pt x="1641" y="2475"/>
                    </a:lnTo>
                    <a:cubicBezTo>
                      <a:pt x="1647" y="2647"/>
                      <a:pt x="1679" y="3498"/>
                      <a:pt x="1736" y="4758"/>
                    </a:cubicBezTo>
                    <a:cubicBezTo>
                      <a:pt x="1897" y="9001"/>
                      <a:pt x="2186" y="17680"/>
                      <a:pt x="2250" y="19448"/>
                    </a:cubicBezTo>
                    <a:lnTo>
                      <a:pt x="2250" y="19544"/>
                    </a:lnTo>
                    <a:cubicBezTo>
                      <a:pt x="2250" y="20605"/>
                      <a:pt x="1704" y="22373"/>
                      <a:pt x="1125" y="24334"/>
                    </a:cubicBezTo>
                    <a:cubicBezTo>
                      <a:pt x="547" y="26294"/>
                      <a:pt x="0" y="28416"/>
                      <a:pt x="0" y="30312"/>
                    </a:cubicBezTo>
                    <a:cubicBezTo>
                      <a:pt x="0" y="30537"/>
                      <a:pt x="0" y="30730"/>
                      <a:pt x="0" y="30955"/>
                    </a:cubicBezTo>
                    <a:cubicBezTo>
                      <a:pt x="161" y="32852"/>
                      <a:pt x="354" y="35873"/>
                      <a:pt x="482" y="38445"/>
                    </a:cubicBezTo>
                    <a:cubicBezTo>
                      <a:pt x="547" y="39731"/>
                      <a:pt x="611" y="40920"/>
                      <a:pt x="643" y="41756"/>
                    </a:cubicBezTo>
                    <a:cubicBezTo>
                      <a:pt x="707" y="42592"/>
                      <a:pt x="707" y="43138"/>
                      <a:pt x="707" y="43138"/>
                    </a:cubicBezTo>
                    <a:lnTo>
                      <a:pt x="739" y="43331"/>
                    </a:lnTo>
                    <a:lnTo>
                      <a:pt x="4018" y="43267"/>
                    </a:lnTo>
                    <a:lnTo>
                      <a:pt x="4050" y="43074"/>
                    </a:lnTo>
                    <a:cubicBezTo>
                      <a:pt x="4050" y="43074"/>
                      <a:pt x="4082" y="42945"/>
                      <a:pt x="4115" y="42720"/>
                    </a:cubicBezTo>
                    <a:cubicBezTo>
                      <a:pt x="4275" y="41981"/>
                      <a:pt x="4629" y="40277"/>
                      <a:pt x="5240" y="38349"/>
                    </a:cubicBezTo>
                    <a:cubicBezTo>
                      <a:pt x="6043" y="35713"/>
                      <a:pt x="7040" y="31598"/>
                      <a:pt x="7265" y="27998"/>
                    </a:cubicBezTo>
                    <a:cubicBezTo>
                      <a:pt x="7458" y="25555"/>
                      <a:pt x="8165" y="20026"/>
                      <a:pt x="8165" y="14915"/>
                    </a:cubicBezTo>
                    <a:cubicBezTo>
                      <a:pt x="8165" y="12601"/>
                      <a:pt x="8004" y="10351"/>
                      <a:pt x="7586" y="8518"/>
                    </a:cubicBezTo>
                    <a:cubicBezTo>
                      <a:pt x="6975" y="5754"/>
                      <a:pt x="6236" y="3665"/>
                      <a:pt x="5497" y="2250"/>
                    </a:cubicBezTo>
                    <a:cubicBezTo>
                      <a:pt x="5111" y="1511"/>
                      <a:pt x="4725" y="964"/>
                      <a:pt x="4340" y="611"/>
                    </a:cubicBezTo>
                    <a:cubicBezTo>
                      <a:pt x="3954" y="225"/>
                      <a:pt x="3536" y="0"/>
                      <a:pt x="31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875;p64">
                <a:extLst>
                  <a:ext uri="{FF2B5EF4-FFF2-40B4-BE49-F238E27FC236}">
                    <a16:creationId xmlns:a16="http://schemas.microsoft.com/office/drawing/2014/main" id="{D6380B34-E54C-129F-2C65-0CE65F9F45A3}"/>
                  </a:ext>
                </a:extLst>
              </p:cNvPr>
              <p:cNvSpPr/>
              <p:nvPr/>
            </p:nvSpPr>
            <p:spPr>
              <a:xfrm>
                <a:off x="4814475" y="3655075"/>
                <a:ext cx="331925" cy="123115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49246" extrusionOk="0">
                    <a:moveTo>
                      <a:pt x="772" y="0"/>
                    </a:moveTo>
                    <a:cubicBezTo>
                      <a:pt x="772" y="1"/>
                      <a:pt x="1" y="4340"/>
                      <a:pt x="1030" y="6558"/>
                    </a:cubicBezTo>
                    <a:cubicBezTo>
                      <a:pt x="2026" y="8808"/>
                      <a:pt x="3665" y="14690"/>
                      <a:pt x="4630" y="18130"/>
                    </a:cubicBezTo>
                    <a:cubicBezTo>
                      <a:pt x="5562" y="21569"/>
                      <a:pt x="5755" y="25234"/>
                      <a:pt x="4855" y="28384"/>
                    </a:cubicBezTo>
                    <a:cubicBezTo>
                      <a:pt x="3955" y="31534"/>
                      <a:pt x="4565" y="35617"/>
                      <a:pt x="5305" y="38927"/>
                    </a:cubicBezTo>
                    <a:cubicBezTo>
                      <a:pt x="6012" y="42270"/>
                      <a:pt x="7137" y="49246"/>
                      <a:pt x="7137" y="49246"/>
                    </a:cubicBezTo>
                    <a:lnTo>
                      <a:pt x="9837" y="49182"/>
                    </a:lnTo>
                    <a:cubicBezTo>
                      <a:pt x="9837" y="49182"/>
                      <a:pt x="11059" y="35584"/>
                      <a:pt x="11734" y="32338"/>
                    </a:cubicBezTo>
                    <a:cubicBezTo>
                      <a:pt x="12409" y="29059"/>
                      <a:pt x="13052" y="23980"/>
                      <a:pt x="13180" y="19448"/>
                    </a:cubicBezTo>
                    <a:cubicBezTo>
                      <a:pt x="13277" y="14915"/>
                      <a:pt x="12955" y="4565"/>
                      <a:pt x="12955" y="4565"/>
                    </a:cubicBezTo>
                    <a:lnTo>
                      <a:pt x="13084" y="1029"/>
                    </a:lnTo>
                    <a:lnTo>
                      <a:pt x="77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876;p64">
                <a:extLst>
                  <a:ext uri="{FF2B5EF4-FFF2-40B4-BE49-F238E27FC236}">
                    <a16:creationId xmlns:a16="http://schemas.microsoft.com/office/drawing/2014/main" id="{09F85B3B-760C-7521-D6AA-BB027300E390}"/>
                  </a:ext>
                </a:extLst>
              </p:cNvPr>
              <p:cNvSpPr/>
              <p:nvPr/>
            </p:nvSpPr>
            <p:spPr>
              <a:xfrm>
                <a:off x="4821725" y="3649450"/>
                <a:ext cx="327900" cy="1242400"/>
              </a:xfrm>
              <a:custGeom>
                <a:avLst/>
                <a:gdLst/>
                <a:ahLst/>
                <a:cxnLst/>
                <a:rect l="l" t="t" r="r" b="b"/>
                <a:pathLst>
                  <a:path w="13116" h="49696" extrusionOk="0">
                    <a:moveTo>
                      <a:pt x="657" y="436"/>
                    </a:moveTo>
                    <a:lnTo>
                      <a:pt x="12569" y="1447"/>
                    </a:lnTo>
                    <a:lnTo>
                      <a:pt x="12440" y="4790"/>
                    </a:lnTo>
                    <a:lnTo>
                      <a:pt x="12440" y="4822"/>
                    </a:lnTo>
                    <a:cubicBezTo>
                      <a:pt x="12440" y="4822"/>
                      <a:pt x="12472" y="5272"/>
                      <a:pt x="12472" y="6076"/>
                    </a:cubicBezTo>
                    <a:cubicBezTo>
                      <a:pt x="12569" y="8422"/>
                      <a:pt x="12697" y="13630"/>
                      <a:pt x="12697" y="17391"/>
                    </a:cubicBezTo>
                    <a:cubicBezTo>
                      <a:pt x="12697" y="18258"/>
                      <a:pt x="12697" y="19030"/>
                      <a:pt x="12665" y="19673"/>
                    </a:cubicBezTo>
                    <a:cubicBezTo>
                      <a:pt x="12569" y="24205"/>
                      <a:pt x="11926" y="29284"/>
                      <a:pt x="11219" y="32499"/>
                    </a:cubicBezTo>
                    <a:cubicBezTo>
                      <a:pt x="10897" y="34170"/>
                      <a:pt x="10415" y="38349"/>
                      <a:pt x="10029" y="42174"/>
                    </a:cubicBezTo>
                    <a:cubicBezTo>
                      <a:pt x="9697" y="45469"/>
                      <a:pt x="9436" y="48453"/>
                      <a:pt x="9370" y="49218"/>
                    </a:cubicBezTo>
                    <a:lnTo>
                      <a:pt x="9370" y="49218"/>
                    </a:lnTo>
                    <a:lnTo>
                      <a:pt x="7045" y="49273"/>
                    </a:lnTo>
                    <a:lnTo>
                      <a:pt x="7045" y="49273"/>
                    </a:lnTo>
                    <a:cubicBezTo>
                      <a:pt x="6870" y="48199"/>
                      <a:pt x="5880" y="42159"/>
                      <a:pt x="5208" y="39120"/>
                    </a:cubicBezTo>
                    <a:cubicBezTo>
                      <a:pt x="4758" y="36967"/>
                      <a:pt x="4340" y="34524"/>
                      <a:pt x="4340" y="32209"/>
                    </a:cubicBezTo>
                    <a:cubicBezTo>
                      <a:pt x="4340" y="30956"/>
                      <a:pt x="4468" y="29734"/>
                      <a:pt x="4758" y="28673"/>
                    </a:cubicBezTo>
                    <a:cubicBezTo>
                      <a:pt x="5176" y="27227"/>
                      <a:pt x="5368" y="25716"/>
                      <a:pt x="5368" y="24173"/>
                    </a:cubicBezTo>
                    <a:cubicBezTo>
                      <a:pt x="5368" y="22244"/>
                      <a:pt x="5047" y="20219"/>
                      <a:pt x="4533" y="18291"/>
                    </a:cubicBezTo>
                    <a:cubicBezTo>
                      <a:pt x="4050" y="16587"/>
                      <a:pt x="3408" y="14273"/>
                      <a:pt x="2765" y="12055"/>
                    </a:cubicBezTo>
                    <a:cubicBezTo>
                      <a:pt x="2122" y="9869"/>
                      <a:pt x="1447" y="7844"/>
                      <a:pt x="932" y="6719"/>
                    </a:cubicBezTo>
                    <a:cubicBezTo>
                      <a:pt x="547" y="5851"/>
                      <a:pt x="418" y="4661"/>
                      <a:pt x="418" y="3504"/>
                    </a:cubicBezTo>
                    <a:cubicBezTo>
                      <a:pt x="418" y="2668"/>
                      <a:pt x="482" y="1833"/>
                      <a:pt x="547" y="1254"/>
                    </a:cubicBezTo>
                    <a:cubicBezTo>
                      <a:pt x="579" y="933"/>
                      <a:pt x="611" y="708"/>
                      <a:pt x="643" y="515"/>
                    </a:cubicBezTo>
                    <a:cubicBezTo>
                      <a:pt x="649" y="486"/>
                      <a:pt x="654" y="460"/>
                      <a:pt x="657" y="436"/>
                    </a:cubicBezTo>
                    <a:close/>
                    <a:moveTo>
                      <a:pt x="290" y="0"/>
                    </a:moveTo>
                    <a:lnTo>
                      <a:pt x="257" y="193"/>
                    </a:lnTo>
                    <a:cubicBezTo>
                      <a:pt x="257" y="193"/>
                      <a:pt x="0" y="1768"/>
                      <a:pt x="0" y="3504"/>
                    </a:cubicBezTo>
                    <a:cubicBezTo>
                      <a:pt x="0" y="4694"/>
                      <a:pt x="97" y="5947"/>
                      <a:pt x="547" y="6879"/>
                    </a:cubicBezTo>
                    <a:cubicBezTo>
                      <a:pt x="1029" y="7972"/>
                      <a:pt x="1704" y="10029"/>
                      <a:pt x="2347" y="12183"/>
                    </a:cubicBezTo>
                    <a:cubicBezTo>
                      <a:pt x="3022" y="14369"/>
                      <a:pt x="3665" y="16716"/>
                      <a:pt x="4115" y="18419"/>
                    </a:cubicBezTo>
                    <a:cubicBezTo>
                      <a:pt x="4629" y="20316"/>
                      <a:pt x="4918" y="22277"/>
                      <a:pt x="4918" y="24173"/>
                    </a:cubicBezTo>
                    <a:cubicBezTo>
                      <a:pt x="4918" y="25684"/>
                      <a:pt x="4758" y="27163"/>
                      <a:pt x="4340" y="28545"/>
                    </a:cubicBezTo>
                    <a:cubicBezTo>
                      <a:pt x="4018" y="29670"/>
                      <a:pt x="3890" y="30923"/>
                      <a:pt x="3890" y="32209"/>
                    </a:cubicBezTo>
                    <a:cubicBezTo>
                      <a:pt x="3890" y="34556"/>
                      <a:pt x="4340" y="37031"/>
                      <a:pt x="4790" y="39217"/>
                    </a:cubicBezTo>
                    <a:cubicBezTo>
                      <a:pt x="5176" y="40856"/>
                      <a:pt x="5626" y="43428"/>
                      <a:pt x="6011" y="45613"/>
                    </a:cubicBezTo>
                    <a:cubicBezTo>
                      <a:pt x="6172" y="46674"/>
                      <a:pt x="6333" y="47671"/>
                      <a:pt x="6461" y="48378"/>
                    </a:cubicBezTo>
                    <a:cubicBezTo>
                      <a:pt x="6590" y="49085"/>
                      <a:pt x="6654" y="49503"/>
                      <a:pt x="6654" y="49503"/>
                    </a:cubicBezTo>
                    <a:lnTo>
                      <a:pt x="6686" y="49696"/>
                    </a:lnTo>
                    <a:lnTo>
                      <a:pt x="9740" y="49632"/>
                    </a:lnTo>
                    <a:lnTo>
                      <a:pt x="9772" y="49439"/>
                    </a:lnTo>
                    <a:cubicBezTo>
                      <a:pt x="9772" y="49439"/>
                      <a:pt x="9836" y="48571"/>
                      <a:pt x="9965" y="47253"/>
                    </a:cubicBezTo>
                    <a:cubicBezTo>
                      <a:pt x="10158" y="45260"/>
                      <a:pt x="10447" y="42206"/>
                      <a:pt x="10769" y="39345"/>
                    </a:cubicBezTo>
                    <a:cubicBezTo>
                      <a:pt x="11058" y="36484"/>
                      <a:pt x="11412" y="33784"/>
                      <a:pt x="11637" y="32595"/>
                    </a:cubicBezTo>
                    <a:cubicBezTo>
                      <a:pt x="12344" y="29316"/>
                      <a:pt x="12987" y="24237"/>
                      <a:pt x="13083" y="19673"/>
                    </a:cubicBezTo>
                    <a:cubicBezTo>
                      <a:pt x="13115" y="19030"/>
                      <a:pt x="13115" y="18258"/>
                      <a:pt x="13115" y="17391"/>
                    </a:cubicBezTo>
                    <a:cubicBezTo>
                      <a:pt x="13115" y="12518"/>
                      <a:pt x="12872" y="5216"/>
                      <a:pt x="12859" y="4808"/>
                    </a:cubicBezTo>
                    <a:lnTo>
                      <a:pt x="12859" y="4808"/>
                    </a:lnTo>
                    <a:lnTo>
                      <a:pt x="13019" y="1029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877;p64">
                <a:extLst>
                  <a:ext uri="{FF2B5EF4-FFF2-40B4-BE49-F238E27FC236}">
                    <a16:creationId xmlns:a16="http://schemas.microsoft.com/office/drawing/2014/main" id="{34C3D220-FD04-97B7-0E8E-EDFFAF637DF1}"/>
                  </a:ext>
                </a:extLst>
              </p:cNvPr>
              <p:cNvSpPr/>
              <p:nvPr/>
            </p:nvSpPr>
            <p:spPr>
              <a:xfrm>
                <a:off x="4835375" y="4872550"/>
                <a:ext cx="217000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8680" h="2637" extrusionOk="0">
                    <a:moveTo>
                      <a:pt x="804" y="0"/>
                    </a:moveTo>
                    <a:lnTo>
                      <a:pt x="772" y="65"/>
                    </a:lnTo>
                    <a:cubicBezTo>
                      <a:pt x="1" y="965"/>
                      <a:pt x="258" y="2636"/>
                      <a:pt x="258" y="2636"/>
                    </a:cubicBezTo>
                    <a:lnTo>
                      <a:pt x="8680" y="2636"/>
                    </a:lnTo>
                    <a:lnTo>
                      <a:pt x="8680" y="2379"/>
                    </a:lnTo>
                    <a:cubicBezTo>
                      <a:pt x="8680" y="2379"/>
                      <a:pt x="8390" y="2025"/>
                      <a:pt x="8230" y="1929"/>
                    </a:cubicBezTo>
                    <a:cubicBezTo>
                      <a:pt x="8069" y="1833"/>
                      <a:pt x="5594" y="1415"/>
                      <a:pt x="5047" y="997"/>
                    </a:cubicBezTo>
                    <a:cubicBezTo>
                      <a:pt x="4469" y="579"/>
                      <a:pt x="3729" y="0"/>
                      <a:pt x="37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878;p64">
                <a:extLst>
                  <a:ext uri="{FF2B5EF4-FFF2-40B4-BE49-F238E27FC236}">
                    <a16:creationId xmlns:a16="http://schemas.microsoft.com/office/drawing/2014/main" id="{D23072B7-B51A-3EA4-6A93-2752EF097DFC}"/>
                  </a:ext>
                </a:extLst>
              </p:cNvPr>
              <p:cNvSpPr/>
              <p:nvPr/>
            </p:nvSpPr>
            <p:spPr>
              <a:xfrm>
                <a:off x="4835375" y="4867725"/>
                <a:ext cx="222625" cy="76375"/>
              </a:xfrm>
              <a:custGeom>
                <a:avLst/>
                <a:gdLst/>
                <a:ahLst/>
                <a:cxnLst/>
                <a:rect l="l" t="t" r="r" b="b"/>
                <a:pathLst>
                  <a:path w="8905" h="3055" extrusionOk="0">
                    <a:moveTo>
                      <a:pt x="3644" y="418"/>
                    </a:moveTo>
                    <a:cubicBezTo>
                      <a:pt x="3811" y="541"/>
                      <a:pt x="4424" y="993"/>
                      <a:pt x="4919" y="1351"/>
                    </a:cubicBezTo>
                    <a:cubicBezTo>
                      <a:pt x="5112" y="1479"/>
                      <a:pt x="5369" y="1608"/>
                      <a:pt x="5690" y="1704"/>
                    </a:cubicBezTo>
                    <a:cubicBezTo>
                      <a:pt x="6172" y="1833"/>
                      <a:pt x="6751" y="1993"/>
                      <a:pt x="7265" y="2090"/>
                    </a:cubicBezTo>
                    <a:cubicBezTo>
                      <a:pt x="7490" y="2154"/>
                      <a:pt x="7715" y="2186"/>
                      <a:pt x="7876" y="2218"/>
                    </a:cubicBezTo>
                    <a:cubicBezTo>
                      <a:pt x="7940" y="2251"/>
                      <a:pt x="8037" y="2283"/>
                      <a:pt x="8069" y="2283"/>
                    </a:cubicBezTo>
                    <a:lnTo>
                      <a:pt x="8101" y="2283"/>
                    </a:lnTo>
                    <a:cubicBezTo>
                      <a:pt x="8101" y="2283"/>
                      <a:pt x="8101" y="2283"/>
                      <a:pt x="8101" y="2283"/>
                    </a:cubicBezTo>
                    <a:lnTo>
                      <a:pt x="8101" y="2283"/>
                    </a:lnTo>
                    <a:lnTo>
                      <a:pt x="8133" y="2315"/>
                    </a:lnTo>
                    <a:lnTo>
                      <a:pt x="8135" y="2306"/>
                    </a:lnTo>
                    <a:lnTo>
                      <a:pt x="8135" y="2306"/>
                    </a:lnTo>
                    <a:cubicBezTo>
                      <a:pt x="8197" y="2357"/>
                      <a:pt x="8278" y="2459"/>
                      <a:pt x="8358" y="2540"/>
                    </a:cubicBezTo>
                    <a:cubicBezTo>
                      <a:pt x="8382" y="2563"/>
                      <a:pt x="8403" y="2585"/>
                      <a:pt x="8423" y="2604"/>
                    </a:cubicBezTo>
                    <a:lnTo>
                      <a:pt x="440" y="2604"/>
                    </a:lnTo>
                    <a:cubicBezTo>
                      <a:pt x="431" y="2489"/>
                      <a:pt x="419" y="2334"/>
                      <a:pt x="419" y="2154"/>
                    </a:cubicBezTo>
                    <a:cubicBezTo>
                      <a:pt x="419" y="1608"/>
                      <a:pt x="515" y="836"/>
                      <a:pt x="933" y="418"/>
                    </a:cubicBezTo>
                    <a:close/>
                    <a:moveTo>
                      <a:pt x="708" y="0"/>
                    </a:moveTo>
                    <a:lnTo>
                      <a:pt x="611" y="129"/>
                    </a:lnTo>
                    <a:cubicBezTo>
                      <a:pt x="97" y="708"/>
                      <a:pt x="1" y="1543"/>
                      <a:pt x="1" y="2154"/>
                    </a:cubicBezTo>
                    <a:cubicBezTo>
                      <a:pt x="1" y="2572"/>
                      <a:pt x="65" y="2861"/>
                      <a:pt x="65" y="2861"/>
                    </a:cubicBezTo>
                    <a:lnTo>
                      <a:pt x="65" y="3054"/>
                    </a:lnTo>
                    <a:lnTo>
                      <a:pt x="8905" y="3054"/>
                    </a:lnTo>
                    <a:lnTo>
                      <a:pt x="8905" y="2572"/>
                    </a:lnTo>
                    <a:lnTo>
                      <a:pt x="8905" y="2508"/>
                    </a:lnTo>
                    <a:lnTo>
                      <a:pt x="8840" y="2443"/>
                    </a:lnTo>
                    <a:cubicBezTo>
                      <a:pt x="8840" y="2443"/>
                      <a:pt x="8776" y="2347"/>
                      <a:pt x="8680" y="2251"/>
                    </a:cubicBezTo>
                    <a:cubicBezTo>
                      <a:pt x="8583" y="2122"/>
                      <a:pt x="8455" y="2026"/>
                      <a:pt x="8358" y="1929"/>
                    </a:cubicBezTo>
                    <a:lnTo>
                      <a:pt x="8230" y="1897"/>
                    </a:lnTo>
                    <a:cubicBezTo>
                      <a:pt x="8133" y="1865"/>
                      <a:pt x="7908" y="1801"/>
                      <a:pt x="7651" y="1736"/>
                    </a:cubicBezTo>
                    <a:cubicBezTo>
                      <a:pt x="7233" y="1640"/>
                      <a:pt x="6687" y="1543"/>
                      <a:pt x="6205" y="1415"/>
                    </a:cubicBezTo>
                    <a:cubicBezTo>
                      <a:pt x="5980" y="1351"/>
                      <a:pt x="5755" y="1286"/>
                      <a:pt x="5562" y="1190"/>
                    </a:cubicBezTo>
                    <a:cubicBezTo>
                      <a:pt x="5369" y="1126"/>
                      <a:pt x="5240" y="1061"/>
                      <a:pt x="5176" y="1029"/>
                    </a:cubicBezTo>
                    <a:cubicBezTo>
                      <a:pt x="4597" y="611"/>
                      <a:pt x="3858" y="33"/>
                      <a:pt x="3858" y="33"/>
                    </a:cubicBezTo>
                    <a:lnTo>
                      <a:pt x="37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879;p64">
                <a:extLst>
                  <a:ext uri="{FF2B5EF4-FFF2-40B4-BE49-F238E27FC236}">
                    <a16:creationId xmlns:a16="http://schemas.microsoft.com/office/drawing/2014/main" id="{473FB89F-E57A-118A-DD72-31AAA04D687B}"/>
                  </a:ext>
                </a:extLst>
              </p:cNvPr>
              <p:cNvSpPr/>
              <p:nvPr/>
            </p:nvSpPr>
            <p:spPr>
              <a:xfrm>
                <a:off x="4841000" y="4927200"/>
                <a:ext cx="211375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8455" h="451" extrusionOk="0">
                    <a:moveTo>
                      <a:pt x="1" y="0"/>
                    </a:moveTo>
                    <a:cubicBezTo>
                      <a:pt x="1" y="289"/>
                      <a:pt x="33" y="450"/>
                      <a:pt x="33" y="450"/>
                    </a:cubicBezTo>
                    <a:lnTo>
                      <a:pt x="8455" y="450"/>
                    </a:lnTo>
                    <a:lnTo>
                      <a:pt x="8455" y="193"/>
                    </a:lnTo>
                    <a:cubicBezTo>
                      <a:pt x="8455" y="193"/>
                      <a:pt x="8390" y="97"/>
                      <a:pt x="82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880;p64">
                <a:extLst>
                  <a:ext uri="{FF2B5EF4-FFF2-40B4-BE49-F238E27FC236}">
                    <a16:creationId xmlns:a16="http://schemas.microsoft.com/office/drawing/2014/main" id="{15B02A0C-E7FC-02CE-CA5B-62BAA4DAF285}"/>
                  </a:ext>
                </a:extLst>
              </p:cNvPr>
              <p:cNvSpPr/>
              <p:nvPr/>
            </p:nvSpPr>
            <p:spPr>
              <a:xfrm>
                <a:off x="4835375" y="4921575"/>
                <a:ext cx="2226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8905" h="901" extrusionOk="0">
                    <a:moveTo>
                      <a:pt x="1" y="0"/>
                    </a:moveTo>
                    <a:lnTo>
                      <a:pt x="1" y="225"/>
                    </a:lnTo>
                    <a:cubicBezTo>
                      <a:pt x="33" y="514"/>
                      <a:pt x="65" y="707"/>
                      <a:pt x="65" y="707"/>
                    </a:cubicBezTo>
                    <a:lnTo>
                      <a:pt x="65" y="900"/>
                    </a:lnTo>
                    <a:lnTo>
                      <a:pt x="8905" y="900"/>
                    </a:lnTo>
                    <a:lnTo>
                      <a:pt x="8905" y="418"/>
                    </a:lnTo>
                    <a:lnTo>
                      <a:pt x="8905" y="354"/>
                    </a:lnTo>
                    <a:lnTo>
                      <a:pt x="8840" y="289"/>
                    </a:lnTo>
                    <a:cubicBezTo>
                      <a:pt x="8840" y="289"/>
                      <a:pt x="8776" y="193"/>
                      <a:pt x="8680" y="97"/>
                    </a:cubicBezTo>
                    <a:lnTo>
                      <a:pt x="86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881;p64">
                <a:extLst>
                  <a:ext uri="{FF2B5EF4-FFF2-40B4-BE49-F238E27FC236}">
                    <a16:creationId xmlns:a16="http://schemas.microsoft.com/office/drawing/2014/main" id="{EA1691E5-7E7E-A9EF-FECE-528E79B64B07}"/>
                  </a:ext>
                </a:extLst>
              </p:cNvPr>
              <p:cNvSpPr/>
              <p:nvPr/>
            </p:nvSpPr>
            <p:spPr>
              <a:xfrm>
                <a:off x="4983250" y="4884600"/>
                <a:ext cx="230400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2819" extrusionOk="0">
                    <a:moveTo>
                      <a:pt x="3086" y="1"/>
                    </a:moveTo>
                    <a:lnTo>
                      <a:pt x="386" y="65"/>
                    </a:lnTo>
                    <a:cubicBezTo>
                      <a:pt x="386" y="65"/>
                      <a:pt x="0" y="676"/>
                      <a:pt x="0" y="1704"/>
                    </a:cubicBezTo>
                    <a:cubicBezTo>
                      <a:pt x="0" y="2733"/>
                      <a:pt x="322" y="2733"/>
                      <a:pt x="322" y="2733"/>
                    </a:cubicBezTo>
                    <a:cubicBezTo>
                      <a:pt x="322" y="2733"/>
                      <a:pt x="4293" y="2819"/>
                      <a:pt x="6922" y="2819"/>
                    </a:cubicBezTo>
                    <a:cubicBezTo>
                      <a:pt x="8236" y="2819"/>
                      <a:pt x="9215" y="2797"/>
                      <a:pt x="9194" y="2733"/>
                    </a:cubicBezTo>
                    <a:cubicBezTo>
                      <a:pt x="9161" y="2508"/>
                      <a:pt x="8165" y="2058"/>
                      <a:pt x="6847" y="1801"/>
                    </a:cubicBezTo>
                    <a:cubicBezTo>
                      <a:pt x="5497" y="1543"/>
                      <a:pt x="3086" y="1"/>
                      <a:pt x="30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882;p64">
                <a:extLst>
                  <a:ext uri="{FF2B5EF4-FFF2-40B4-BE49-F238E27FC236}">
                    <a16:creationId xmlns:a16="http://schemas.microsoft.com/office/drawing/2014/main" id="{C9A95649-D5AB-E33B-84FB-91D283A943E2}"/>
                  </a:ext>
                </a:extLst>
              </p:cNvPr>
              <p:cNvSpPr/>
              <p:nvPr/>
            </p:nvSpPr>
            <p:spPr>
              <a:xfrm>
                <a:off x="4977625" y="4879775"/>
                <a:ext cx="241100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9644" h="3216" extrusionOk="0">
                    <a:moveTo>
                      <a:pt x="3268" y="420"/>
                    </a:moveTo>
                    <a:cubicBezTo>
                      <a:pt x="3432" y="522"/>
                      <a:pt x="3960" y="845"/>
                      <a:pt x="4597" y="1190"/>
                    </a:cubicBezTo>
                    <a:cubicBezTo>
                      <a:pt x="5368" y="1608"/>
                      <a:pt x="6301" y="2058"/>
                      <a:pt x="7008" y="2186"/>
                    </a:cubicBezTo>
                    <a:cubicBezTo>
                      <a:pt x="7683" y="2315"/>
                      <a:pt x="8229" y="2508"/>
                      <a:pt x="8647" y="2669"/>
                    </a:cubicBezTo>
                    <a:cubicBezTo>
                      <a:pt x="8731" y="2710"/>
                      <a:pt x="8808" y="2746"/>
                      <a:pt x="8877" y="2779"/>
                    </a:cubicBezTo>
                    <a:lnTo>
                      <a:pt x="8877" y="2779"/>
                    </a:lnTo>
                    <a:cubicBezTo>
                      <a:pt x="8470" y="2797"/>
                      <a:pt x="7859" y="2797"/>
                      <a:pt x="7136" y="2797"/>
                    </a:cubicBezTo>
                    <a:cubicBezTo>
                      <a:pt x="5818" y="2797"/>
                      <a:pt x="4179" y="2765"/>
                      <a:pt x="2861" y="2765"/>
                    </a:cubicBezTo>
                    <a:cubicBezTo>
                      <a:pt x="1681" y="2736"/>
                      <a:pt x="759" y="2708"/>
                      <a:pt x="579" y="2702"/>
                    </a:cubicBezTo>
                    <a:lnTo>
                      <a:pt x="579" y="2702"/>
                    </a:lnTo>
                    <a:lnTo>
                      <a:pt x="579" y="2701"/>
                    </a:lnTo>
                    <a:cubicBezTo>
                      <a:pt x="579" y="2701"/>
                      <a:pt x="450" y="2540"/>
                      <a:pt x="450" y="1897"/>
                    </a:cubicBezTo>
                    <a:cubicBezTo>
                      <a:pt x="450" y="1415"/>
                      <a:pt x="547" y="1029"/>
                      <a:pt x="611" y="772"/>
                    </a:cubicBezTo>
                    <a:cubicBezTo>
                      <a:pt x="675" y="644"/>
                      <a:pt x="707" y="547"/>
                      <a:pt x="740" y="483"/>
                    </a:cubicBezTo>
                    <a:lnTo>
                      <a:pt x="741" y="480"/>
                    </a:lnTo>
                    <a:lnTo>
                      <a:pt x="741" y="480"/>
                    </a:lnTo>
                    <a:lnTo>
                      <a:pt x="3268" y="420"/>
                    </a:lnTo>
                    <a:close/>
                    <a:moveTo>
                      <a:pt x="3311" y="1"/>
                    </a:moveTo>
                    <a:lnTo>
                      <a:pt x="515" y="65"/>
                    </a:lnTo>
                    <a:lnTo>
                      <a:pt x="450" y="161"/>
                    </a:lnTo>
                    <a:cubicBezTo>
                      <a:pt x="418" y="161"/>
                      <a:pt x="0" y="804"/>
                      <a:pt x="0" y="1897"/>
                    </a:cubicBezTo>
                    <a:cubicBezTo>
                      <a:pt x="0" y="2411"/>
                      <a:pt x="97" y="2701"/>
                      <a:pt x="193" y="2894"/>
                    </a:cubicBezTo>
                    <a:cubicBezTo>
                      <a:pt x="274" y="3055"/>
                      <a:pt x="422" y="3127"/>
                      <a:pt x="506" y="3127"/>
                    </a:cubicBezTo>
                    <a:cubicBezTo>
                      <a:pt x="522" y="3127"/>
                      <a:pt x="535" y="3124"/>
                      <a:pt x="545" y="3119"/>
                    </a:cubicBezTo>
                    <a:lnTo>
                      <a:pt x="545" y="3119"/>
                    </a:lnTo>
                    <a:cubicBezTo>
                      <a:pt x="919" y="3128"/>
                      <a:pt x="4635" y="3215"/>
                      <a:pt x="7136" y="3215"/>
                    </a:cubicBezTo>
                    <a:lnTo>
                      <a:pt x="8776" y="3215"/>
                    </a:lnTo>
                    <a:cubicBezTo>
                      <a:pt x="9001" y="3183"/>
                      <a:pt x="9161" y="3183"/>
                      <a:pt x="9258" y="3183"/>
                    </a:cubicBezTo>
                    <a:cubicBezTo>
                      <a:pt x="9322" y="3151"/>
                      <a:pt x="9386" y="3151"/>
                      <a:pt x="9419" y="3151"/>
                    </a:cubicBezTo>
                    <a:lnTo>
                      <a:pt x="9515" y="3119"/>
                    </a:lnTo>
                    <a:lnTo>
                      <a:pt x="9579" y="3054"/>
                    </a:lnTo>
                    <a:cubicBezTo>
                      <a:pt x="9611" y="3054"/>
                      <a:pt x="9644" y="2990"/>
                      <a:pt x="9644" y="2926"/>
                    </a:cubicBezTo>
                    <a:lnTo>
                      <a:pt x="9644" y="2894"/>
                    </a:lnTo>
                    <a:lnTo>
                      <a:pt x="9644" y="2862"/>
                    </a:lnTo>
                    <a:cubicBezTo>
                      <a:pt x="9611" y="2765"/>
                      <a:pt x="9547" y="2733"/>
                      <a:pt x="9515" y="2669"/>
                    </a:cubicBezTo>
                    <a:cubicBezTo>
                      <a:pt x="9354" y="2508"/>
                      <a:pt x="9065" y="2379"/>
                      <a:pt x="8647" y="2219"/>
                    </a:cubicBezTo>
                    <a:cubicBezTo>
                      <a:pt x="8229" y="2058"/>
                      <a:pt x="7683" y="1897"/>
                      <a:pt x="7104" y="1769"/>
                    </a:cubicBezTo>
                    <a:cubicBezTo>
                      <a:pt x="6493" y="1672"/>
                      <a:pt x="5561" y="1222"/>
                      <a:pt x="4790" y="804"/>
                    </a:cubicBezTo>
                    <a:cubicBezTo>
                      <a:pt x="4404" y="611"/>
                      <a:pt x="4083" y="419"/>
                      <a:pt x="3825" y="258"/>
                    </a:cubicBezTo>
                    <a:cubicBezTo>
                      <a:pt x="3568" y="129"/>
                      <a:pt x="3440" y="33"/>
                      <a:pt x="3440" y="33"/>
                    </a:cubicBezTo>
                    <a:lnTo>
                      <a:pt x="33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883;p64">
                <a:extLst>
                  <a:ext uri="{FF2B5EF4-FFF2-40B4-BE49-F238E27FC236}">
                    <a16:creationId xmlns:a16="http://schemas.microsoft.com/office/drawing/2014/main" id="{D2633435-062B-6939-3BA5-863F24B99699}"/>
                  </a:ext>
                </a:extLst>
              </p:cNvPr>
              <p:cNvSpPr/>
              <p:nvPr/>
            </p:nvSpPr>
            <p:spPr>
              <a:xfrm>
                <a:off x="4984050" y="4940850"/>
                <a:ext cx="229600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9184" h="569" extrusionOk="0">
                    <a:moveTo>
                      <a:pt x="0" y="1"/>
                    </a:moveTo>
                    <a:cubicBezTo>
                      <a:pt x="97" y="483"/>
                      <a:pt x="290" y="483"/>
                      <a:pt x="290" y="483"/>
                    </a:cubicBezTo>
                    <a:cubicBezTo>
                      <a:pt x="290" y="483"/>
                      <a:pt x="4261" y="569"/>
                      <a:pt x="6890" y="569"/>
                    </a:cubicBezTo>
                    <a:cubicBezTo>
                      <a:pt x="8204" y="569"/>
                      <a:pt x="9183" y="547"/>
                      <a:pt x="9162" y="483"/>
                    </a:cubicBezTo>
                    <a:cubicBezTo>
                      <a:pt x="9129" y="354"/>
                      <a:pt x="8840" y="193"/>
                      <a:pt x="83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884;p64">
                <a:extLst>
                  <a:ext uri="{FF2B5EF4-FFF2-40B4-BE49-F238E27FC236}">
                    <a16:creationId xmlns:a16="http://schemas.microsoft.com/office/drawing/2014/main" id="{0754246A-D4BF-D1FB-B0F9-17D8BE6815D8}"/>
                  </a:ext>
                </a:extLst>
              </p:cNvPr>
              <p:cNvSpPr/>
              <p:nvPr/>
            </p:nvSpPr>
            <p:spPr>
              <a:xfrm>
                <a:off x="4977625" y="4935225"/>
                <a:ext cx="2411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9644" h="998" extrusionOk="0">
                    <a:moveTo>
                      <a:pt x="8551" y="418"/>
                    </a:moveTo>
                    <a:cubicBezTo>
                      <a:pt x="8676" y="472"/>
                      <a:pt x="8791" y="516"/>
                      <a:pt x="8885" y="560"/>
                    </a:cubicBezTo>
                    <a:lnTo>
                      <a:pt x="8885" y="560"/>
                    </a:lnTo>
                    <a:cubicBezTo>
                      <a:pt x="8478" y="579"/>
                      <a:pt x="7863" y="579"/>
                      <a:pt x="7136" y="579"/>
                    </a:cubicBezTo>
                    <a:cubicBezTo>
                      <a:pt x="5818" y="579"/>
                      <a:pt x="4179" y="547"/>
                      <a:pt x="2861" y="547"/>
                    </a:cubicBezTo>
                    <a:cubicBezTo>
                      <a:pt x="1681" y="518"/>
                      <a:pt x="759" y="490"/>
                      <a:pt x="579" y="484"/>
                    </a:cubicBezTo>
                    <a:lnTo>
                      <a:pt x="579" y="484"/>
                    </a:lnTo>
                    <a:lnTo>
                      <a:pt x="579" y="483"/>
                    </a:lnTo>
                    <a:cubicBezTo>
                      <a:pt x="579" y="483"/>
                      <a:pt x="565" y="461"/>
                      <a:pt x="546" y="418"/>
                    </a:cubicBezTo>
                    <a:close/>
                    <a:moveTo>
                      <a:pt x="0" y="1"/>
                    </a:moveTo>
                    <a:lnTo>
                      <a:pt x="65" y="258"/>
                    </a:lnTo>
                    <a:cubicBezTo>
                      <a:pt x="97" y="515"/>
                      <a:pt x="193" y="676"/>
                      <a:pt x="290" y="772"/>
                    </a:cubicBezTo>
                    <a:cubicBezTo>
                      <a:pt x="354" y="869"/>
                      <a:pt x="482" y="901"/>
                      <a:pt x="515" y="901"/>
                    </a:cubicBezTo>
                    <a:cubicBezTo>
                      <a:pt x="515" y="901"/>
                      <a:pt x="4501" y="997"/>
                      <a:pt x="7136" y="997"/>
                    </a:cubicBezTo>
                    <a:lnTo>
                      <a:pt x="8776" y="997"/>
                    </a:lnTo>
                    <a:cubicBezTo>
                      <a:pt x="9001" y="965"/>
                      <a:pt x="9161" y="965"/>
                      <a:pt x="9258" y="965"/>
                    </a:cubicBezTo>
                    <a:cubicBezTo>
                      <a:pt x="9322" y="933"/>
                      <a:pt x="9386" y="933"/>
                      <a:pt x="9419" y="933"/>
                    </a:cubicBezTo>
                    <a:lnTo>
                      <a:pt x="9515" y="901"/>
                    </a:lnTo>
                    <a:lnTo>
                      <a:pt x="9579" y="836"/>
                    </a:lnTo>
                    <a:cubicBezTo>
                      <a:pt x="9611" y="836"/>
                      <a:pt x="9644" y="772"/>
                      <a:pt x="9644" y="708"/>
                    </a:cubicBezTo>
                    <a:lnTo>
                      <a:pt x="9644" y="676"/>
                    </a:lnTo>
                    <a:lnTo>
                      <a:pt x="9644" y="644"/>
                    </a:lnTo>
                    <a:cubicBezTo>
                      <a:pt x="9611" y="547"/>
                      <a:pt x="9547" y="483"/>
                      <a:pt x="9483" y="451"/>
                    </a:cubicBezTo>
                    <a:cubicBezTo>
                      <a:pt x="9322" y="290"/>
                      <a:pt x="9065" y="161"/>
                      <a:pt x="8711" y="33"/>
                    </a:cubicBezTo>
                    <a:lnTo>
                      <a:pt x="86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885;p64">
                <a:extLst>
                  <a:ext uri="{FF2B5EF4-FFF2-40B4-BE49-F238E27FC236}">
                    <a16:creationId xmlns:a16="http://schemas.microsoft.com/office/drawing/2014/main" id="{9BF71FC3-4FE2-9D97-A89F-654752C07A62}"/>
                  </a:ext>
                </a:extLst>
              </p:cNvPr>
              <p:cNvSpPr/>
              <p:nvPr/>
            </p:nvSpPr>
            <p:spPr>
              <a:xfrm>
                <a:off x="4779925" y="2559250"/>
                <a:ext cx="598725" cy="1158975"/>
              </a:xfrm>
              <a:custGeom>
                <a:avLst/>
                <a:gdLst/>
                <a:ahLst/>
                <a:cxnLst/>
                <a:rect l="l" t="t" r="r" b="b"/>
                <a:pathLst>
                  <a:path w="23949" h="46359" extrusionOk="0">
                    <a:moveTo>
                      <a:pt x="12715" y="0"/>
                    </a:moveTo>
                    <a:cubicBezTo>
                      <a:pt x="12193" y="0"/>
                      <a:pt x="11622" y="44"/>
                      <a:pt x="10994" y="149"/>
                    </a:cubicBezTo>
                    <a:cubicBezTo>
                      <a:pt x="8069" y="631"/>
                      <a:pt x="6044" y="4039"/>
                      <a:pt x="5594" y="7607"/>
                    </a:cubicBezTo>
                    <a:cubicBezTo>
                      <a:pt x="5144" y="11175"/>
                      <a:pt x="5562" y="15128"/>
                      <a:pt x="5562" y="15128"/>
                    </a:cubicBezTo>
                    <a:cubicBezTo>
                      <a:pt x="5626" y="15675"/>
                      <a:pt x="4437" y="17025"/>
                      <a:pt x="4115" y="17411"/>
                    </a:cubicBezTo>
                    <a:cubicBezTo>
                      <a:pt x="3440" y="18311"/>
                      <a:pt x="2604" y="19018"/>
                      <a:pt x="1994" y="19982"/>
                    </a:cubicBezTo>
                    <a:cubicBezTo>
                      <a:pt x="740" y="21911"/>
                      <a:pt x="1" y="24354"/>
                      <a:pt x="258" y="26668"/>
                    </a:cubicBezTo>
                    <a:cubicBezTo>
                      <a:pt x="515" y="29079"/>
                      <a:pt x="1704" y="39815"/>
                      <a:pt x="1737" y="40780"/>
                    </a:cubicBezTo>
                    <a:cubicBezTo>
                      <a:pt x="1737" y="41712"/>
                      <a:pt x="1062" y="43191"/>
                      <a:pt x="1190" y="44348"/>
                    </a:cubicBezTo>
                    <a:cubicBezTo>
                      <a:pt x="1319" y="45473"/>
                      <a:pt x="1704" y="44958"/>
                      <a:pt x="4147" y="45312"/>
                    </a:cubicBezTo>
                    <a:cubicBezTo>
                      <a:pt x="6129" y="45629"/>
                      <a:pt x="11150" y="46359"/>
                      <a:pt x="13340" y="46359"/>
                    </a:cubicBezTo>
                    <a:cubicBezTo>
                      <a:pt x="13815" y="46359"/>
                      <a:pt x="14156" y="46324"/>
                      <a:pt x="14305" y="46244"/>
                    </a:cubicBezTo>
                    <a:cubicBezTo>
                      <a:pt x="15141" y="45794"/>
                      <a:pt x="15752" y="44541"/>
                      <a:pt x="15719" y="43898"/>
                    </a:cubicBezTo>
                    <a:cubicBezTo>
                      <a:pt x="15719" y="43287"/>
                      <a:pt x="15623" y="38690"/>
                      <a:pt x="15141" y="36279"/>
                    </a:cubicBezTo>
                    <a:cubicBezTo>
                      <a:pt x="14659" y="33869"/>
                      <a:pt x="15076" y="28951"/>
                      <a:pt x="14916" y="26443"/>
                    </a:cubicBezTo>
                    <a:cubicBezTo>
                      <a:pt x="14755" y="23936"/>
                      <a:pt x="13823" y="19886"/>
                      <a:pt x="12955" y="18536"/>
                    </a:cubicBezTo>
                    <a:cubicBezTo>
                      <a:pt x="12087" y="17186"/>
                      <a:pt x="11123" y="16157"/>
                      <a:pt x="11444" y="15643"/>
                    </a:cubicBezTo>
                    <a:cubicBezTo>
                      <a:pt x="11733" y="15096"/>
                      <a:pt x="15462" y="12814"/>
                      <a:pt x="17327" y="12043"/>
                    </a:cubicBezTo>
                    <a:cubicBezTo>
                      <a:pt x="19191" y="11271"/>
                      <a:pt x="23948" y="9278"/>
                      <a:pt x="23209" y="8571"/>
                    </a:cubicBezTo>
                    <a:cubicBezTo>
                      <a:pt x="22470" y="7864"/>
                      <a:pt x="19641" y="3621"/>
                      <a:pt x="19641" y="3621"/>
                    </a:cubicBezTo>
                    <a:cubicBezTo>
                      <a:pt x="19641" y="3621"/>
                      <a:pt x="17905" y="1467"/>
                      <a:pt x="16748" y="953"/>
                    </a:cubicBezTo>
                    <a:cubicBezTo>
                      <a:pt x="15842" y="575"/>
                      <a:pt x="14600" y="0"/>
                      <a:pt x="12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886;p64">
                <a:extLst>
                  <a:ext uri="{FF2B5EF4-FFF2-40B4-BE49-F238E27FC236}">
                    <a16:creationId xmlns:a16="http://schemas.microsoft.com/office/drawing/2014/main" id="{D4A355B8-4852-BED7-F8B3-63C23C925BDE}"/>
                  </a:ext>
                </a:extLst>
              </p:cNvPr>
              <p:cNvSpPr/>
              <p:nvPr/>
            </p:nvSpPr>
            <p:spPr>
              <a:xfrm>
                <a:off x="4779925" y="2554125"/>
                <a:ext cx="587475" cy="1169275"/>
              </a:xfrm>
              <a:custGeom>
                <a:avLst/>
                <a:gdLst/>
                <a:ahLst/>
                <a:cxnLst/>
                <a:rect l="l" t="t" r="r" b="b"/>
                <a:pathLst>
                  <a:path w="23499" h="46771" extrusionOk="0">
                    <a:moveTo>
                      <a:pt x="12730" y="418"/>
                    </a:moveTo>
                    <a:cubicBezTo>
                      <a:pt x="14562" y="418"/>
                      <a:pt x="15752" y="965"/>
                      <a:pt x="16684" y="1351"/>
                    </a:cubicBezTo>
                    <a:cubicBezTo>
                      <a:pt x="17198" y="1576"/>
                      <a:pt x="17905" y="2218"/>
                      <a:pt x="18484" y="2829"/>
                    </a:cubicBezTo>
                    <a:cubicBezTo>
                      <a:pt x="18773" y="3118"/>
                      <a:pt x="19030" y="3408"/>
                      <a:pt x="19191" y="3633"/>
                    </a:cubicBezTo>
                    <a:cubicBezTo>
                      <a:pt x="19384" y="3826"/>
                      <a:pt x="19480" y="3954"/>
                      <a:pt x="19480" y="3954"/>
                    </a:cubicBezTo>
                    <a:cubicBezTo>
                      <a:pt x="19480" y="3954"/>
                      <a:pt x="20155" y="5015"/>
                      <a:pt x="20959" y="6140"/>
                    </a:cubicBezTo>
                    <a:cubicBezTo>
                      <a:pt x="21377" y="6719"/>
                      <a:pt x="21795" y="7329"/>
                      <a:pt x="22180" y="7812"/>
                    </a:cubicBezTo>
                    <a:cubicBezTo>
                      <a:pt x="22534" y="8326"/>
                      <a:pt x="22855" y="8712"/>
                      <a:pt x="23048" y="8937"/>
                    </a:cubicBezTo>
                    <a:lnTo>
                      <a:pt x="23080" y="8937"/>
                    </a:lnTo>
                    <a:cubicBezTo>
                      <a:pt x="23080" y="8937"/>
                      <a:pt x="23048" y="9033"/>
                      <a:pt x="22952" y="9162"/>
                    </a:cubicBezTo>
                    <a:cubicBezTo>
                      <a:pt x="22759" y="9355"/>
                      <a:pt x="22405" y="9612"/>
                      <a:pt x="21955" y="9869"/>
                    </a:cubicBezTo>
                    <a:cubicBezTo>
                      <a:pt x="20573" y="10672"/>
                      <a:pt x="18387" y="11572"/>
                      <a:pt x="17230" y="12055"/>
                    </a:cubicBezTo>
                    <a:cubicBezTo>
                      <a:pt x="16298" y="12440"/>
                      <a:pt x="14884" y="13212"/>
                      <a:pt x="13662" y="13951"/>
                    </a:cubicBezTo>
                    <a:cubicBezTo>
                      <a:pt x="13084" y="14337"/>
                      <a:pt x="12505" y="14690"/>
                      <a:pt x="12087" y="14980"/>
                    </a:cubicBezTo>
                    <a:cubicBezTo>
                      <a:pt x="11894" y="15141"/>
                      <a:pt x="11701" y="15269"/>
                      <a:pt x="11541" y="15398"/>
                    </a:cubicBezTo>
                    <a:cubicBezTo>
                      <a:pt x="11412" y="15526"/>
                      <a:pt x="11316" y="15623"/>
                      <a:pt x="11251" y="15719"/>
                    </a:cubicBezTo>
                    <a:cubicBezTo>
                      <a:pt x="11187" y="15848"/>
                      <a:pt x="11155" y="15944"/>
                      <a:pt x="11155" y="16073"/>
                    </a:cubicBezTo>
                    <a:cubicBezTo>
                      <a:pt x="11155" y="16266"/>
                      <a:pt x="11219" y="16458"/>
                      <a:pt x="11316" y="16651"/>
                    </a:cubicBezTo>
                    <a:cubicBezTo>
                      <a:pt x="11605" y="17262"/>
                      <a:pt x="12216" y="17969"/>
                      <a:pt x="12794" y="18837"/>
                    </a:cubicBezTo>
                    <a:cubicBezTo>
                      <a:pt x="13180" y="19480"/>
                      <a:pt x="13630" y="20830"/>
                      <a:pt x="13984" y="22309"/>
                    </a:cubicBezTo>
                    <a:cubicBezTo>
                      <a:pt x="14369" y="23787"/>
                      <a:pt x="14626" y="25427"/>
                      <a:pt x="14691" y="26648"/>
                    </a:cubicBezTo>
                    <a:cubicBezTo>
                      <a:pt x="14723" y="27098"/>
                      <a:pt x="14755" y="27645"/>
                      <a:pt x="14755" y="28223"/>
                    </a:cubicBezTo>
                    <a:cubicBezTo>
                      <a:pt x="14755" y="29573"/>
                      <a:pt x="14691" y="31213"/>
                      <a:pt x="14691" y="32756"/>
                    </a:cubicBezTo>
                    <a:cubicBezTo>
                      <a:pt x="14691" y="34202"/>
                      <a:pt x="14723" y="35552"/>
                      <a:pt x="14916" y="36517"/>
                    </a:cubicBezTo>
                    <a:cubicBezTo>
                      <a:pt x="15398" y="38895"/>
                      <a:pt x="15494" y="43492"/>
                      <a:pt x="15527" y="44135"/>
                    </a:cubicBezTo>
                    <a:cubicBezTo>
                      <a:pt x="15527" y="44392"/>
                      <a:pt x="15366" y="44842"/>
                      <a:pt x="15141" y="45260"/>
                    </a:cubicBezTo>
                    <a:cubicBezTo>
                      <a:pt x="14916" y="45678"/>
                      <a:pt x="14562" y="46064"/>
                      <a:pt x="14209" y="46256"/>
                    </a:cubicBezTo>
                    <a:cubicBezTo>
                      <a:pt x="14176" y="46289"/>
                      <a:pt x="14080" y="46321"/>
                      <a:pt x="13951" y="46321"/>
                    </a:cubicBezTo>
                    <a:cubicBezTo>
                      <a:pt x="13791" y="46353"/>
                      <a:pt x="13598" y="46353"/>
                      <a:pt x="13373" y="46353"/>
                    </a:cubicBezTo>
                    <a:cubicBezTo>
                      <a:pt x="11251" y="46353"/>
                      <a:pt x="6140" y="45614"/>
                      <a:pt x="4180" y="45324"/>
                    </a:cubicBezTo>
                    <a:cubicBezTo>
                      <a:pt x="2958" y="45131"/>
                      <a:pt x="2219" y="45163"/>
                      <a:pt x="1833" y="45131"/>
                    </a:cubicBezTo>
                    <a:cubicBezTo>
                      <a:pt x="1737" y="45099"/>
                      <a:pt x="1672" y="45099"/>
                      <a:pt x="1608" y="45067"/>
                    </a:cubicBezTo>
                    <a:cubicBezTo>
                      <a:pt x="1544" y="45035"/>
                      <a:pt x="1544" y="45003"/>
                      <a:pt x="1479" y="44938"/>
                    </a:cubicBezTo>
                    <a:cubicBezTo>
                      <a:pt x="1447" y="44874"/>
                      <a:pt x="1415" y="44713"/>
                      <a:pt x="1383" y="44521"/>
                    </a:cubicBezTo>
                    <a:cubicBezTo>
                      <a:pt x="1383" y="44424"/>
                      <a:pt x="1383" y="44328"/>
                      <a:pt x="1383" y="44231"/>
                    </a:cubicBezTo>
                    <a:cubicBezTo>
                      <a:pt x="1383" y="43749"/>
                      <a:pt x="1512" y="43171"/>
                      <a:pt x="1640" y="42592"/>
                    </a:cubicBezTo>
                    <a:cubicBezTo>
                      <a:pt x="1801" y="42045"/>
                      <a:pt x="1929" y="41499"/>
                      <a:pt x="1929" y="41017"/>
                    </a:cubicBezTo>
                    <a:lnTo>
                      <a:pt x="1929" y="40985"/>
                    </a:lnTo>
                    <a:lnTo>
                      <a:pt x="1929" y="40953"/>
                    </a:lnTo>
                    <a:cubicBezTo>
                      <a:pt x="1929" y="40695"/>
                      <a:pt x="1865" y="39860"/>
                      <a:pt x="1737" y="38702"/>
                    </a:cubicBezTo>
                    <a:cubicBezTo>
                      <a:pt x="1383" y="35167"/>
                      <a:pt x="676" y="28641"/>
                      <a:pt x="483" y="26841"/>
                    </a:cubicBezTo>
                    <a:cubicBezTo>
                      <a:pt x="451" y="26552"/>
                      <a:pt x="419" y="26230"/>
                      <a:pt x="419" y="25941"/>
                    </a:cubicBezTo>
                    <a:cubicBezTo>
                      <a:pt x="419" y="23948"/>
                      <a:pt x="1094" y="21955"/>
                      <a:pt x="2154" y="20284"/>
                    </a:cubicBezTo>
                    <a:cubicBezTo>
                      <a:pt x="2765" y="19384"/>
                      <a:pt x="3601" y="18676"/>
                      <a:pt x="4276" y="17744"/>
                    </a:cubicBezTo>
                    <a:cubicBezTo>
                      <a:pt x="4437" y="17551"/>
                      <a:pt x="4790" y="17133"/>
                      <a:pt x="5112" y="16683"/>
                    </a:cubicBezTo>
                    <a:cubicBezTo>
                      <a:pt x="5272" y="16458"/>
                      <a:pt x="5433" y="16233"/>
                      <a:pt x="5562" y="16008"/>
                    </a:cubicBezTo>
                    <a:cubicBezTo>
                      <a:pt x="5690" y="15783"/>
                      <a:pt x="5755" y="15591"/>
                      <a:pt x="5755" y="15366"/>
                    </a:cubicBezTo>
                    <a:lnTo>
                      <a:pt x="5755" y="15333"/>
                    </a:lnTo>
                    <a:cubicBezTo>
                      <a:pt x="5755" y="15333"/>
                      <a:pt x="5755" y="15205"/>
                      <a:pt x="5755" y="15044"/>
                    </a:cubicBezTo>
                    <a:cubicBezTo>
                      <a:pt x="5690" y="14465"/>
                      <a:pt x="5594" y="13148"/>
                      <a:pt x="5594" y="11572"/>
                    </a:cubicBezTo>
                    <a:cubicBezTo>
                      <a:pt x="5594" y="10383"/>
                      <a:pt x="5658" y="9097"/>
                      <a:pt x="5819" y="7844"/>
                    </a:cubicBezTo>
                    <a:cubicBezTo>
                      <a:pt x="6012" y="6076"/>
                      <a:pt x="6623" y="4372"/>
                      <a:pt x="7523" y="3054"/>
                    </a:cubicBezTo>
                    <a:cubicBezTo>
                      <a:pt x="8455" y="1704"/>
                      <a:pt x="9644" y="804"/>
                      <a:pt x="11026" y="547"/>
                    </a:cubicBezTo>
                    <a:cubicBezTo>
                      <a:pt x="11637" y="450"/>
                      <a:pt x="12216" y="418"/>
                      <a:pt x="12730" y="418"/>
                    </a:cubicBezTo>
                    <a:close/>
                    <a:moveTo>
                      <a:pt x="12730" y="0"/>
                    </a:moveTo>
                    <a:cubicBezTo>
                      <a:pt x="12183" y="0"/>
                      <a:pt x="11605" y="33"/>
                      <a:pt x="10930" y="129"/>
                    </a:cubicBezTo>
                    <a:cubicBezTo>
                      <a:pt x="9419" y="386"/>
                      <a:pt x="8133" y="1415"/>
                      <a:pt x="7169" y="2797"/>
                    </a:cubicBezTo>
                    <a:cubicBezTo>
                      <a:pt x="6237" y="4179"/>
                      <a:pt x="5626" y="5947"/>
                      <a:pt x="5401" y="7779"/>
                    </a:cubicBezTo>
                    <a:cubicBezTo>
                      <a:pt x="5240" y="9065"/>
                      <a:pt x="5176" y="10383"/>
                      <a:pt x="5176" y="11572"/>
                    </a:cubicBezTo>
                    <a:cubicBezTo>
                      <a:pt x="5176" y="13694"/>
                      <a:pt x="5337" y="15366"/>
                      <a:pt x="5337" y="15366"/>
                    </a:cubicBezTo>
                    <a:cubicBezTo>
                      <a:pt x="5337" y="15462"/>
                      <a:pt x="5305" y="15623"/>
                      <a:pt x="5176" y="15816"/>
                    </a:cubicBezTo>
                    <a:cubicBezTo>
                      <a:pt x="5047" y="16105"/>
                      <a:pt x="4790" y="16458"/>
                      <a:pt x="4533" y="16748"/>
                    </a:cubicBezTo>
                    <a:cubicBezTo>
                      <a:pt x="4308" y="17069"/>
                      <a:pt x="4083" y="17326"/>
                      <a:pt x="3955" y="17487"/>
                    </a:cubicBezTo>
                    <a:cubicBezTo>
                      <a:pt x="3312" y="18355"/>
                      <a:pt x="2444" y="19062"/>
                      <a:pt x="1801" y="20059"/>
                    </a:cubicBezTo>
                    <a:cubicBezTo>
                      <a:pt x="708" y="21762"/>
                      <a:pt x="1" y="23852"/>
                      <a:pt x="1" y="25941"/>
                    </a:cubicBezTo>
                    <a:cubicBezTo>
                      <a:pt x="1" y="26263"/>
                      <a:pt x="33" y="26584"/>
                      <a:pt x="65" y="26905"/>
                    </a:cubicBezTo>
                    <a:cubicBezTo>
                      <a:pt x="194" y="28095"/>
                      <a:pt x="547" y="31373"/>
                      <a:pt x="869" y="34492"/>
                    </a:cubicBezTo>
                    <a:cubicBezTo>
                      <a:pt x="1029" y="36034"/>
                      <a:pt x="1190" y="37545"/>
                      <a:pt x="1319" y="38735"/>
                    </a:cubicBezTo>
                    <a:cubicBezTo>
                      <a:pt x="1447" y="39892"/>
                      <a:pt x="1512" y="40760"/>
                      <a:pt x="1512" y="40985"/>
                    </a:cubicBezTo>
                    <a:lnTo>
                      <a:pt x="1512" y="41017"/>
                    </a:lnTo>
                    <a:cubicBezTo>
                      <a:pt x="1512" y="41403"/>
                      <a:pt x="1383" y="41917"/>
                      <a:pt x="1254" y="42495"/>
                    </a:cubicBezTo>
                    <a:cubicBezTo>
                      <a:pt x="1094" y="43074"/>
                      <a:pt x="965" y="43653"/>
                      <a:pt x="965" y="44231"/>
                    </a:cubicBezTo>
                    <a:cubicBezTo>
                      <a:pt x="965" y="44360"/>
                      <a:pt x="965" y="44456"/>
                      <a:pt x="965" y="44585"/>
                    </a:cubicBezTo>
                    <a:cubicBezTo>
                      <a:pt x="997" y="44874"/>
                      <a:pt x="1062" y="45099"/>
                      <a:pt x="1190" y="45260"/>
                    </a:cubicBezTo>
                    <a:cubicBezTo>
                      <a:pt x="1287" y="45388"/>
                      <a:pt x="1447" y="45485"/>
                      <a:pt x="1608" y="45517"/>
                    </a:cubicBezTo>
                    <a:cubicBezTo>
                      <a:pt x="1833" y="45581"/>
                      <a:pt x="2122" y="45581"/>
                      <a:pt x="2540" y="45581"/>
                    </a:cubicBezTo>
                    <a:cubicBezTo>
                      <a:pt x="2926" y="45614"/>
                      <a:pt x="3440" y="45646"/>
                      <a:pt x="4115" y="45742"/>
                    </a:cubicBezTo>
                    <a:cubicBezTo>
                      <a:pt x="6108" y="46031"/>
                      <a:pt x="11155" y="46771"/>
                      <a:pt x="13373" y="46771"/>
                    </a:cubicBezTo>
                    <a:cubicBezTo>
                      <a:pt x="13630" y="46771"/>
                      <a:pt x="13823" y="46771"/>
                      <a:pt x="13984" y="46739"/>
                    </a:cubicBezTo>
                    <a:cubicBezTo>
                      <a:pt x="14144" y="46739"/>
                      <a:pt x="14305" y="46706"/>
                      <a:pt x="14401" y="46642"/>
                    </a:cubicBezTo>
                    <a:cubicBezTo>
                      <a:pt x="14884" y="46385"/>
                      <a:pt x="15237" y="45935"/>
                      <a:pt x="15527" y="45485"/>
                    </a:cubicBezTo>
                    <a:cubicBezTo>
                      <a:pt x="15784" y="45003"/>
                      <a:pt x="15944" y="44521"/>
                      <a:pt x="15944" y="44135"/>
                    </a:cubicBezTo>
                    <a:lnTo>
                      <a:pt x="15944" y="44103"/>
                    </a:lnTo>
                    <a:cubicBezTo>
                      <a:pt x="15912" y="43492"/>
                      <a:pt x="15816" y="38863"/>
                      <a:pt x="15334" y="36452"/>
                    </a:cubicBezTo>
                    <a:cubicBezTo>
                      <a:pt x="15173" y="35520"/>
                      <a:pt x="15109" y="34170"/>
                      <a:pt x="15109" y="32756"/>
                    </a:cubicBezTo>
                    <a:cubicBezTo>
                      <a:pt x="15109" y="31245"/>
                      <a:pt x="15173" y="29606"/>
                      <a:pt x="15173" y="28223"/>
                    </a:cubicBezTo>
                    <a:cubicBezTo>
                      <a:pt x="15173" y="27645"/>
                      <a:pt x="15173" y="27098"/>
                      <a:pt x="15141" y="26648"/>
                    </a:cubicBezTo>
                    <a:cubicBezTo>
                      <a:pt x="15044" y="25362"/>
                      <a:pt x="14787" y="23723"/>
                      <a:pt x="14401" y="22212"/>
                    </a:cubicBezTo>
                    <a:cubicBezTo>
                      <a:pt x="14048" y="20702"/>
                      <a:pt x="13598" y="19351"/>
                      <a:pt x="13148" y="18612"/>
                    </a:cubicBezTo>
                    <a:cubicBezTo>
                      <a:pt x="12762" y="18034"/>
                      <a:pt x="12344" y="17487"/>
                      <a:pt x="12055" y="17069"/>
                    </a:cubicBezTo>
                    <a:cubicBezTo>
                      <a:pt x="11926" y="16844"/>
                      <a:pt x="11798" y="16651"/>
                      <a:pt x="11701" y="16458"/>
                    </a:cubicBezTo>
                    <a:cubicBezTo>
                      <a:pt x="11637" y="16298"/>
                      <a:pt x="11573" y="16169"/>
                      <a:pt x="11573" y="16073"/>
                    </a:cubicBezTo>
                    <a:cubicBezTo>
                      <a:pt x="11573" y="16008"/>
                      <a:pt x="11605" y="15976"/>
                      <a:pt x="11605" y="15944"/>
                    </a:cubicBezTo>
                    <a:cubicBezTo>
                      <a:pt x="11637" y="15912"/>
                      <a:pt x="11701" y="15816"/>
                      <a:pt x="11830" y="15719"/>
                    </a:cubicBezTo>
                    <a:cubicBezTo>
                      <a:pt x="12280" y="15333"/>
                      <a:pt x="13276" y="14690"/>
                      <a:pt x="14369" y="14048"/>
                    </a:cubicBezTo>
                    <a:cubicBezTo>
                      <a:pt x="15430" y="13405"/>
                      <a:pt x="16587" y="12794"/>
                      <a:pt x="17391" y="12440"/>
                    </a:cubicBezTo>
                    <a:cubicBezTo>
                      <a:pt x="18259" y="12087"/>
                      <a:pt x="19770" y="11476"/>
                      <a:pt x="21055" y="10833"/>
                    </a:cubicBezTo>
                    <a:cubicBezTo>
                      <a:pt x="21698" y="10512"/>
                      <a:pt x="22277" y="10190"/>
                      <a:pt x="22727" y="9869"/>
                    </a:cubicBezTo>
                    <a:cubicBezTo>
                      <a:pt x="22952" y="9740"/>
                      <a:pt x="23113" y="9580"/>
                      <a:pt x="23241" y="9451"/>
                    </a:cubicBezTo>
                    <a:cubicBezTo>
                      <a:pt x="23402" y="9290"/>
                      <a:pt x="23498" y="9129"/>
                      <a:pt x="23498" y="8937"/>
                    </a:cubicBezTo>
                    <a:cubicBezTo>
                      <a:pt x="23498" y="8808"/>
                      <a:pt x="23434" y="8712"/>
                      <a:pt x="23370" y="8615"/>
                    </a:cubicBezTo>
                    <a:cubicBezTo>
                      <a:pt x="23177" y="8454"/>
                      <a:pt x="22855" y="8069"/>
                      <a:pt x="22502" y="7554"/>
                    </a:cubicBezTo>
                    <a:cubicBezTo>
                      <a:pt x="21955" y="6815"/>
                      <a:pt x="21280" y="5851"/>
                      <a:pt x="20734" y="5079"/>
                    </a:cubicBezTo>
                    <a:cubicBezTo>
                      <a:pt x="20220" y="4308"/>
                      <a:pt x="19834" y="3697"/>
                      <a:pt x="19834" y="3697"/>
                    </a:cubicBezTo>
                    <a:lnTo>
                      <a:pt x="19802" y="3697"/>
                    </a:lnTo>
                    <a:cubicBezTo>
                      <a:pt x="19802" y="3697"/>
                      <a:pt x="19384" y="3151"/>
                      <a:pt x="18805" y="2540"/>
                    </a:cubicBezTo>
                    <a:cubicBezTo>
                      <a:pt x="18194" y="1929"/>
                      <a:pt x="17487" y="1254"/>
                      <a:pt x="16844" y="965"/>
                    </a:cubicBezTo>
                    <a:cubicBezTo>
                      <a:pt x="15944" y="579"/>
                      <a:pt x="14659" y="0"/>
                      <a:pt x="12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887;p64">
                <a:extLst>
                  <a:ext uri="{FF2B5EF4-FFF2-40B4-BE49-F238E27FC236}">
                    <a16:creationId xmlns:a16="http://schemas.microsoft.com/office/drawing/2014/main" id="{098FFEE1-D5C2-5060-F6EA-42AF45919E38}"/>
                  </a:ext>
                </a:extLst>
              </p:cNvPr>
              <p:cNvSpPr/>
              <p:nvPr/>
            </p:nvSpPr>
            <p:spPr>
              <a:xfrm>
                <a:off x="4852250" y="3131925"/>
                <a:ext cx="629250" cy="449325"/>
              </a:xfrm>
              <a:custGeom>
                <a:avLst/>
                <a:gdLst/>
                <a:ahLst/>
                <a:cxnLst/>
                <a:rect l="l" t="t" r="r" b="b"/>
                <a:pathLst>
                  <a:path w="25170" h="17973" extrusionOk="0">
                    <a:moveTo>
                      <a:pt x="1737" y="0"/>
                    </a:moveTo>
                    <a:cubicBezTo>
                      <a:pt x="1737" y="0"/>
                      <a:pt x="1" y="1286"/>
                      <a:pt x="65" y="3311"/>
                    </a:cubicBezTo>
                    <a:cubicBezTo>
                      <a:pt x="97" y="5336"/>
                      <a:pt x="2508" y="15655"/>
                      <a:pt x="2862" y="16715"/>
                    </a:cubicBezTo>
                    <a:cubicBezTo>
                      <a:pt x="3247" y="17744"/>
                      <a:pt x="4855" y="17841"/>
                      <a:pt x="5208" y="17969"/>
                    </a:cubicBezTo>
                    <a:cubicBezTo>
                      <a:pt x="5213" y="17972"/>
                      <a:pt x="5222" y="17973"/>
                      <a:pt x="5233" y="17973"/>
                    </a:cubicBezTo>
                    <a:cubicBezTo>
                      <a:pt x="5966" y="17973"/>
                      <a:pt x="19384" y="12762"/>
                      <a:pt x="19384" y="12762"/>
                    </a:cubicBezTo>
                    <a:cubicBezTo>
                      <a:pt x="19384" y="12762"/>
                      <a:pt x="21023" y="13919"/>
                      <a:pt x="21666" y="13919"/>
                    </a:cubicBezTo>
                    <a:cubicBezTo>
                      <a:pt x="22277" y="13887"/>
                      <a:pt x="24045" y="13855"/>
                      <a:pt x="24045" y="13855"/>
                    </a:cubicBezTo>
                    <a:cubicBezTo>
                      <a:pt x="24045" y="13855"/>
                      <a:pt x="24752" y="15012"/>
                      <a:pt x="24977" y="15012"/>
                    </a:cubicBezTo>
                    <a:cubicBezTo>
                      <a:pt x="25170" y="15012"/>
                      <a:pt x="25106" y="14465"/>
                      <a:pt x="25009" y="14048"/>
                    </a:cubicBezTo>
                    <a:cubicBezTo>
                      <a:pt x="24945" y="13630"/>
                      <a:pt x="24559" y="12569"/>
                      <a:pt x="24559" y="12569"/>
                    </a:cubicBezTo>
                    <a:cubicBezTo>
                      <a:pt x="24559" y="12569"/>
                      <a:pt x="22663" y="11444"/>
                      <a:pt x="21730" y="11251"/>
                    </a:cubicBezTo>
                    <a:cubicBezTo>
                      <a:pt x="20974" y="11089"/>
                      <a:pt x="20149" y="10836"/>
                      <a:pt x="19580" y="10836"/>
                    </a:cubicBezTo>
                    <a:cubicBezTo>
                      <a:pt x="19473" y="10836"/>
                      <a:pt x="19374" y="10845"/>
                      <a:pt x="19287" y="10865"/>
                    </a:cubicBezTo>
                    <a:cubicBezTo>
                      <a:pt x="18709" y="11026"/>
                      <a:pt x="7555" y="12826"/>
                      <a:pt x="7555" y="12826"/>
                    </a:cubicBezTo>
                    <a:cubicBezTo>
                      <a:pt x="7555" y="12826"/>
                      <a:pt x="7812" y="5304"/>
                      <a:pt x="7619" y="3697"/>
                    </a:cubicBezTo>
                    <a:cubicBezTo>
                      <a:pt x="7458" y="2090"/>
                      <a:pt x="6783" y="450"/>
                      <a:pt x="5530" y="193"/>
                    </a:cubicBezTo>
                    <a:lnTo>
                      <a:pt x="17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888;p64">
                <a:extLst>
                  <a:ext uri="{FF2B5EF4-FFF2-40B4-BE49-F238E27FC236}">
                    <a16:creationId xmlns:a16="http://schemas.microsoft.com/office/drawing/2014/main" id="{4554220C-7FD8-7C5C-DC53-60EB4458711D}"/>
                  </a:ext>
                </a:extLst>
              </p:cNvPr>
              <p:cNvSpPr/>
              <p:nvPr/>
            </p:nvSpPr>
            <p:spPr>
              <a:xfrm>
                <a:off x="4848250" y="3127100"/>
                <a:ext cx="637275" cy="459700"/>
              </a:xfrm>
              <a:custGeom>
                <a:avLst/>
                <a:gdLst/>
                <a:ahLst/>
                <a:cxnLst/>
                <a:rect l="l" t="t" r="r" b="b"/>
                <a:pathLst>
                  <a:path w="25491" h="18388" extrusionOk="0">
                    <a:moveTo>
                      <a:pt x="1768" y="0"/>
                    </a:moveTo>
                    <a:cubicBezTo>
                      <a:pt x="1768" y="33"/>
                      <a:pt x="1318" y="354"/>
                      <a:pt x="868" y="933"/>
                    </a:cubicBezTo>
                    <a:cubicBezTo>
                      <a:pt x="450" y="1511"/>
                      <a:pt x="0" y="2379"/>
                      <a:pt x="0" y="3440"/>
                    </a:cubicBezTo>
                    <a:lnTo>
                      <a:pt x="0" y="3536"/>
                    </a:lnTo>
                    <a:lnTo>
                      <a:pt x="2" y="3536"/>
                    </a:lnTo>
                    <a:lnTo>
                      <a:pt x="2" y="3536"/>
                    </a:lnTo>
                    <a:cubicBezTo>
                      <a:pt x="37" y="4090"/>
                      <a:pt x="166" y="5104"/>
                      <a:pt x="418" y="6365"/>
                    </a:cubicBezTo>
                    <a:cubicBezTo>
                      <a:pt x="772" y="8262"/>
                      <a:pt x="1318" y="10705"/>
                      <a:pt x="1800" y="12794"/>
                    </a:cubicBezTo>
                    <a:cubicBezTo>
                      <a:pt x="2025" y="13823"/>
                      <a:pt x="2250" y="14755"/>
                      <a:pt x="2443" y="15494"/>
                    </a:cubicBezTo>
                    <a:cubicBezTo>
                      <a:pt x="2636" y="16233"/>
                      <a:pt x="2764" y="16748"/>
                      <a:pt x="2829" y="16973"/>
                    </a:cubicBezTo>
                    <a:cubicBezTo>
                      <a:pt x="2957" y="17262"/>
                      <a:pt x="3150" y="17519"/>
                      <a:pt x="3375" y="17680"/>
                    </a:cubicBezTo>
                    <a:cubicBezTo>
                      <a:pt x="3729" y="17969"/>
                      <a:pt x="4147" y="18098"/>
                      <a:pt x="4532" y="18194"/>
                    </a:cubicBezTo>
                    <a:cubicBezTo>
                      <a:pt x="4725" y="18259"/>
                      <a:pt x="4886" y="18291"/>
                      <a:pt x="5015" y="18323"/>
                    </a:cubicBezTo>
                    <a:cubicBezTo>
                      <a:pt x="5143" y="18323"/>
                      <a:pt x="5272" y="18355"/>
                      <a:pt x="5304" y="18387"/>
                    </a:cubicBezTo>
                    <a:lnTo>
                      <a:pt x="5529" y="18387"/>
                    </a:lnTo>
                    <a:cubicBezTo>
                      <a:pt x="5722" y="18323"/>
                      <a:pt x="6075" y="18226"/>
                      <a:pt x="6557" y="18066"/>
                    </a:cubicBezTo>
                    <a:cubicBezTo>
                      <a:pt x="9694" y="16990"/>
                      <a:pt x="18272" y="13666"/>
                      <a:pt x="19495" y="13202"/>
                    </a:cubicBezTo>
                    <a:lnTo>
                      <a:pt x="19495" y="13202"/>
                    </a:lnTo>
                    <a:cubicBezTo>
                      <a:pt x="19638" y="13299"/>
                      <a:pt x="19959" y="13512"/>
                      <a:pt x="20315" y="13726"/>
                    </a:cubicBezTo>
                    <a:cubicBezTo>
                      <a:pt x="20572" y="13855"/>
                      <a:pt x="20830" y="14015"/>
                      <a:pt x="21087" y="14112"/>
                    </a:cubicBezTo>
                    <a:cubicBezTo>
                      <a:pt x="21344" y="14241"/>
                      <a:pt x="21601" y="14305"/>
                      <a:pt x="21826" y="14305"/>
                    </a:cubicBezTo>
                    <a:cubicBezTo>
                      <a:pt x="22344" y="14305"/>
                      <a:pt x="23692" y="14282"/>
                      <a:pt x="24091" y="14275"/>
                    </a:cubicBezTo>
                    <a:lnTo>
                      <a:pt x="24091" y="14275"/>
                    </a:lnTo>
                    <a:cubicBezTo>
                      <a:pt x="24166" y="14395"/>
                      <a:pt x="24282" y="14581"/>
                      <a:pt x="24398" y="14755"/>
                    </a:cubicBezTo>
                    <a:cubicBezTo>
                      <a:pt x="24526" y="14916"/>
                      <a:pt x="24623" y="15044"/>
                      <a:pt x="24751" y="15173"/>
                    </a:cubicBezTo>
                    <a:cubicBezTo>
                      <a:pt x="24783" y="15237"/>
                      <a:pt x="24848" y="15301"/>
                      <a:pt x="24912" y="15333"/>
                    </a:cubicBezTo>
                    <a:cubicBezTo>
                      <a:pt x="24944" y="15366"/>
                      <a:pt x="25008" y="15430"/>
                      <a:pt x="25137" y="15430"/>
                    </a:cubicBezTo>
                    <a:cubicBezTo>
                      <a:pt x="25201" y="15430"/>
                      <a:pt x="25266" y="15398"/>
                      <a:pt x="25330" y="15366"/>
                    </a:cubicBezTo>
                    <a:cubicBezTo>
                      <a:pt x="25426" y="15269"/>
                      <a:pt x="25426" y="15205"/>
                      <a:pt x="25458" y="15141"/>
                    </a:cubicBezTo>
                    <a:cubicBezTo>
                      <a:pt x="25458" y="15076"/>
                      <a:pt x="25491" y="14980"/>
                      <a:pt x="25491" y="14916"/>
                    </a:cubicBezTo>
                    <a:cubicBezTo>
                      <a:pt x="25491" y="14691"/>
                      <a:pt x="25426" y="14433"/>
                      <a:pt x="25394" y="14208"/>
                    </a:cubicBezTo>
                    <a:cubicBezTo>
                      <a:pt x="25330" y="13951"/>
                      <a:pt x="25233" y="13598"/>
                      <a:pt x="25137" y="13276"/>
                    </a:cubicBezTo>
                    <a:cubicBezTo>
                      <a:pt x="25008" y="12955"/>
                      <a:pt x="24912" y="12698"/>
                      <a:pt x="24912" y="12698"/>
                    </a:cubicBezTo>
                    <a:lnTo>
                      <a:pt x="24912" y="12633"/>
                    </a:lnTo>
                    <a:lnTo>
                      <a:pt x="24848" y="12601"/>
                    </a:lnTo>
                    <a:cubicBezTo>
                      <a:pt x="24848" y="12601"/>
                      <a:pt x="24365" y="12312"/>
                      <a:pt x="23755" y="11990"/>
                    </a:cubicBezTo>
                    <a:cubicBezTo>
                      <a:pt x="23144" y="11669"/>
                      <a:pt x="22437" y="11347"/>
                      <a:pt x="21923" y="11219"/>
                    </a:cubicBezTo>
                    <a:cubicBezTo>
                      <a:pt x="21183" y="11090"/>
                      <a:pt x="20412" y="10833"/>
                      <a:pt x="19769" y="10833"/>
                    </a:cubicBezTo>
                    <a:cubicBezTo>
                      <a:pt x="19640" y="10833"/>
                      <a:pt x="19512" y="10833"/>
                      <a:pt x="19383" y="10865"/>
                    </a:cubicBezTo>
                    <a:cubicBezTo>
                      <a:pt x="19319" y="10865"/>
                      <a:pt x="19094" y="10930"/>
                      <a:pt x="18740" y="10994"/>
                    </a:cubicBezTo>
                    <a:cubicBezTo>
                      <a:pt x="17487" y="11219"/>
                      <a:pt x="14722" y="11669"/>
                      <a:pt x="12279" y="12055"/>
                    </a:cubicBezTo>
                    <a:cubicBezTo>
                      <a:pt x="11026" y="12248"/>
                      <a:pt x="9901" y="12440"/>
                      <a:pt x="9065" y="12569"/>
                    </a:cubicBezTo>
                    <a:cubicBezTo>
                      <a:pt x="8565" y="12662"/>
                      <a:pt x="8182" y="12722"/>
                      <a:pt x="7948" y="12757"/>
                    </a:cubicBezTo>
                    <a:lnTo>
                      <a:pt x="7948" y="12757"/>
                    </a:lnTo>
                    <a:cubicBezTo>
                      <a:pt x="7976" y="11808"/>
                      <a:pt x="8068" y="8483"/>
                      <a:pt x="8068" y="6108"/>
                    </a:cubicBezTo>
                    <a:cubicBezTo>
                      <a:pt x="8068" y="5111"/>
                      <a:pt x="8036" y="4308"/>
                      <a:pt x="8004" y="3890"/>
                    </a:cubicBezTo>
                    <a:cubicBezTo>
                      <a:pt x="7908" y="3054"/>
                      <a:pt x="7683" y="2218"/>
                      <a:pt x="7329" y="1543"/>
                    </a:cubicBezTo>
                    <a:cubicBezTo>
                      <a:pt x="6975" y="868"/>
                      <a:pt x="6429" y="322"/>
                      <a:pt x="5722" y="161"/>
                    </a:cubicBezTo>
                    <a:lnTo>
                      <a:pt x="5625" y="579"/>
                    </a:lnTo>
                    <a:cubicBezTo>
                      <a:pt x="6172" y="708"/>
                      <a:pt x="6622" y="1126"/>
                      <a:pt x="6943" y="1736"/>
                    </a:cubicBezTo>
                    <a:cubicBezTo>
                      <a:pt x="7297" y="2347"/>
                      <a:pt x="7490" y="3151"/>
                      <a:pt x="7586" y="3922"/>
                    </a:cubicBezTo>
                    <a:cubicBezTo>
                      <a:pt x="7618" y="4308"/>
                      <a:pt x="7650" y="5144"/>
                      <a:pt x="7650" y="6108"/>
                    </a:cubicBezTo>
                    <a:cubicBezTo>
                      <a:pt x="7650" y="7490"/>
                      <a:pt x="7618" y="9226"/>
                      <a:pt x="7554" y="10608"/>
                    </a:cubicBezTo>
                    <a:cubicBezTo>
                      <a:pt x="7522" y="11958"/>
                      <a:pt x="7490" y="12987"/>
                      <a:pt x="7490" y="13019"/>
                    </a:cubicBezTo>
                    <a:lnTo>
                      <a:pt x="7490" y="13276"/>
                    </a:lnTo>
                    <a:lnTo>
                      <a:pt x="7747" y="13212"/>
                    </a:lnTo>
                    <a:cubicBezTo>
                      <a:pt x="7747" y="13212"/>
                      <a:pt x="10543" y="12762"/>
                      <a:pt x="13404" y="12312"/>
                    </a:cubicBezTo>
                    <a:cubicBezTo>
                      <a:pt x="14819" y="12087"/>
                      <a:pt x="16265" y="11830"/>
                      <a:pt x="17390" y="11637"/>
                    </a:cubicBezTo>
                    <a:cubicBezTo>
                      <a:pt x="17969" y="11540"/>
                      <a:pt x="18451" y="11476"/>
                      <a:pt x="18805" y="11412"/>
                    </a:cubicBezTo>
                    <a:cubicBezTo>
                      <a:pt x="19158" y="11347"/>
                      <a:pt x="19383" y="11315"/>
                      <a:pt x="19480" y="11283"/>
                    </a:cubicBezTo>
                    <a:cubicBezTo>
                      <a:pt x="19576" y="11251"/>
                      <a:pt x="19672" y="11251"/>
                      <a:pt x="19769" y="11251"/>
                    </a:cubicBezTo>
                    <a:cubicBezTo>
                      <a:pt x="20283" y="11251"/>
                      <a:pt x="21087" y="11476"/>
                      <a:pt x="21858" y="11637"/>
                    </a:cubicBezTo>
                    <a:cubicBezTo>
                      <a:pt x="22276" y="11733"/>
                      <a:pt x="22983" y="12055"/>
                      <a:pt x="23562" y="12376"/>
                    </a:cubicBezTo>
                    <a:cubicBezTo>
                      <a:pt x="23851" y="12505"/>
                      <a:pt x="24108" y="12665"/>
                      <a:pt x="24301" y="12762"/>
                    </a:cubicBezTo>
                    <a:cubicBezTo>
                      <a:pt x="24405" y="12831"/>
                      <a:pt x="24490" y="12882"/>
                      <a:pt x="24547" y="12914"/>
                    </a:cubicBezTo>
                    <a:lnTo>
                      <a:pt x="24547" y="12914"/>
                    </a:lnTo>
                    <a:cubicBezTo>
                      <a:pt x="24580" y="13004"/>
                      <a:pt x="24650" y="13196"/>
                      <a:pt x="24719" y="13405"/>
                    </a:cubicBezTo>
                    <a:cubicBezTo>
                      <a:pt x="24816" y="13726"/>
                      <a:pt x="24944" y="14080"/>
                      <a:pt x="24976" y="14273"/>
                    </a:cubicBezTo>
                    <a:cubicBezTo>
                      <a:pt x="25006" y="14479"/>
                      <a:pt x="25035" y="14712"/>
                      <a:pt x="25040" y="14873"/>
                    </a:cubicBezTo>
                    <a:lnTo>
                      <a:pt x="25040" y="14873"/>
                    </a:lnTo>
                    <a:cubicBezTo>
                      <a:pt x="25010" y="14838"/>
                      <a:pt x="24977" y="14799"/>
                      <a:pt x="24944" y="14755"/>
                    </a:cubicBezTo>
                    <a:cubicBezTo>
                      <a:pt x="24816" y="14594"/>
                      <a:pt x="24687" y="14401"/>
                      <a:pt x="24558" y="14241"/>
                    </a:cubicBezTo>
                    <a:cubicBezTo>
                      <a:pt x="24462" y="14048"/>
                      <a:pt x="24365" y="13919"/>
                      <a:pt x="24365" y="13919"/>
                    </a:cubicBezTo>
                    <a:lnTo>
                      <a:pt x="24301" y="13823"/>
                    </a:lnTo>
                    <a:lnTo>
                      <a:pt x="24205" y="13823"/>
                    </a:lnTo>
                    <a:cubicBezTo>
                      <a:pt x="24205" y="13823"/>
                      <a:pt x="22485" y="13885"/>
                      <a:pt x="21821" y="13887"/>
                    </a:cubicBezTo>
                    <a:lnTo>
                      <a:pt x="21821" y="13887"/>
                    </a:lnTo>
                    <a:cubicBezTo>
                      <a:pt x="21692" y="13885"/>
                      <a:pt x="21502" y="13821"/>
                      <a:pt x="21280" y="13726"/>
                    </a:cubicBezTo>
                    <a:cubicBezTo>
                      <a:pt x="20926" y="13565"/>
                      <a:pt x="20508" y="13340"/>
                      <a:pt x="20219" y="13148"/>
                    </a:cubicBezTo>
                    <a:cubicBezTo>
                      <a:pt x="20058" y="13051"/>
                      <a:pt x="19930" y="12955"/>
                      <a:pt x="19833" y="12890"/>
                    </a:cubicBezTo>
                    <a:cubicBezTo>
                      <a:pt x="19737" y="12826"/>
                      <a:pt x="19672" y="12794"/>
                      <a:pt x="19672" y="12794"/>
                    </a:cubicBezTo>
                    <a:lnTo>
                      <a:pt x="19576" y="12730"/>
                    </a:lnTo>
                    <a:lnTo>
                      <a:pt x="19480" y="12762"/>
                    </a:lnTo>
                    <a:cubicBezTo>
                      <a:pt x="19480" y="12762"/>
                      <a:pt x="18644" y="13083"/>
                      <a:pt x="17358" y="13565"/>
                    </a:cubicBezTo>
                    <a:cubicBezTo>
                      <a:pt x="15429" y="14305"/>
                      <a:pt x="12568" y="15398"/>
                      <a:pt x="10093" y="16330"/>
                    </a:cubicBezTo>
                    <a:cubicBezTo>
                      <a:pt x="8872" y="16780"/>
                      <a:pt x="7715" y="17198"/>
                      <a:pt x="6879" y="17487"/>
                    </a:cubicBezTo>
                    <a:cubicBezTo>
                      <a:pt x="6461" y="17648"/>
                      <a:pt x="6107" y="17776"/>
                      <a:pt x="5850" y="17841"/>
                    </a:cubicBezTo>
                    <a:cubicBezTo>
                      <a:pt x="5690" y="17873"/>
                      <a:pt x="5593" y="17905"/>
                      <a:pt x="5529" y="17937"/>
                    </a:cubicBezTo>
                    <a:lnTo>
                      <a:pt x="5446" y="17965"/>
                    </a:lnTo>
                    <a:lnTo>
                      <a:pt x="5446" y="17965"/>
                    </a:lnTo>
                    <a:cubicBezTo>
                      <a:pt x="5321" y="17934"/>
                      <a:pt x="5165" y="17903"/>
                      <a:pt x="4950" y="17873"/>
                    </a:cubicBezTo>
                    <a:cubicBezTo>
                      <a:pt x="4661" y="17809"/>
                      <a:pt x="4275" y="17712"/>
                      <a:pt x="3954" y="17551"/>
                    </a:cubicBezTo>
                    <a:cubicBezTo>
                      <a:pt x="3600" y="17359"/>
                      <a:pt x="3343" y="17134"/>
                      <a:pt x="3247" y="16812"/>
                    </a:cubicBezTo>
                    <a:cubicBezTo>
                      <a:pt x="3150" y="16587"/>
                      <a:pt x="2925" y="15751"/>
                      <a:pt x="2636" y="14594"/>
                    </a:cubicBezTo>
                    <a:cubicBezTo>
                      <a:pt x="2218" y="12890"/>
                      <a:pt x="1672" y="10480"/>
                      <a:pt x="1254" y="8326"/>
                    </a:cubicBezTo>
                    <a:cubicBezTo>
                      <a:pt x="804" y="6172"/>
                      <a:pt x="450" y="4244"/>
                      <a:pt x="418" y="3504"/>
                    </a:cubicBezTo>
                    <a:lnTo>
                      <a:pt x="418" y="3440"/>
                    </a:lnTo>
                    <a:cubicBezTo>
                      <a:pt x="418" y="2508"/>
                      <a:pt x="836" y="1736"/>
                      <a:pt x="1222" y="1190"/>
                    </a:cubicBezTo>
                    <a:cubicBezTo>
                      <a:pt x="1414" y="933"/>
                      <a:pt x="1639" y="708"/>
                      <a:pt x="1768" y="579"/>
                    </a:cubicBezTo>
                    <a:cubicBezTo>
                      <a:pt x="1864" y="483"/>
                      <a:pt x="1929" y="451"/>
                      <a:pt x="1961" y="418"/>
                    </a:cubicBezTo>
                    <a:lnTo>
                      <a:pt x="1993" y="354"/>
                    </a:lnTo>
                    <a:lnTo>
                      <a:pt x="2025" y="354"/>
                    </a:lnTo>
                    <a:lnTo>
                      <a:pt x="17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889;p64">
                <a:extLst>
                  <a:ext uri="{FF2B5EF4-FFF2-40B4-BE49-F238E27FC236}">
                    <a16:creationId xmlns:a16="http://schemas.microsoft.com/office/drawing/2014/main" id="{69C31D15-38A5-283F-3B7F-2456576AC267}"/>
                  </a:ext>
                </a:extLst>
              </p:cNvPr>
              <p:cNvSpPr/>
              <p:nvPr/>
            </p:nvSpPr>
            <p:spPr>
              <a:xfrm>
                <a:off x="4853050" y="3111825"/>
                <a:ext cx="245950" cy="480600"/>
              </a:xfrm>
              <a:custGeom>
                <a:avLst/>
                <a:gdLst/>
                <a:ahLst/>
                <a:cxnLst/>
                <a:rect l="l" t="t" r="r" b="b"/>
                <a:pathLst>
                  <a:path w="9838" h="19224" extrusionOk="0">
                    <a:moveTo>
                      <a:pt x="1962" y="1"/>
                    </a:moveTo>
                    <a:cubicBezTo>
                      <a:pt x="1962" y="1"/>
                      <a:pt x="1480" y="354"/>
                      <a:pt x="965" y="965"/>
                    </a:cubicBezTo>
                    <a:cubicBezTo>
                      <a:pt x="483" y="1576"/>
                      <a:pt x="1" y="2508"/>
                      <a:pt x="1" y="3633"/>
                    </a:cubicBezTo>
                    <a:cubicBezTo>
                      <a:pt x="1" y="4758"/>
                      <a:pt x="322" y="6944"/>
                      <a:pt x="644" y="9098"/>
                    </a:cubicBezTo>
                    <a:cubicBezTo>
                      <a:pt x="965" y="11251"/>
                      <a:pt x="1287" y="13405"/>
                      <a:pt x="1287" y="14369"/>
                    </a:cubicBezTo>
                    <a:cubicBezTo>
                      <a:pt x="1287" y="15430"/>
                      <a:pt x="1544" y="16587"/>
                      <a:pt x="1994" y="17552"/>
                    </a:cubicBezTo>
                    <a:cubicBezTo>
                      <a:pt x="2187" y="18002"/>
                      <a:pt x="2444" y="18420"/>
                      <a:pt x="2765" y="18709"/>
                    </a:cubicBezTo>
                    <a:cubicBezTo>
                      <a:pt x="3055" y="19030"/>
                      <a:pt x="3440" y="19223"/>
                      <a:pt x="3826" y="19223"/>
                    </a:cubicBezTo>
                    <a:cubicBezTo>
                      <a:pt x="4180" y="19223"/>
                      <a:pt x="4726" y="19127"/>
                      <a:pt x="5337" y="18966"/>
                    </a:cubicBezTo>
                    <a:cubicBezTo>
                      <a:pt x="7233" y="18516"/>
                      <a:pt x="9837" y="17616"/>
                      <a:pt x="9837" y="17616"/>
                    </a:cubicBezTo>
                    <a:lnTo>
                      <a:pt x="9709" y="17198"/>
                    </a:lnTo>
                    <a:cubicBezTo>
                      <a:pt x="9709" y="17198"/>
                      <a:pt x="9419" y="17294"/>
                      <a:pt x="8969" y="17455"/>
                    </a:cubicBezTo>
                    <a:cubicBezTo>
                      <a:pt x="8262" y="17680"/>
                      <a:pt x="7233" y="18002"/>
                      <a:pt x="6205" y="18291"/>
                    </a:cubicBezTo>
                    <a:cubicBezTo>
                      <a:pt x="5208" y="18580"/>
                      <a:pt x="4244" y="18805"/>
                      <a:pt x="3826" y="18805"/>
                    </a:cubicBezTo>
                    <a:cubicBezTo>
                      <a:pt x="3569" y="18805"/>
                      <a:pt x="3312" y="18677"/>
                      <a:pt x="3055" y="18420"/>
                    </a:cubicBezTo>
                    <a:cubicBezTo>
                      <a:pt x="2669" y="18034"/>
                      <a:pt x="2347" y="17391"/>
                      <a:pt x="2090" y="16652"/>
                    </a:cubicBezTo>
                    <a:cubicBezTo>
                      <a:pt x="1865" y="15912"/>
                      <a:pt x="1705" y="15109"/>
                      <a:pt x="1705" y="14369"/>
                    </a:cubicBezTo>
                    <a:cubicBezTo>
                      <a:pt x="1705" y="13309"/>
                      <a:pt x="1383" y="11187"/>
                      <a:pt x="1062" y="9033"/>
                    </a:cubicBezTo>
                    <a:cubicBezTo>
                      <a:pt x="740" y="6880"/>
                      <a:pt x="419" y="4694"/>
                      <a:pt x="419" y="3633"/>
                    </a:cubicBezTo>
                    <a:cubicBezTo>
                      <a:pt x="419" y="2637"/>
                      <a:pt x="869" y="1801"/>
                      <a:pt x="1319" y="1222"/>
                    </a:cubicBezTo>
                    <a:cubicBezTo>
                      <a:pt x="1544" y="933"/>
                      <a:pt x="1769" y="708"/>
                      <a:pt x="1930" y="579"/>
                    </a:cubicBezTo>
                    <a:cubicBezTo>
                      <a:pt x="2026" y="483"/>
                      <a:pt x="2090" y="419"/>
                      <a:pt x="2122" y="386"/>
                    </a:cubicBezTo>
                    <a:lnTo>
                      <a:pt x="2187" y="354"/>
                    </a:lnTo>
                    <a:lnTo>
                      <a:pt x="2219" y="354"/>
                    </a:lnTo>
                    <a:lnTo>
                      <a:pt x="19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890;p64">
                <a:extLst>
                  <a:ext uri="{FF2B5EF4-FFF2-40B4-BE49-F238E27FC236}">
                    <a16:creationId xmlns:a16="http://schemas.microsoft.com/office/drawing/2014/main" id="{91144D2B-F274-5DF9-9FDB-77DFC8CEA39B}"/>
                  </a:ext>
                </a:extLst>
              </p:cNvPr>
              <p:cNvSpPr/>
              <p:nvPr/>
            </p:nvSpPr>
            <p:spPr>
              <a:xfrm>
                <a:off x="5006550" y="3155225"/>
                <a:ext cx="124575" cy="303800"/>
              </a:xfrm>
              <a:custGeom>
                <a:avLst/>
                <a:gdLst/>
                <a:ahLst/>
                <a:cxnLst/>
                <a:rect l="l" t="t" r="r" b="b"/>
                <a:pathLst>
                  <a:path w="4983" h="12152" extrusionOk="0">
                    <a:moveTo>
                      <a:pt x="290" y="1"/>
                    </a:moveTo>
                    <a:lnTo>
                      <a:pt x="0" y="322"/>
                    </a:lnTo>
                    <a:cubicBezTo>
                      <a:pt x="33" y="354"/>
                      <a:pt x="1126" y="1383"/>
                      <a:pt x="1126" y="3954"/>
                    </a:cubicBezTo>
                    <a:cubicBezTo>
                      <a:pt x="1126" y="4211"/>
                      <a:pt x="1126" y="4501"/>
                      <a:pt x="1093" y="4790"/>
                    </a:cubicBezTo>
                    <a:cubicBezTo>
                      <a:pt x="1061" y="5208"/>
                      <a:pt x="1061" y="5851"/>
                      <a:pt x="1061" y="6590"/>
                    </a:cubicBezTo>
                    <a:cubicBezTo>
                      <a:pt x="1061" y="8840"/>
                      <a:pt x="1158" y="11894"/>
                      <a:pt x="1158" y="11894"/>
                    </a:cubicBezTo>
                    <a:lnTo>
                      <a:pt x="1190" y="12151"/>
                    </a:lnTo>
                    <a:lnTo>
                      <a:pt x="4983" y="11251"/>
                    </a:lnTo>
                    <a:lnTo>
                      <a:pt x="4886" y="10833"/>
                    </a:lnTo>
                    <a:lnTo>
                      <a:pt x="1597" y="11604"/>
                    </a:lnTo>
                    <a:lnTo>
                      <a:pt x="1597" y="11604"/>
                    </a:lnTo>
                    <a:cubicBezTo>
                      <a:pt x="1585" y="11290"/>
                      <a:pt x="1564" y="10742"/>
                      <a:pt x="1543" y="10062"/>
                    </a:cubicBezTo>
                    <a:cubicBezTo>
                      <a:pt x="1511" y="9033"/>
                      <a:pt x="1479" y="7715"/>
                      <a:pt x="1479" y="6590"/>
                    </a:cubicBezTo>
                    <a:cubicBezTo>
                      <a:pt x="1479" y="5851"/>
                      <a:pt x="1479" y="5208"/>
                      <a:pt x="1511" y="4822"/>
                    </a:cubicBezTo>
                    <a:cubicBezTo>
                      <a:pt x="1543" y="4533"/>
                      <a:pt x="1543" y="4211"/>
                      <a:pt x="1543" y="3954"/>
                    </a:cubicBezTo>
                    <a:cubicBezTo>
                      <a:pt x="1543" y="1190"/>
                      <a:pt x="322" y="33"/>
                      <a:pt x="29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3891;p64">
                <a:extLst>
                  <a:ext uri="{FF2B5EF4-FFF2-40B4-BE49-F238E27FC236}">
                    <a16:creationId xmlns:a16="http://schemas.microsoft.com/office/drawing/2014/main" id="{E05F5A6B-EB22-45E4-81CF-B43738ED8BEE}"/>
                  </a:ext>
                </a:extLst>
              </p:cNvPr>
              <p:cNvSpPr/>
              <p:nvPr/>
            </p:nvSpPr>
            <p:spPr>
              <a:xfrm>
                <a:off x="5276575" y="3402800"/>
                <a:ext cx="204925" cy="104425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4177" extrusionOk="0">
                    <a:moveTo>
                      <a:pt x="2607" y="1"/>
                    </a:moveTo>
                    <a:cubicBezTo>
                      <a:pt x="2500" y="1"/>
                      <a:pt x="2401" y="10"/>
                      <a:pt x="2314" y="30"/>
                    </a:cubicBezTo>
                    <a:cubicBezTo>
                      <a:pt x="2154" y="94"/>
                      <a:pt x="1254" y="255"/>
                      <a:pt x="0" y="448"/>
                    </a:cubicBezTo>
                    <a:lnTo>
                      <a:pt x="482" y="2666"/>
                    </a:lnTo>
                    <a:cubicBezTo>
                      <a:pt x="1672" y="2216"/>
                      <a:pt x="2411" y="1927"/>
                      <a:pt x="2411" y="1927"/>
                    </a:cubicBezTo>
                    <a:cubicBezTo>
                      <a:pt x="2411" y="1927"/>
                      <a:pt x="4050" y="3084"/>
                      <a:pt x="4693" y="3084"/>
                    </a:cubicBezTo>
                    <a:cubicBezTo>
                      <a:pt x="5304" y="3052"/>
                      <a:pt x="7072" y="3020"/>
                      <a:pt x="7072" y="3020"/>
                    </a:cubicBezTo>
                    <a:cubicBezTo>
                      <a:pt x="7072" y="3020"/>
                      <a:pt x="7779" y="4177"/>
                      <a:pt x="8004" y="4177"/>
                    </a:cubicBezTo>
                    <a:cubicBezTo>
                      <a:pt x="8197" y="4177"/>
                      <a:pt x="8133" y="3630"/>
                      <a:pt x="8036" y="3213"/>
                    </a:cubicBezTo>
                    <a:cubicBezTo>
                      <a:pt x="7972" y="2795"/>
                      <a:pt x="7586" y="1734"/>
                      <a:pt x="7586" y="1734"/>
                    </a:cubicBezTo>
                    <a:cubicBezTo>
                      <a:pt x="7586" y="1734"/>
                      <a:pt x="5690" y="609"/>
                      <a:pt x="4757" y="416"/>
                    </a:cubicBezTo>
                    <a:cubicBezTo>
                      <a:pt x="4001" y="254"/>
                      <a:pt x="3176" y="1"/>
                      <a:pt x="26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3892;p64">
                <a:extLst>
                  <a:ext uri="{FF2B5EF4-FFF2-40B4-BE49-F238E27FC236}">
                    <a16:creationId xmlns:a16="http://schemas.microsoft.com/office/drawing/2014/main" id="{94A2A2A9-601C-738F-C8F5-270D5186BBAC}"/>
                  </a:ext>
                </a:extLst>
              </p:cNvPr>
              <p:cNvSpPr/>
              <p:nvPr/>
            </p:nvSpPr>
            <p:spPr>
              <a:xfrm>
                <a:off x="5270125" y="3397925"/>
                <a:ext cx="215400" cy="114925"/>
              </a:xfrm>
              <a:custGeom>
                <a:avLst/>
                <a:gdLst/>
                <a:ahLst/>
                <a:cxnLst/>
                <a:rect l="l" t="t" r="r" b="b"/>
                <a:pathLst>
                  <a:path w="8616" h="4597" extrusionOk="0">
                    <a:moveTo>
                      <a:pt x="2894" y="418"/>
                    </a:moveTo>
                    <a:cubicBezTo>
                      <a:pt x="3408" y="418"/>
                      <a:pt x="4212" y="643"/>
                      <a:pt x="4983" y="804"/>
                    </a:cubicBezTo>
                    <a:cubicBezTo>
                      <a:pt x="5401" y="900"/>
                      <a:pt x="6108" y="1222"/>
                      <a:pt x="6687" y="1543"/>
                    </a:cubicBezTo>
                    <a:cubicBezTo>
                      <a:pt x="6976" y="1672"/>
                      <a:pt x="7233" y="1832"/>
                      <a:pt x="7426" y="1929"/>
                    </a:cubicBezTo>
                    <a:cubicBezTo>
                      <a:pt x="7530" y="1998"/>
                      <a:pt x="7615" y="2049"/>
                      <a:pt x="7672" y="2081"/>
                    </a:cubicBezTo>
                    <a:lnTo>
                      <a:pt x="7672" y="2081"/>
                    </a:lnTo>
                    <a:cubicBezTo>
                      <a:pt x="7705" y="2171"/>
                      <a:pt x="7775" y="2363"/>
                      <a:pt x="7844" y="2572"/>
                    </a:cubicBezTo>
                    <a:cubicBezTo>
                      <a:pt x="7941" y="2893"/>
                      <a:pt x="8069" y="3247"/>
                      <a:pt x="8101" y="3440"/>
                    </a:cubicBezTo>
                    <a:cubicBezTo>
                      <a:pt x="8131" y="3646"/>
                      <a:pt x="8160" y="3879"/>
                      <a:pt x="8165" y="4040"/>
                    </a:cubicBezTo>
                    <a:lnTo>
                      <a:pt x="8165" y="4040"/>
                    </a:lnTo>
                    <a:cubicBezTo>
                      <a:pt x="8135" y="4005"/>
                      <a:pt x="8102" y="3966"/>
                      <a:pt x="8069" y="3922"/>
                    </a:cubicBezTo>
                    <a:cubicBezTo>
                      <a:pt x="7941" y="3761"/>
                      <a:pt x="7812" y="3568"/>
                      <a:pt x="7683" y="3408"/>
                    </a:cubicBezTo>
                    <a:cubicBezTo>
                      <a:pt x="7587" y="3215"/>
                      <a:pt x="7490" y="3086"/>
                      <a:pt x="7490" y="3086"/>
                    </a:cubicBezTo>
                    <a:lnTo>
                      <a:pt x="7426" y="2990"/>
                    </a:lnTo>
                    <a:lnTo>
                      <a:pt x="7330" y="2990"/>
                    </a:lnTo>
                    <a:cubicBezTo>
                      <a:pt x="7330" y="2990"/>
                      <a:pt x="5610" y="3052"/>
                      <a:pt x="4946" y="3054"/>
                    </a:cubicBezTo>
                    <a:lnTo>
                      <a:pt x="4946" y="3054"/>
                    </a:lnTo>
                    <a:cubicBezTo>
                      <a:pt x="4817" y="3052"/>
                      <a:pt x="4627" y="2988"/>
                      <a:pt x="4405" y="2893"/>
                    </a:cubicBezTo>
                    <a:cubicBezTo>
                      <a:pt x="4051" y="2732"/>
                      <a:pt x="3633" y="2507"/>
                      <a:pt x="3344" y="2315"/>
                    </a:cubicBezTo>
                    <a:cubicBezTo>
                      <a:pt x="3183" y="2218"/>
                      <a:pt x="3055" y="2122"/>
                      <a:pt x="2958" y="2057"/>
                    </a:cubicBezTo>
                    <a:cubicBezTo>
                      <a:pt x="2862" y="1993"/>
                      <a:pt x="2797" y="1961"/>
                      <a:pt x="2797" y="1961"/>
                    </a:cubicBezTo>
                    <a:lnTo>
                      <a:pt x="2701" y="1897"/>
                    </a:lnTo>
                    <a:lnTo>
                      <a:pt x="2605" y="1929"/>
                    </a:lnTo>
                    <a:cubicBezTo>
                      <a:pt x="2605" y="1929"/>
                      <a:pt x="1936" y="2180"/>
                      <a:pt x="910" y="2577"/>
                    </a:cubicBezTo>
                    <a:lnTo>
                      <a:pt x="910" y="2577"/>
                    </a:lnTo>
                    <a:lnTo>
                      <a:pt x="529" y="821"/>
                    </a:lnTo>
                    <a:lnTo>
                      <a:pt x="529" y="821"/>
                    </a:lnTo>
                    <a:cubicBezTo>
                      <a:pt x="1062" y="716"/>
                      <a:pt x="1500" y="635"/>
                      <a:pt x="1865" y="579"/>
                    </a:cubicBezTo>
                    <a:cubicBezTo>
                      <a:pt x="2251" y="514"/>
                      <a:pt x="2508" y="482"/>
                      <a:pt x="2605" y="450"/>
                    </a:cubicBezTo>
                    <a:cubicBezTo>
                      <a:pt x="2701" y="418"/>
                      <a:pt x="2797" y="418"/>
                      <a:pt x="2894" y="418"/>
                    </a:cubicBezTo>
                    <a:close/>
                    <a:moveTo>
                      <a:pt x="2894" y="0"/>
                    </a:moveTo>
                    <a:cubicBezTo>
                      <a:pt x="2765" y="0"/>
                      <a:pt x="2637" y="0"/>
                      <a:pt x="2508" y="32"/>
                    </a:cubicBezTo>
                    <a:cubicBezTo>
                      <a:pt x="2444" y="32"/>
                      <a:pt x="2187" y="97"/>
                      <a:pt x="1801" y="161"/>
                    </a:cubicBezTo>
                    <a:cubicBezTo>
                      <a:pt x="1383" y="225"/>
                      <a:pt x="837" y="322"/>
                      <a:pt x="226" y="418"/>
                    </a:cubicBezTo>
                    <a:lnTo>
                      <a:pt x="1" y="482"/>
                    </a:lnTo>
                    <a:lnTo>
                      <a:pt x="612" y="3150"/>
                    </a:lnTo>
                    <a:lnTo>
                      <a:pt x="837" y="3054"/>
                    </a:lnTo>
                    <a:cubicBezTo>
                      <a:pt x="1707" y="2715"/>
                      <a:pt x="2341" y="2468"/>
                      <a:pt x="2615" y="2366"/>
                    </a:cubicBezTo>
                    <a:lnTo>
                      <a:pt x="2615" y="2366"/>
                    </a:lnTo>
                    <a:cubicBezTo>
                      <a:pt x="2757" y="2462"/>
                      <a:pt x="3081" y="2677"/>
                      <a:pt x="3440" y="2893"/>
                    </a:cubicBezTo>
                    <a:cubicBezTo>
                      <a:pt x="3697" y="3022"/>
                      <a:pt x="3955" y="3182"/>
                      <a:pt x="4212" y="3279"/>
                    </a:cubicBezTo>
                    <a:cubicBezTo>
                      <a:pt x="4469" y="3408"/>
                      <a:pt x="4726" y="3472"/>
                      <a:pt x="4951" y="3472"/>
                    </a:cubicBezTo>
                    <a:cubicBezTo>
                      <a:pt x="5469" y="3472"/>
                      <a:pt x="6817" y="3449"/>
                      <a:pt x="7216" y="3442"/>
                    </a:cubicBezTo>
                    <a:lnTo>
                      <a:pt x="7216" y="3442"/>
                    </a:lnTo>
                    <a:cubicBezTo>
                      <a:pt x="7291" y="3562"/>
                      <a:pt x="7407" y="3748"/>
                      <a:pt x="7523" y="3922"/>
                    </a:cubicBezTo>
                    <a:cubicBezTo>
                      <a:pt x="7651" y="4083"/>
                      <a:pt x="7748" y="4211"/>
                      <a:pt x="7876" y="4340"/>
                    </a:cubicBezTo>
                    <a:cubicBezTo>
                      <a:pt x="7908" y="4404"/>
                      <a:pt x="7973" y="4468"/>
                      <a:pt x="8037" y="4500"/>
                    </a:cubicBezTo>
                    <a:cubicBezTo>
                      <a:pt x="8069" y="4533"/>
                      <a:pt x="8133" y="4597"/>
                      <a:pt x="8262" y="4597"/>
                    </a:cubicBezTo>
                    <a:cubicBezTo>
                      <a:pt x="8326" y="4597"/>
                      <a:pt x="8391" y="4565"/>
                      <a:pt x="8455" y="4533"/>
                    </a:cubicBezTo>
                    <a:cubicBezTo>
                      <a:pt x="8551" y="4436"/>
                      <a:pt x="8551" y="4372"/>
                      <a:pt x="8583" y="4308"/>
                    </a:cubicBezTo>
                    <a:cubicBezTo>
                      <a:pt x="8583" y="4243"/>
                      <a:pt x="8616" y="4147"/>
                      <a:pt x="8616" y="4083"/>
                    </a:cubicBezTo>
                    <a:cubicBezTo>
                      <a:pt x="8616" y="3858"/>
                      <a:pt x="8551" y="3600"/>
                      <a:pt x="8519" y="3375"/>
                    </a:cubicBezTo>
                    <a:cubicBezTo>
                      <a:pt x="8455" y="3118"/>
                      <a:pt x="8358" y="2765"/>
                      <a:pt x="8262" y="2443"/>
                    </a:cubicBezTo>
                    <a:cubicBezTo>
                      <a:pt x="8133" y="2122"/>
                      <a:pt x="8037" y="1865"/>
                      <a:pt x="8037" y="1865"/>
                    </a:cubicBezTo>
                    <a:lnTo>
                      <a:pt x="8037" y="1800"/>
                    </a:lnTo>
                    <a:lnTo>
                      <a:pt x="7973" y="1768"/>
                    </a:lnTo>
                    <a:cubicBezTo>
                      <a:pt x="7973" y="1768"/>
                      <a:pt x="7490" y="1479"/>
                      <a:pt x="6880" y="1157"/>
                    </a:cubicBezTo>
                    <a:cubicBezTo>
                      <a:pt x="6269" y="836"/>
                      <a:pt x="5562" y="514"/>
                      <a:pt x="5048" y="386"/>
                    </a:cubicBezTo>
                    <a:cubicBezTo>
                      <a:pt x="4308" y="257"/>
                      <a:pt x="3537" y="0"/>
                      <a:pt x="28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893;p64">
                <a:extLst>
                  <a:ext uri="{FF2B5EF4-FFF2-40B4-BE49-F238E27FC236}">
                    <a16:creationId xmlns:a16="http://schemas.microsoft.com/office/drawing/2014/main" id="{FC0EA386-4939-D961-D8E7-B8048CCA95E8}"/>
                  </a:ext>
                </a:extLst>
              </p:cNvPr>
              <p:cNvSpPr/>
              <p:nvPr/>
            </p:nvSpPr>
            <p:spPr>
              <a:xfrm>
                <a:off x="5526475" y="3239600"/>
                <a:ext cx="90850" cy="322275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12891" extrusionOk="0">
                    <a:moveTo>
                      <a:pt x="2894" y="1"/>
                    </a:moveTo>
                    <a:lnTo>
                      <a:pt x="1" y="12698"/>
                    </a:lnTo>
                    <a:lnTo>
                      <a:pt x="740" y="12891"/>
                    </a:lnTo>
                    <a:lnTo>
                      <a:pt x="3633" y="194"/>
                    </a:lnTo>
                    <a:lnTo>
                      <a:pt x="28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3894;p64">
                <a:extLst>
                  <a:ext uri="{FF2B5EF4-FFF2-40B4-BE49-F238E27FC236}">
                    <a16:creationId xmlns:a16="http://schemas.microsoft.com/office/drawing/2014/main" id="{1BFBB8A3-DBCC-6F71-CB71-4F4EE3A2BB76}"/>
                  </a:ext>
                </a:extLst>
              </p:cNvPr>
              <p:cNvSpPr/>
              <p:nvPr/>
            </p:nvSpPr>
            <p:spPr>
              <a:xfrm>
                <a:off x="5520050" y="3233175"/>
                <a:ext cx="103700" cy="335125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13405" extrusionOk="0">
                    <a:moveTo>
                      <a:pt x="3312" y="515"/>
                    </a:moveTo>
                    <a:lnTo>
                      <a:pt x="3633" y="611"/>
                    </a:lnTo>
                    <a:lnTo>
                      <a:pt x="852" y="12873"/>
                    </a:lnTo>
                    <a:lnTo>
                      <a:pt x="852" y="12873"/>
                    </a:lnTo>
                    <a:lnTo>
                      <a:pt x="515" y="12794"/>
                    </a:lnTo>
                    <a:lnTo>
                      <a:pt x="3312" y="515"/>
                    </a:lnTo>
                    <a:close/>
                    <a:moveTo>
                      <a:pt x="2990" y="1"/>
                    </a:moveTo>
                    <a:lnTo>
                      <a:pt x="1" y="13116"/>
                    </a:lnTo>
                    <a:lnTo>
                      <a:pt x="1158" y="13405"/>
                    </a:lnTo>
                    <a:lnTo>
                      <a:pt x="1222" y="13180"/>
                    </a:lnTo>
                    <a:lnTo>
                      <a:pt x="4147" y="290"/>
                    </a:lnTo>
                    <a:lnTo>
                      <a:pt x="29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895;p64">
                <a:extLst>
                  <a:ext uri="{FF2B5EF4-FFF2-40B4-BE49-F238E27FC236}">
                    <a16:creationId xmlns:a16="http://schemas.microsoft.com/office/drawing/2014/main" id="{A0C00C3B-9D0D-8A8D-E61D-52B17E537DB8}"/>
                  </a:ext>
                </a:extLst>
              </p:cNvPr>
              <p:cNvSpPr/>
              <p:nvPr/>
            </p:nvSpPr>
            <p:spPr>
              <a:xfrm>
                <a:off x="5156825" y="3548200"/>
                <a:ext cx="391375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5655" h="1094" extrusionOk="0">
                    <a:moveTo>
                      <a:pt x="15623" y="0"/>
                    </a:moveTo>
                    <a:lnTo>
                      <a:pt x="0" y="322"/>
                    </a:lnTo>
                    <a:lnTo>
                      <a:pt x="33" y="1093"/>
                    </a:lnTo>
                    <a:lnTo>
                      <a:pt x="15655" y="772"/>
                    </a:lnTo>
                    <a:lnTo>
                      <a:pt x="156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896;p64">
                <a:extLst>
                  <a:ext uri="{FF2B5EF4-FFF2-40B4-BE49-F238E27FC236}">
                    <a16:creationId xmlns:a16="http://schemas.microsoft.com/office/drawing/2014/main" id="{0520C36F-550F-B104-53CB-629E55D05128}"/>
                  </a:ext>
                </a:extLst>
              </p:cNvPr>
              <p:cNvSpPr/>
              <p:nvPr/>
            </p:nvSpPr>
            <p:spPr>
              <a:xfrm>
                <a:off x="5152000" y="3542575"/>
                <a:ext cx="401025" cy="38600"/>
              </a:xfrm>
              <a:custGeom>
                <a:avLst/>
                <a:gdLst/>
                <a:ahLst/>
                <a:cxnLst/>
                <a:rect l="l" t="t" r="r" b="b"/>
                <a:pathLst>
                  <a:path w="16041" h="1544" extrusionOk="0">
                    <a:moveTo>
                      <a:pt x="15623" y="418"/>
                    </a:moveTo>
                    <a:lnTo>
                      <a:pt x="15623" y="776"/>
                    </a:lnTo>
                    <a:lnTo>
                      <a:pt x="15623" y="776"/>
                    </a:lnTo>
                    <a:lnTo>
                      <a:pt x="418" y="1125"/>
                    </a:lnTo>
                    <a:lnTo>
                      <a:pt x="418" y="772"/>
                    </a:lnTo>
                    <a:lnTo>
                      <a:pt x="15623" y="418"/>
                    </a:lnTo>
                    <a:close/>
                    <a:moveTo>
                      <a:pt x="16041" y="0"/>
                    </a:moveTo>
                    <a:lnTo>
                      <a:pt x="1" y="354"/>
                    </a:lnTo>
                    <a:lnTo>
                      <a:pt x="1" y="1543"/>
                    </a:lnTo>
                    <a:lnTo>
                      <a:pt x="16041" y="1190"/>
                    </a:lnTo>
                    <a:lnTo>
                      <a:pt x="16041" y="965"/>
                    </a:lnTo>
                    <a:lnTo>
                      <a:pt x="160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897;p64">
                <a:extLst>
                  <a:ext uri="{FF2B5EF4-FFF2-40B4-BE49-F238E27FC236}">
                    <a16:creationId xmlns:a16="http://schemas.microsoft.com/office/drawing/2014/main" id="{106407AB-9A3A-CE4A-63C6-145B937CCF57}"/>
                  </a:ext>
                </a:extLst>
              </p:cNvPr>
              <p:cNvSpPr/>
              <p:nvPr/>
            </p:nvSpPr>
            <p:spPr>
              <a:xfrm>
                <a:off x="5553000" y="2925400"/>
                <a:ext cx="167175" cy="19047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7619" extrusionOk="0">
                    <a:moveTo>
                      <a:pt x="1" y="0"/>
                    </a:moveTo>
                    <a:lnTo>
                      <a:pt x="3344" y="7618"/>
                    </a:lnTo>
                    <a:lnTo>
                      <a:pt x="66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898;p64">
                <a:extLst>
                  <a:ext uri="{FF2B5EF4-FFF2-40B4-BE49-F238E27FC236}">
                    <a16:creationId xmlns:a16="http://schemas.microsoft.com/office/drawing/2014/main" id="{3759013A-9A5B-98F4-C5F3-770AC0455517}"/>
                  </a:ext>
                </a:extLst>
              </p:cNvPr>
              <p:cNvSpPr/>
              <p:nvPr/>
            </p:nvSpPr>
            <p:spPr>
              <a:xfrm>
                <a:off x="2940475" y="4391175"/>
                <a:ext cx="989275" cy="520775"/>
              </a:xfrm>
              <a:custGeom>
                <a:avLst/>
                <a:gdLst/>
                <a:ahLst/>
                <a:cxnLst/>
                <a:rect l="l" t="t" r="r" b="b"/>
                <a:pathLst>
                  <a:path w="39571" h="20831" extrusionOk="0">
                    <a:moveTo>
                      <a:pt x="4565" y="1"/>
                    </a:moveTo>
                    <a:lnTo>
                      <a:pt x="4565" y="10094"/>
                    </a:lnTo>
                    <a:cubicBezTo>
                      <a:pt x="4565" y="13405"/>
                      <a:pt x="3440" y="16619"/>
                      <a:pt x="1350" y="19191"/>
                    </a:cubicBezTo>
                    <a:lnTo>
                      <a:pt x="0" y="20830"/>
                    </a:lnTo>
                    <a:lnTo>
                      <a:pt x="39570" y="20830"/>
                    </a:lnTo>
                    <a:lnTo>
                      <a:pt x="38220" y="19191"/>
                    </a:lnTo>
                    <a:cubicBezTo>
                      <a:pt x="36131" y="16619"/>
                      <a:pt x="35006" y="13405"/>
                      <a:pt x="35006" y="10094"/>
                    </a:cubicBezTo>
                    <a:lnTo>
                      <a:pt x="3500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899;p64">
                <a:extLst>
                  <a:ext uri="{FF2B5EF4-FFF2-40B4-BE49-F238E27FC236}">
                    <a16:creationId xmlns:a16="http://schemas.microsoft.com/office/drawing/2014/main" id="{6D77D448-DAD0-7907-B449-B3889CF5DF28}"/>
                  </a:ext>
                </a:extLst>
              </p:cNvPr>
              <p:cNvSpPr/>
              <p:nvPr/>
            </p:nvSpPr>
            <p:spPr>
              <a:xfrm>
                <a:off x="3007975" y="4124375"/>
                <a:ext cx="854250" cy="429975"/>
              </a:xfrm>
              <a:custGeom>
                <a:avLst/>
                <a:gdLst/>
                <a:ahLst/>
                <a:cxnLst/>
                <a:rect l="l" t="t" r="r" b="b"/>
                <a:pathLst>
                  <a:path w="34170" h="17199" extrusionOk="0">
                    <a:moveTo>
                      <a:pt x="1865" y="1"/>
                    </a:moveTo>
                    <a:lnTo>
                      <a:pt x="1865" y="8294"/>
                    </a:lnTo>
                    <a:lnTo>
                      <a:pt x="1865" y="10126"/>
                    </a:lnTo>
                    <a:cubicBezTo>
                      <a:pt x="1865" y="12601"/>
                      <a:pt x="1222" y="15044"/>
                      <a:pt x="0" y="17198"/>
                    </a:cubicBezTo>
                    <a:lnTo>
                      <a:pt x="34170" y="17198"/>
                    </a:lnTo>
                    <a:cubicBezTo>
                      <a:pt x="32948" y="15044"/>
                      <a:pt x="32306" y="12601"/>
                      <a:pt x="32306" y="10126"/>
                    </a:cubicBezTo>
                    <a:lnTo>
                      <a:pt x="32306" y="8294"/>
                    </a:lnTo>
                    <a:lnTo>
                      <a:pt x="32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900;p64">
                <a:extLst>
                  <a:ext uri="{FF2B5EF4-FFF2-40B4-BE49-F238E27FC236}">
                    <a16:creationId xmlns:a16="http://schemas.microsoft.com/office/drawing/2014/main" id="{C6BD4162-A831-36CC-B340-62BE62039362}"/>
                  </a:ext>
                </a:extLst>
              </p:cNvPr>
              <p:cNvSpPr/>
              <p:nvPr/>
            </p:nvSpPr>
            <p:spPr>
              <a:xfrm>
                <a:off x="2934850" y="4385550"/>
                <a:ext cx="1000525" cy="532025"/>
              </a:xfrm>
              <a:custGeom>
                <a:avLst/>
                <a:gdLst/>
                <a:ahLst/>
                <a:cxnLst/>
                <a:rect l="l" t="t" r="r" b="b"/>
                <a:pathLst>
                  <a:path w="40021" h="21281" extrusionOk="0">
                    <a:moveTo>
                      <a:pt x="35006" y="419"/>
                    </a:moveTo>
                    <a:lnTo>
                      <a:pt x="35006" y="10319"/>
                    </a:lnTo>
                    <a:cubicBezTo>
                      <a:pt x="35006" y="13662"/>
                      <a:pt x="36163" y="16941"/>
                      <a:pt x="38284" y="19545"/>
                    </a:cubicBezTo>
                    <a:lnTo>
                      <a:pt x="39345" y="20863"/>
                    </a:lnTo>
                    <a:lnTo>
                      <a:pt x="675" y="20863"/>
                    </a:lnTo>
                    <a:lnTo>
                      <a:pt x="1736" y="19545"/>
                    </a:lnTo>
                    <a:cubicBezTo>
                      <a:pt x="3858" y="16941"/>
                      <a:pt x="5015" y="13662"/>
                      <a:pt x="5015" y="10319"/>
                    </a:cubicBezTo>
                    <a:lnTo>
                      <a:pt x="5015" y="419"/>
                    </a:lnTo>
                    <a:close/>
                    <a:moveTo>
                      <a:pt x="4790" y="1"/>
                    </a:moveTo>
                    <a:cubicBezTo>
                      <a:pt x="4725" y="1"/>
                      <a:pt x="4693" y="33"/>
                      <a:pt x="4661" y="65"/>
                    </a:cubicBezTo>
                    <a:cubicBezTo>
                      <a:pt x="4597" y="97"/>
                      <a:pt x="4597" y="161"/>
                      <a:pt x="4597" y="226"/>
                    </a:cubicBezTo>
                    <a:lnTo>
                      <a:pt x="4597" y="10319"/>
                    </a:lnTo>
                    <a:cubicBezTo>
                      <a:pt x="4597" y="13566"/>
                      <a:pt x="3472" y="16748"/>
                      <a:pt x="1415" y="19287"/>
                    </a:cubicBezTo>
                    <a:lnTo>
                      <a:pt x="65" y="20927"/>
                    </a:lnTo>
                    <a:cubicBezTo>
                      <a:pt x="0" y="20991"/>
                      <a:pt x="0" y="21088"/>
                      <a:pt x="32" y="21152"/>
                    </a:cubicBezTo>
                    <a:cubicBezTo>
                      <a:pt x="65" y="21216"/>
                      <a:pt x="161" y="21280"/>
                      <a:pt x="225" y="21280"/>
                    </a:cubicBezTo>
                    <a:lnTo>
                      <a:pt x="39795" y="21280"/>
                    </a:lnTo>
                    <a:cubicBezTo>
                      <a:pt x="39859" y="21280"/>
                      <a:pt x="39956" y="21216"/>
                      <a:pt x="39988" y="21152"/>
                    </a:cubicBezTo>
                    <a:cubicBezTo>
                      <a:pt x="40020" y="21088"/>
                      <a:pt x="39988" y="20991"/>
                      <a:pt x="39956" y="20927"/>
                    </a:cubicBezTo>
                    <a:lnTo>
                      <a:pt x="38606" y="19287"/>
                    </a:lnTo>
                    <a:cubicBezTo>
                      <a:pt x="36548" y="16748"/>
                      <a:pt x="35423" y="13566"/>
                      <a:pt x="35423" y="10319"/>
                    </a:cubicBezTo>
                    <a:lnTo>
                      <a:pt x="35423" y="226"/>
                    </a:lnTo>
                    <a:cubicBezTo>
                      <a:pt x="35423" y="161"/>
                      <a:pt x="35423" y="97"/>
                      <a:pt x="35359" y="65"/>
                    </a:cubicBezTo>
                    <a:cubicBezTo>
                      <a:pt x="35327" y="33"/>
                      <a:pt x="35263" y="1"/>
                      <a:pt x="35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901;p64">
                <a:extLst>
                  <a:ext uri="{FF2B5EF4-FFF2-40B4-BE49-F238E27FC236}">
                    <a16:creationId xmlns:a16="http://schemas.microsoft.com/office/drawing/2014/main" id="{121ECBE5-1F95-A85F-BB0E-4C8AA4BBF5ED}"/>
                  </a:ext>
                </a:extLst>
              </p:cNvPr>
              <p:cNvSpPr/>
              <p:nvPr/>
            </p:nvSpPr>
            <p:spPr>
              <a:xfrm>
                <a:off x="1906225" y="2226250"/>
                <a:ext cx="3057750" cy="2244525"/>
              </a:xfrm>
              <a:custGeom>
                <a:avLst/>
                <a:gdLst/>
                <a:ahLst/>
                <a:cxnLst/>
                <a:rect l="l" t="t" r="r" b="b"/>
                <a:pathLst>
                  <a:path w="122310" h="89781" extrusionOk="0">
                    <a:moveTo>
                      <a:pt x="4565" y="0"/>
                    </a:moveTo>
                    <a:cubicBezTo>
                      <a:pt x="2058" y="0"/>
                      <a:pt x="0" y="2026"/>
                      <a:pt x="0" y="4533"/>
                    </a:cubicBezTo>
                    <a:lnTo>
                      <a:pt x="0" y="85216"/>
                    </a:lnTo>
                    <a:cubicBezTo>
                      <a:pt x="0" y="87755"/>
                      <a:pt x="2058" y="89780"/>
                      <a:pt x="4565" y="89780"/>
                    </a:cubicBezTo>
                    <a:lnTo>
                      <a:pt x="117745" y="89780"/>
                    </a:lnTo>
                    <a:cubicBezTo>
                      <a:pt x="120253" y="89780"/>
                      <a:pt x="122310" y="87755"/>
                      <a:pt x="122310" y="85216"/>
                    </a:cubicBezTo>
                    <a:lnTo>
                      <a:pt x="122310" y="4533"/>
                    </a:lnTo>
                    <a:cubicBezTo>
                      <a:pt x="122310" y="2026"/>
                      <a:pt x="120253" y="0"/>
                      <a:pt x="1177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3902;p64">
                <a:extLst>
                  <a:ext uri="{FF2B5EF4-FFF2-40B4-BE49-F238E27FC236}">
                    <a16:creationId xmlns:a16="http://schemas.microsoft.com/office/drawing/2014/main" id="{940202A0-BE9B-932C-4A46-E5B061AA1E17}"/>
                  </a:ext>
                </a:extLst>
              </p:cNvPr>
              <p:cNvSpPr/>
              <p:nvPr/>
            </p:nvSpPr>
            <p:spPr>
              <a:xfrm>
                <a:off x="1901400" y="2220625"/>
                <a:ext cx="3067400" cy="2254950"/>
              </a:xfrm>
              <a:custGeom>
                <a:avLst/>
                <a:gdLst/>
                <a:ahLst/>
                <a:cxnLst/>
                <a:rect l="l" t="t" r="r" b="b"/>
                <a:pathLst>
                  <a:path w="122696" h="90198" extrusionOk="0">
                    <a:moveTo>
                      <a:pt x="117938" y="418"/>
                    </a:moveTo>
                    <a:cubicBezTo>
                      <a:pt x="119128" y="418"/>
                      <a:pt x="120221" y="901"/>
                      <a:pt x="120992" y="1704"/>
                    </a:cubicBezTo>
                    <a:cubicBezTo>
                      <a:pt x="121796" y="2476"/>
                      <a:pt x="122278" y="3569"/>
                      <a:pt x="122278" y="4758"/>
                    </a:cubicBezTo>
                    <a:lnTo>
                      <a:pt x="122278" y="85441"/>
                    </a:lnTo>
                    <a:cubicBezTo>
                      <a:pt x="122278" y="86662"/>
                      <a:pt x="121796" y="87723"/>
                      <a:pt x="120992" y="88526"/>
                    </a:cubicBezTo>
                    <a:cubicBezTo>
                      <a:pt x="120221" y="89298"/>
                      <a:pt x="119128" y="89780"/>
                      <a:pt x="117938" y="89780"/>
                    </a:cubicBezTo>
                    <a:lnTo>
                      <a:pt x="4758" y="89780"/>
                    </a:lnTo>
                    <a:cubicBezTo>
                      <a:pt x="3569" y="89780"/>
                      <a:pt x="2476" y="89298"/>
                      <a:pt x="1672" y="88526"/>
                    </a:cubicBezTo>
                    <a:cubicBezTo>
                      <a:pt x="901" y="87723"/>
                      <a:pt x="418" y="86662"/>
                      <a:pt x="418" y="85441"/>
                    </a:cubicBezTo>
                    <a:lnTo>
                      <a:pt x="418" y="4758"/>
                    </a:lnTo>
                    <a:cubicBezTo>
                      <a:pt x="418" y="3569"/>
                      <a:pt x="901" y="2476"/>
                      <a:pt x="1672" y="1704"/>
                    </a:cubicBezTo>
                    <a:cubicBezTo>
                      <a:pt x="2476" y="901"/>
                      <a:pt x="3569" y="418"/>
                      <a:pt x="4758" y="418"/>
                    </a:cubicBezTo>
                    <a:close/>
                    <a:moveTo>
                      <a:pt x="4758" y="0"/>
                    </a:moveTo>
                    <a:cubicBezTo>
                      <a:pt x="2122" y="0"/>
                      <a:pt x="1" y="2122"/>
                      <a:pt x="1" y="4758"/>
                    </a:cubicBezTo>
                    <a:lnTo>
                      <a:pt x="1" y="85441"/>
                    </a:lnTo>
                    <a:cubicBezTo>
                      <a:pt x="1" y="88076"/>
                      <a:pt x="2122" y="90198"/>
                      <a:pt x="4758" y="90198"/>
                    </a:cubicBezTo>
                    <a:lnTo>
                      <a:pt x="117938" y="90198"/>
                    </a:lnTo>
                    <a:cubicBezTo>
                      <a:pt x="120574" y="90198"/>
                      <a:pt x="122696" y="88076"/>
                      <a:pt x="122696" y="85441"/>
                    </a:cubicBezTo>
                    <a:lnTo>
                      <a:pt x="122696" y="4758"/>
                    </a:lnTo>
                    <a:cubicBezTo>
                      <a:pt x="122696" y="2122"/>
                      <a:pt x="120574" y="0"/>
                      <a:pt x="117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3903;p64">
                <a:extLst>
                  <a:ext uri="{FF2B5EF4-FFF2-40B4-BE49-F238E27FC236}">
                    <a16:creationId xmlns:a16="http://schemas.microsoft.com/office/drawing/2014/main" id="{BB1C829C-1AAD-E596-CC26-72A8EF435EB7}"/>
                  </a:ext>
                </a:extLst>
              </p:cNvPr>
              <p:cNvSpPr/>
              <p:nvPr/>
            </p:nvSpPr>
            <p:spPr>
              <a:xfrm>
                <a:off x="1906225" y="4121975"/>
                <a:ext cx="3057750" cy="348800"/>
              </a:xfrm>
              <a:custGeom>
                <a:avLst/>
                <a:gdLst/>
                <a:ahLst/>
                <a:cxnLst/>
                <a:rect l="l" t="t" r="r" b="b"/>
                <a:pathLst>
                  <a:path w="122310" h="13952" extrusionOk="0">
                    <a:moveTo>
                      <a:pt x="0" y="0"/>
                    </a:moveTo>
                    <a:lnTo>
                      <a:pt x="0" y="9387"/>
                    </a:lnTo>
                    <a:cubicBezTo>
                      <a:pt x="0" y="11926"/>
                      <a:pt x="2058" y="13951"/>
                      <a:pt x="4565" y="13951"/>
                    </a:cubicBezTo>
                    <a:lnTo>
                      <a:pt x="117745" y="13951"/>
                    </a:lnTo>
                    <a:cubicBezTo>
                      <a:pt x="120253" y="13951"/>
                      <a:pt x="122310" y="11926"/>
                      <a:pt x="122310" y="9387"/>
                    </a:cubicBezTo>
                    <a:lnTo>
                      <a:pt x="1223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3904;p64">
                <a:extLst>
                  <a:ext uri="{FF2B5EF4-FFF2-40B4-BE49-F238E27FC236}">
                    <a16:creationId xmlns:a16="http://schemas.microsoft.com/office/drawing/2014/main" id="{A058F755-0412-DC13-CA7F-80F327DDB1F6}"/>
                  </a:ext>
                </a:extLst>
              </p:cNvPr>
              <p:cNvSpPr/>
              <p:nvPr/>
            </p:nvSpPr>
            <p:spPr>
              <a:xfrm>
                <a:off x="1901400" y="4116350"/>
                <a:ext cx="3067400" cy="359225"/>
              </a:xfrm>
              <a:custGeom>
                <a:avLst/>
                <a:gdLst/>
                <a:ahLst/>
                <a:cxnLst/>
                <a:rect l="l" t="t" r="r" b="b"/>
                <a:pathLst>
                  <a:path w="122696" h="14369" extrusionOk="0">
                    <a:moveTo>
                      <a:pt x="122278" y="418"/>
                    </a:moveTo>
                    <a:lnTo>
                      <a:pt x="122278" y="9612"/>
                    </a:lnTo>
                    <a:cubicBezTo>
                      <a:pt x="122278" y="10833"/>
                      <a:pt x="121796" y="11894"/>
                      <a:pt x="120992" y="12697"/>
                    </a:cubicBezTo>
                    <a:cubicBezTo>
                      <a:pt x="120221" y="13469"/>
                      <a:pt x="119128" y="13951"/>
                      <a:pt x="117938" y="13951"/>
                    </a:cubicBezTo>
                    <a:lnTo>
                      <a:pt x="4758" y="13951"/>
                    </a:lnTo>
                    <a:cubicBezTo>
                      <a:pt x="3569" y="13951"/>
                      <a:pt x="2476" y="13469"/>
                      <a:pt x="1672" y="12697"/>
                    </a:cubicBezTo>
                    <a:cubicBezTo>
                      <a:pt x="901" y="11894"/>
                      <a:pt x="418" y="10833"/>
                      <a:pt x="418" y="9612"/>
                    </a:cubicBezTo>
                    <a:lnTo>
                      <a:pt x="418" y="418"/>
                    </a:lnTo>
                    <a:close/>
                    <a:moveTo>
                      <a:pt x="193" y="0"/>
                    </a:moveTo>
                    <a:cubicBezTo>
                      <a:pt x="161" y="0"/>
                      <a:pt x="97" y="33"/>
                      <a:pt x="65" y="65"/>
                    </a:cubicBezTo>
                    <a:cubicBezTo>
                      <a:pt x="1" y="97"/>
                      <a:pt x="1" y="161"/>
                      <a:pt x="1" y="225"/>
                    </a:cubicBezTo>
                    <a:lnTo>
                      <a:pt x="1" y="9612"/>
                    </a:lnTo>
                    <a:cubicBezTo>
                      <a:pt x="1" y="12247"/>
                      <a:pt x="2122" y="14369"/>
                      <a:pt x="4758" y="14369"/>
                    </a:cubicBezTo>
                    <a:lnTo>
                      <a:pt x="117938" y="14369"/>
                    </a:lnTo>
                    <a:cubicBezTo>
                      <a:pt x="120574" y="14369"/>
                      <a:pt x="122696" y="12247"/>
                      <a:pt x="122696" y="9612"/>
                    </a:cubicBezTo>
                    <a:lnTo>
                      <a:pt x="122696" y="225"/>
                    </a:lnTo>
                    <a:cubicBezTo>
                      <a:pt x="122696" y="161"/>
                      <a:pt x="122664" y="97"/>
                      <a:pt x="122631" y="65"/>
                    </a:cubicBezTo>
                    <a:cubicBezTo>
                      <a:pt x="122599" y="33"/>
                      <a:pt x="122535" y="0"/>
                      <a:pt x="122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3905;p64">
                <a:extLst>
                  <a:ext uri="{FF2B5EF4-FFF2-40B4-BE49-F238E27FC236}">
                    <a16:creationId xmlns:a16="http://schemas.microsoft.com/office/drawing/2014/main" id="{E13AFFE8-1DB3-6E3E-FCBB-17DAC54320A5}"/>
                  </a:ext>
                </a:extLst>
              </p:cNvPr>
              <p:cNvSpPr/>
              <p:nvPr/>
            </p:nvSpPr>
            <p:spPr>
              <a:xfrm>
                <a:off x="2060525" y="2365275"/>
                <a:ext cx="2749175" cy="1586350"/>
              </a:xfrm>
              <a:custGeom>
                <a:avLst/>
                <a:gdLst/>
                <a:ahLst/>
                <a:cxnLst/>
                <a:rect l="l" t="t" r="r" b="b"/>
                <a:pathLst>
                  <a:path w="109967" h="63454" extrusionOk="0">
                    <a:moveTo>
                      <a:pt x="0" y="0"/>
                    </a:moveTo>
                    <a:lnTo>
                      <a:pt x="0" y="63454"/>
                    </a:lnTo>
                    <a:lnTo>
                      <a:pt x="109966" y="63454"/>
                    </a:lnTo>
                    <a:lnTo>
                      <a:pt x="1099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3906;p64">
                <a:extLst>
                  <a:ext uri="{FF2B5EF4-FFF2-40B4-BE49-F238E27FC236}">
                    <a16:creationId xmlns:a16="http://schemas.microsoft.com/office/drawing/2014/main" id="{87B8E61B-1F4D-E19D-FD70-F80A0799E34F}"/>
                  </a:ext>
                </a:extLst>
              </p:cNvPr>
              <p:cNvSpPr/>
              <p:nvPr/>
            </p:nvSpPr>
            <p:spPr>
              <a:xfrm>
                <a:off x="2054900" y="2360450"/>
                <a:ext cx="2760425" cy="1596000"/>
              </a:xfrm>
              <a:custGeom>
                <a:avLst/>
                <a:gdLst/>
                <a:ahLst/>
                <a:cxnLst/>
                <a:rect l="l" t="t" r="r" b="b"/>
                <a:pathLst>
                  <a:path w="110417" h="63840" extrusionOk="0">
                    <a:moveTo>
                      <a:pt x="109998" y="419"/>
                    </a:moveTo>
                    <a:lnTo>
                      <a:pt x="109998" y="63422"/>
                    </a:lnTo>
                    <a:lnTo>
                      <a:pt x="418" y="63422"/>
                    </a:lnTo>
                    <a:lnTo>
                      <a:pt x="418" y="419"/>
                    </a:lnTo>
                    <a:close/>
                    <a:moveTo>
                      <a:pt x="225" y="1"/>
                    </a:moveTo>
                    <a:cubicBezTo>
                      <a:pt x="161" y="1"/>
                      <a:pt x="97" y="1"/>
                      <a:pt x="64" y="65"/>
                    </a:cubicBezTo>
                    <a:cubicBezTo>
                      <a:pt x="32" y="97"/>
                      <a:pt x="0" y="161"/>
                      <a:pt x="0" y="193"/>
                    </a:cubicBezTo>
                    <a:lnTo>
                      <a:pt x="0" y="63647"/>
                    </a:lnTo>
                    <a:cubicBezTo>
                      <a:pt x="0" y="63711"/>
                      <a:pt x="32" y="63743"/>
                      <a:pt x="64" y="63775"/>
                    </a:cubicBezTo>
                    <a:cubicBezTo>
                      <a:pt x="97" y="63840"/>
                      <a:pt x="161" y="63840"/>
                      <a:pt x="225" y="63840"/>
                    </a:cubicBezTo>
                    <a:lnTo>
                      <a:pt x="110191" y="63840"/>
                    </a:lnTo>
                    <a:cubicBezTo>
                      <a:pt x="110255" y="63840"/>
                      <a:pt x="110320" y="63840"/>
                      <a:pt x="110352" y="63775"/>
                    </a:cubicBezTo>
                    <a:cubicBezTo>
                      <a:pt x="110384" y="63743"/>
                      <a:pt x="110416" y="63711"/>
                      <a:pt x="110416" y="63647"/>
                    </a:cubicBezTo>
                    <a:lnTo>
                      <a:pt x="110416" y="193"/>
                    </a:lnTo>
                    <a:cubicBezTo>
                      <a:pt x="110416" y="161"/>
                      <a:pt x="110384" y="97"/>
                      <a:pt x="110352" y="65"/>
                    </a:cubicBezTo>
                    <a:cubicBezTo>
                      <a:pt x="110320" y="1"/>
                      <a:pt x="110255" y="1"/>
                      <a:pt x="1101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3907;p64">
                <a:extLst>
                  <a:ext uri="{FF2B5EF4-FFF2-40B4-BE49-F238E27FC236}">
                    <a16:creationId xmlns:a16="http://schemas.microsoft.com/office/drawing/2014/main" id="{EA1E3CB5-869A-555A-3939-F01708AA71FD}"/>
                  </a:ext>
                </a:extLst>
              </p:cNvPr>
              <p:cNvSpPr/>
              <p:nvPr/>
            </p:nvSpPr>
            <p:spPr>
              <a:xfrm>
                <a:off x="2940475" y="4911925"/>
                <a:ext cx="989275" cy="45025"/>
              </a:xfrm>
              <a:custGeom>
                <a:avLst/>
                <a:gdLst/>
                <a:ahLst/>
                <a:cxnLst/>
                <a:rect l="l" t="t" r="r" b="b"/>
                <a:pathLst>
                  <a:path w="39571" h="1801" extrusionOk="0">
                    <a:moveTo>
                      <a:pt x="0" y="0"/>
                    </a:moveTo>
                    <a:lnTo>
                      <a:pt x="0" y="1801"/>
                    </a:lnTo>
                    <a:lnTo>
                      <a:pt x="39570" y="1801"/>
                    </a:lnTo>
                    <a:lnTo>
                      <a:pt x="395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3908;p64">
                <a:extLst>
                  <a:ext uri="{FF2B5EF4-FFF2-40B4-BE49-F238E27FC236}">
                    <a16:creationId xmlns:a16="http://schemas.microsoft.com/office/drawing/2014/main" id="{06679E20-EFF3-9CC9-DB25-95438F7C640B}"/>
                  </a:ext>
                </a:extLst>
              </p:cNvPr>
              <p:cNvSpPr/>
              <p:nvPr/>
            </p:nvSpPr>
            <p:spPr>
              <a:xfrm>
                <a:off x="2935650" y="4907100"/>
                <a:ext cx="9997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39989" h="2219" extrusionOk="0">
                    <a:moveTo>
                      <a:pt x="39538" y="418"/>
                    </a:moveTo>
                    <a:lnTo>
                      <a:pt x="39538" y="1801"/>
                    </a:lnTo>
                    <a:lnTo>
                      <a:pt x="418" y="1801"/>
                    </a:lnTo>
                    <a:lnTo>
                      <a:pt x="418" y="418"/>
                    </a:lnTo>
                    <a:close/>
                    <a:moveTo>
                      <a:pt x="193" y="1"/>
                    </a:moveTo>
                    <a:cubicBezTo>
                      <a:pt x="129" y="1"/>
                      <a:pt x="97" y="1"/>
                      <a:pt x="65" y="65"/>
                    </a:cubicBezTo>
                    <a:cubicBezTo>
                      <a:pt x="0" y="97"/>
                      <a:pt x="0" y="161"/>
                      <a:pt x="0" y="193"/>
                    </a:cubicBezTo>
                    <a:lnTo>
                      <a:pt x="0" y="1994"/>
                    </a:lnTo>
                    <a:cubicBezTo>
                      <a:pt x="0" y="2058"/>
                      <a:pt x="0" y="2122"/>
                      <a:pt x="65" y="2154"/>
                    </a:cubicBezTo>
                    <a:cubicBezTo>
                      <a:pt x="97" y="2186"/>
                      <a:pt x="129" y="2219"/>
                      <a:pt x="193" y="2219"/>
                    </a:cubicBezTo>
                    <a:lnTo>
                      <a:pt x="39763" y="2219"/>
                    </a:lnTo>
                    <a:cubicBezTo>
                      <a:pt x="39827" y="2219"/>
                      <a:pt x="39859" y="2186"/>
                      <a:pt x="39924" y="2154"/>
                    </a:cubicBezTo>
                    <a:cubicBezTo>
                      <a:pt x="39956" y="2122"/>
                      <a:pt x="39988" y="2058"/>
                      <a:pt x="39988" y="1994"/>
                    </a:cubicBezTo>
                    <a:lnTo>
                      <a:pt x="39988" y="193"/>
                    </a:lnTo>
                    <a:cubicBezTo>
                      <a:pt x="39988" y="161"/>
                      <a:pt x="39956" y="97"/>
                      <a:pt x="39924" y="65"/>
                    </a:cubicBezTo>
                    <a:cubicBezTo>
                      <a:pt x="39859" y="1"/>
                      <a:pt x="39827" y="1"/>
                      <a:pt x="39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3909;p64">
                <a:extLst>
                  <a:ext uri="{FF2B5EF4-FFF2-40B4-BE49-F238E27FC236}">
                    <a16:creationId xmlns:a16="http://schemas.microsoft.com/office/drawing/2014/main" id="{452FD279-306E-D10F-D15B-E6DB91D603A5}"/>
                  </a:ext>
                </a:extLst>
              </p:cNvPr>
              <p:cNvSpPr/>
              <p:nvPr/>
            </p:nvSpPr>
            <p:spPr>
              <a:xfrm>
                <a:off x="2383575" y="2497075"/>
                <a:ext cx="147875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7973" extrusionOk="0">
                    <a:moveTo>
                      <a:pt x="0" y="0"/>
                    </a:moveTo>
                    <a:lnTo>
                      <a:pt x="3954" y="7972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3910;p64">
                <a:extLst>
                  <a:ext uri="{FF2B5EF4-FFF2-40B4-BE49-F238E27FC236}">
                    <a16:creationId xmlns:a16="http://schemas.microsoft.com/office/drawing/2014/main" id="{2D2D8CDA-B838-266C-3D01-AE7FBF8D27D5}"/>
                  </a:ext>
                </a:extLst>
              </p:cNvPr>
              <p:cNvSpPr/>
              <p:nvPr/>
            </p:nvSpPr>
            <p:spPr>
              <a:xfrm>
                <a:off x="2377950" y="2491450"/>
                <a:ext cx="159125" cy="209975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8399" extrusionOk="0">
                    <a:moveTo>
                      <a:pt x="5883" y="418"/>
                    </a:moveTo>
                    <a:lnTo>
                      <a:pt x="4119" y="7593"/>
                    </a:lnTo>
                    <a:lnTo>
                      <a:pt x="4119" y="7593"/>
                    </a:lnTo>
                    <a:lnTo>
                      <a:pt x="547" y="418"/>
                    </a:lnTo>
                    <a:close/>
                    <a:moveTo>
                      <a:pt x="225" y="0"/>
                    </a:moveTo>
                    <a:cubicBezTo>
                      <a:pt x="129" y="0"/>
                      <a:pt x="65" y="32"/>
                      <a:pt x="32" y="97"/>
                    </a:cubicBezTo>
                    <a:cubicBezTo>
                      <a:pt x="0" y="161"/>
                      <a:pt x="0" y="257"/>
                      <a:pt x="32" y="322"/>
                    </a:cubicBezTo>
                    <a:lnTo>
                      <a:pt x="4018" y="8293"/>
                    </a:lnTo>
                    <a:cubicBezTo>
                      <a:pt x="4045" y="8346"/>
                      <a:pt x="4092" y="8398"/>
                      <a:pt x="4161" y="8398"/>
                    </a:cubicBezTo>
                    <a:cubicBezTo>
                      <a:pt x="4177" y="8398"/>
                      <a:pt x="4193" y="8396"/>
                      <a:pt x="4211" y="8390"/>
                    </a:cubicBezTo>
                    <a:cubicBezTo>
                      <a:pt x="4308" y="8390"/>
                      <a:pt x="4372" y="8326"/>
                      <a:pt x="4404" y="8229"/>
                    </a:cubicBezTo>
                    <a:lnTo>
                      <a:pt x="6365" y="257"/>
                    </a:lnTo>
                    <a:cubicBezTo>
                      <a:pt x="6365" y="193"/>
                      <a:pt x="6365" y="129"/>
                      <a:pt x="6333" y="97"/>
                    </a:cubicBezTo>
                    <a:cubicBezTo>
                      <a:pt x="6268" y="32"/>
                      <a:pt x="6204" y="0"/>
                      <a:pt x="6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3911;p64">
                <a:extLst>
                  <a:ext uri="{FF2B5EF4-FFF2-40B4-BE49-F238E27FC236}">
                    <a16:creationId xmlns:a16="http://schemas.microsoft.com/office/drawing/2014/main" id="{AA9B9CE7-AFE7-0D19-FF78-259557A27BC1}"/>
                  </a:ext>
                </a:extLst>
              </p:cNvPr>
              <p:cNvSpPr/>
              <p:nvPr/>
            </p:nvSpPr>
            <p:spPr>
              <a:xfrm>
                <a:off x="2398825" y="2504300"/>
                <a:ext cx="94875" cy="192100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7684" extrusionOk="0">
                    <a:moveTo>
                      <a:pt x="1" y="0"/>
                    </a:moveTo>
                    <a:lnTo>
                      <a:pt x="3344" y="7683"/>
                    </a:lnTo>
                    <a:lnTo>
                      <a:pt x="37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3912;p64">
                <a:extLst>
                  <a:ext uri="{FF2B5EF4-FFF2-40B4-BE49-F238E27FC236}">
                    <a16:creationId xmlns:a16="http://schemas.microsoft.com/office/drawing/2014/main" id="{5DBF1017-BBDB-B5E4-3775-A47D2D6ED57F}"/>
                  </a:ext>
                </a:extLst>
              </p:cNvPr>
              <p:cNvSpPr/>
              <p:nvPr/>
            </p:nvSpPr>
            <p:spPr>
              <a:xfrm>
                <a:off x="2393200" y="2499475"/>
                <a:ext cx="106125" cy="20195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8078" extrusionOk="0">
                    <a:moveTo>
                      <a:pt x="3794" y="419"/>
                    </a:moveTo>
                    <a:lnTo>
                      <a:pt x="3427" y="6947"/>
                    </a:lnTo>
                    <a:lnTo>
                      <a:pt x="547" y="419"/>
                    </a:lnTo>
                    <a:close/>
                    <a:moveTo>
                      <a:pt x="226" y="1"/>
                    </a:moveTo>
                    <a:cubicBezTo>
                      <a:pt x="162" y="1"/>
                      <a:pt x="97" y="33"/>
                      <a:pt x="65" y="97"/>
                    </a:cubicBezTo>
                    <a:cubicBezTo>
                      <a:pt x="33" y="129"/>
                      <a:pt x="1" y="226"/>
                      <a:pt x="33" y="290"/>
                    </a:cubicBezTo>
                    <a:lnTo>
                      <a:pt x="3376" y="7940"/>
                    </a:lnTo>
                    <a:cubicBezTo>
                      <a:pt x="3429" y="8020"/>
                      <a:pt x="3504" y="8077"/>
                      <a:pt x="3582" y="8077"/>
                    </a:cubicBezTo>
                    <a:cubicBezTo>
                      <a:pt x="3599" y="8077"/>
                      <a:pt x="3616" y="8075"/>
                      <a:pt x="3633" y="8069"/>
                    </a:cubicBezTo>
                    <a:cubicBezTo>
                      <a:pt x="3730" y="8069"/>
                      <a:pt x="3794" y="7972"/>
                      <a:pt x="3794" y="7876"/>
                    </a:cubicBezTo>
                    <a:lnTo>
                      <a:pt x="4244" y="226"/>
                    </a:lnTo>
                    <a:cubicBezTo>
                      <a:pt x="4244" y="161"/>
                      <a:pt x="4212" y="97"/>
                      <a:pt x="4180" y="65"/>
                    </a:cubicBezTo>
                    <a:cubicBezTo>
                      <a:pt x="4148" y="1"/>
                      <a:pt x="4083" y="1"/>
                      <a:pt x="40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3913;p64">
                <a:extLst>
                  <a:ext uri="{FF2B5EF4-FFF2-40B4-BE49-F238E27FC236}">
                    <a16:creationId xmlns:a16="http://schemas.microsoft.com/office/drawing/2014/main" id="{BBBACB1B-EB84-07FB-1193-7E0D2B9776FB}"/>
                  </a:ext>
                </a:extLst>
              </p:cNvPr>
              <p:cNvSpPr/>
              <p:nvPr/>
            </p:nvSpPr>
            <p:spPr>
              <a:xfrm>
                <a:off x="2377950" y="2489825"/>
                <a:ext cx="104475" cy="206575"/>
              </a:xfrm>
              <a:custGeom>
                <a:avLst/>
                <a:gdLst/>
                <a:ahLst/>
                <a:cxnLst/>
                <a:rect l="l" t="t" r="r" b="b"/>
                <a:pathLst>
                  <a:path w="4179" h="8263" extrusionOk="0">
                    <a:moveTo>
                      <a:pt x="0" y="1"/>
                    </a:moveTo>
                    <a:lnTo>
                      <a:pt x="4179" y="8262"/>
                    </a:lnTo>
                    <a:lnTo>
                      <a:pt x="37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3914;p64">
                <a:extLst>
                  <a:ext uri="{FF2B5EF4-FFF2-40B4-BE49-F238E27FC236}">
                    <a16:creationId xmlns:a16="http://schemas.microsoft.com/office/drawing/2014/main" id="{9B8DB966-575A-1722-3611-975428F54CC5}"/>
                  </a:ext>
                </a:extLst>
              </p:cNvPr>
              <p:cNvSpPr/>
              <p:nvPr/>
            </p:nvSpPr>
            <p:spPr>
              <a:xfrm>
                <a:off x="2372325" y="2484200"/>
                <a:ext cx="115725" cy="217225"/>
              </a:xfrm>
              <a:custGeom>
                <a:avLst/>
                <a:gdLst/>
                <a:ahLst/>
                <a:cxnLst/>
                <a:rect l="l" t="t" r="r" b="b"/>
                <a:pathLst>
                  <a:path w="4629" h="8689" extrusionOk="0">
                    <a:moveTo>
                      <a:pt x="3825" y="419"/>
                    </a:moveTo>
                    <a:lnTo>
                      <a:pt x="4166" y="7535"/>
                    </a:lnTo>
                    <a:lnTo>
                      <a:pt x="579" y="419"/>
                    </a:lnTo>
                    <a:close/>
                    <a:moveTo>
                      <a:pt x="225" y="1"/>
                    </a:moveTo>
                    <a:cubicBezTo>
                      <a:pt x="161" y="1"/>
                      <a:pt x="97" y="33"/>
                      <a:pt x="64" y="97"/>
                    </a:cubicBezTo>
                    <a:cubicBezTo>
                      <a:pt x="0" y="162"/>
                      <a:pt x="0" y="258"/>
                      <a:pt x="32" y="322"/>
                    </a:cubicBezTo>
                    <a:lnTo>
                      <a:pt x="4243" y="8583"/>
                    </a:lnTo>
                    <a:cubicBezTo>
                      <a:pt x="4270" y="8636"/>
                      <a:pt x="4339" y="8688"/>
                      <a:pt x="4416" y="8688"/>
                    </a:cubicBezTo>
                    <a:cubicBezTo>
                      <a:pt x="4433" y="8688"/>
                      <a:pt x="4451" y="8686"/>
                      <a:pt x="4468" y="8680"/>
                    </a:cubicBezTo>
                    <a:cubicBezTo>
                      <a:pt x="4565" y="8648"/>
                      <a:pt x="4629" y="8551"/>
                      <a:pt x="4629" y="8455"/>
                    </a:cubicBezTo>
                    <a:lnTo>
                      <a:pt x="4211" y="194"/>
                    </a:lnTo>
                    <a:cubicBezTo>
                      <a:pt x="4211" y="97"/>
                      <a:pt x="4115" y="1"/>
                      <a:pt x="4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3915;p64">
                <a:extLst>
                  <a:ext uri="{FF2B5EF4-FFF2-40B4-BE49-F238E27FC236}">
                    <a16:creationId xmlns:a16="http://schemas.microsoft.com/office/drawing/2014/main" id="{D0ED7607-6FC6-0D45-5230-9262B58EAEAF}"/>
                  </a:ext>
                </a:extLst>
              </p:cNvPr>
              <p:cNvSpPr/>
              <p:nvPr/>
            </p:nvSpPr>
            <p:spPr>
              <a:xfrm>
                <a:off x="2153725" y="2452075"/>
                <a:ext cx="328700" cy="244325"/>
              </a:xfrm>
              <a:custGeom>
                <a:avLst/>
                <a:gdLst/>
                <a:ahLst/>
                <a:cxnLst/>
                <a:rect l="l" t="t" r="r" b="b"/>
                <a:pathLst>
                  <a:path w="13148" h="9773" extrusionOk="0">
                    <a:moveTo>
                      <a:pt x="1" y="0"/>
                    </a:moveTo>
                    <a:lnTo>
                      <a:pt x="2412" y="9772"/>
                    </a:lnTo>
                    <a:lnTo>
                      <a:pt x="13148" y="9772"/>
                    </a:lnTo>
                    <a:lnTo>
                      <a:pt x="11444" y="1125"/>
                    </a:lnTo>
                    <a:lnTo>
                      <a:pt x="6108" y="1125"/>
                    </a:lnTo>
                    <a:lnTo>
                      <a:pt x="51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3916;p64">
                <a:extLst>
                  <a:ext uri="{FF2B5EF4-FFF2-40B4-BE49-F238E27FC236}">
                    <a16:creationId xmlns:a16="http://schemas.microsoft.com/office/drawing/2014/main" id="{EBB1E7E9-D04D-BEF6-A11D-60C8B7F8B13A}"/>
                  </a:ext>
                </a:extLst>
              </p:cNvPr>
              <p:cNvSpPr/>
              <p:nvPr/>
            </p:nvSpPr>
            <p:spPr>
              <a:xfrm>
                <a:off x="2148100" y="2447250"/>
                <a:ext cx="339950" cy="253950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10158" extrusionOk="0">
                    <a:moveTo>
                      <a:pt x="5240" y="418"/>
                    </a:moveTo>
                    <a:lnTo>
                      <a:pt x="6173" y="1447"/>
                    </a:lnTo>
                    <a:cubicBezTo>
                      <a:pt x="6205" y="1511"/>
                      <a:pt x="6269" y="1511"/>
                      <a:pt x="6333" y="1511"/>
                    </a:cubicBezTo>
                    <a:lnTo>
                      <a:pt x="11509" y="1511"/>
                    </a:lnTo>
                    <a:lnTo>
                      <a:pt x="13116" y="9740"/>
                    </a:lnTo>
                    <a:lnTo>
                      <a:pt x="2797" y="9740"/>
                    </a:lnTo>
                    <a:lnTo>
                      <a:pt x="483" y="418"/>
                    </a:lnTo>
                    <a:close/>
                    <a:moveTo>
                      <a:pt x="226" y="0"/>
                    </a:moveTo>
                    <a:cubicBezTo>
                      <a:pt x="162" y="0"/>
                      <a:pt x="97" y="32"/>
                      <a:pt x="65" y="65"/>
                    </a:cubicBezTo>
                    <a:cubicBezTo>
                      <a:pt x="1" y="129"/>
                      <a:pt x="1" y="193"/>
                      <a:pt x="1" y="257"/>
                    </a:cubicBezTo>
                    <a:lnTo>
                      <a:pt x="2412" y="9997"/>
                    </a:lnTo>
                    <a:cubicBezTo>
                      <a:pt x="2444" y="10094"/>
                      <a:pt x="2540" y="10158"/>
                      <a:pt x="2637" y="10158"/>
                    </a:cubicBezTo>
                    <a:lnTo>
                      <a:pt x="13373" y="10158"/>
                    </a:lnTo>
                    <a:cubicBezTo>
                      <a:pt x="13437" y="10158"/>
                      <a:pt x="13502" y="10126"/>
                      <a:pt x="13566" y="10094"/>
                    </a:cubicBezTo>
                    <a:cubicBezTo>
                      <a:pt x="13598" y="10029"/>
                      <a:pt x="13598" y="9965"/>
                      <a:pt x="13598" y="9901"/>
                    </a:cubicBezTo>
                    <a:lnTo>
                      <a:pt x="11894" y="1254"/>
                    </a:lnTo>
                    <a:cubicBezTo>
                      <a:pt x="11862" y="1157"/>
                      <a:pt x="11798" y="1093"/>
                      <a:pt x="11669" y="1093"/>
                    </a:cubicBezTo>
                    <a:lnTo>
                      <a:pt x="6435" y="1093"/>
                    </a:lnTo>
                    <a:lnTo>
                      <a:pt x="5498" y="65"/>
                    </a:lnTo>
                    <a:cubicBezTo>
                      <a:pt x="5465" y="32"/>
                      <a:pt x="5401" y="0"/>
                      <a:pt x="53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3917;p64">
                <a:extLst>
                  <a:ext uri="{FF2B5EF4-FFF2-40B4-BE49-F238E27FC236}">
                    <a16:creationId xmlns:a16="http://schemas.microsoft.com/office/drawing/2014/main" id="{8229A85C-80E8-7735-212C-830C03BD32EE}"/>
                  </a:ext>
                </a:extLst>
              </p:cNvPr>
              <p:cNvSpPr/>
              <p:nvPr/>
            </p:nvSpPr>
            <p:spPr>
              <a:xfrm>
                <a:off x="2383575" y="2857075"/>
                <a:ext cx="147875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7973" extrusionOk="0">
                    <a:moveTo>
                      <a:pt x="0" y="1"/>
                    </a:moveTo>
                    <a:lnTo>
                      <a:pt x="3954" y="7973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3918;p64">
                <a:extLst>
                  <a:ext uri="{FF2B5EF4-FFF2-40B4-BE49-F238E27FC236}">
                    <a16:creationId xmlns:a16="http://schemas.microsoft.com/office/drawing/2014/main" id="{59843E09-97BA-F149-28BC-C30BB53B2EC0}"/>
                  </a:ext>
                </a:extLst>
              </p:cNvPr>
              <p:cNvSpPr/>
              <p:nvPr/>
            </p:nvSpPr>
            <p:spPr>
              <a:xfrm>
                <a:off x="2377950" y="2852275"/>
                <a:ext cx="159125" cy="209750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8390" extrusionOk="0">
                    <a:moveTo>
                      <a:pt x="5883" y="418"/>
                    </a:moveTo>
                    <a:lnTo>
                      <a:pt x="4124" y="7572"/>
                    </a:lnTo>
                    <a:lnTo>
                      <a:pt x="547" y="418"/>
                    </a:lnTo>
                    <a:close/>
                    <a:moveTo>
                      <a:pt x="225" y="0"/>
                    </a:moveTo>
                    <a:cubicBezTo>
                      <a:pt x="129" y="0"/>
                      <a:pt x="65" y="32"/>
                      <a:pt x="32" y="96"/>
                    </a:cubicBezTo>
                    <a:cubicBezTo>
                      <a:pt x="0" y="161"/>
                      <a:pt x="0" y="225"/>
                      <a:pt x="32" y="289"/>
                    </a:cubicBezTo>
                    <a:lnTo>
                      <a:pt x="4018" y="8261"/>
                    </a:lnTo>
                    <a:cubicBezTo>
                      <a:pt x="4050" y="8358"/>
                      <a:pt x="4115" y="8390"/>
                      <a:pt x="4211" y="8390"/>
                    </a:cubicBezTo>
                    <a:cubicBezTo>
                      <a:pt x="4308" y="8358"/>
                      <a:pt x="4372" y="8293"/>
                      <a:pt x="4404" y="8229"/>
                    </a:cubicBezTo>
                    <a:lnTo>
                      <a:pt x="6365" y="257"/>
                    </a:lnTo>
                    <a:cubicBezTo>
                      <a:pt x="6365" y="193"/>
                      <a:pt x="6365" y="129"/>
                      <a:pt x="6333" y="64"/>
                    </a:cubicBezTo>
                    <a:cubicBezTo>
                      <a:pt x="6268" y="32"/>
                      <a:pt x="6204" y="0"/>
                      <a:pt x="6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3919;p64">
                <a:extLst>
                  <a:ext uri="{FF2B5EF4-FFF2-40B4-BE49-F238E27FC236}">
                    <a16:creationId xmlns:a16="http://schemas.microsoft.com/office/drawing/2014/main" id="{4B6B4A66-4F29-90C9-5518-253514FF9253}"/>
                  </a:ext>
                </a:extLst>
              </p:cNvPr>
              <p:cNvSpPr/>
              <p:nvPr/>
            </p:nvSpPr>
            <p:spPr>
              <a:xfrm>
                <a:off x="2398825" y="2865125"/>
                <a:ext cx="94875" cy="191275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7651" extrusionOk="0">
                    <a:moveTo>
                      <a:pt x="1" y="0"/>
                    </a:moveTo>
                    <a:lnTo>
                      <a:pt x="3344" y="7651"/>
                    </a:lnTo>
                    <a:lnTo>
                      <a:pt x="37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3920;p64">
                <a:extLst>
                  <a:ext uri="{FF2B5EF4-FFF2-40B4-BE49-F238E27FC236}">
                    <a16:creationId xmlns:a16="http://schemas.microsoft.com/office/drawing/2014/main" id="{39E0EE16-3CB5-5AE6-573E-68FFB4CEFAEE}"/>
                  </a:ext>
                </a:extLst>
              </p:cNvPr>
              <p:cNvSpPr/>
              <p:nvPr/>
            </p:nvSpPr>
            <p:spPr>
              <a:xfrm>
                <a:off x="2393200" y="2859500"/>
                <a:ext cx="106125" cy="202525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8101" extrusionOk="0">
                    <a:moveTo>
                      <a:pt x="3794" y="418"/>
                    </a:moveTo>
                    <a:lnTo>
                      <a:pt x="3428" y="6950"/>
                    </a:lnTo>
                    <a:lnTo>
                      <a:pt x="3428" y="6950"/>
                    </a:lnTo>
                    <a:lnTo>
                      <a:pt x="547" y="418"/>
                    </a:lnTo>
                    <a:close/>
                    <a:moveTo>
                      <a:pt x="226" y="0"/>
                    </a:moveTo>
                    <a:cubicBezTo>
                      <a:pt x="162" y="0"/>
                      <a:pt x="97" y="33"/>
                      <a:pt x="65" y="97"/>
                    </a:cubicBezTo>
                    <a:cubicBezTo>
                      <a:pt x="33" y="161"/>
                      <a:pt x="1" y="225"/>
                      <a:pt x="33" y="290"/>
                    </a:cubicBezTo>
                    <a:lnTo>
                      <a:pt x="3376" y="7972"/>
                    </a:lnTo>
                    <a:cubicBezTo>
                      <a:pt x="3440" y="8069"/>
                      <a:pt x="3537" y="8101"/>
                      <a:pt x="3633" y="8101"/>
                    </a:cubicBezTo>
                    <a:cubicBezTo>
                      <a:pt x="3730" y="8069"/>
                      <a:pt x="3794" y="8004"/>
                      <a:pt x="3794" y="7876"/>
                    </a:cubicBezTo>
                    <a:lnTo>
                      <a:pt x="4244" y="225"/>
                    </a:lnTo>
                    <a:cubicBezTo>
                      <a:pt x="4244" y="161"/>
                      <a:pt x="4212" y="97"/>
                      <a:pt x="4180" y="65"/>
                    </a:cubicBezTo>
                    <a:cubicBezTo>
                      <a:pt x="4148" y="33"/>
                      <a:pt x="4083" y="0"/>
                      <a:pt x="4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3921;p64">
                <a:extLst>
                  <a:ext uri="{FF2B5EF4-FFF2-40B4-BE49-F238E27FC236}">
                    <a16:creationId xmlns:a16="http://schemas.microsoft.com/office/drawing/2014/main" id="{6DD9E1F6-BBF8-CFC8-6463-9B6D39C0E2EB}"/>
                  </a:ext>
                </a:extLst>
              </p:cNvPr>
              <p:cNvSpPr/>
              <p:nvPr/>
            </p:nvSpPr>
            <p:spPr>
              <a:xfrm>
                <a:off x="2377950" y="2849850"/>
                <a:ext cx="104475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4179" h="8262" extrusionOk="0">
                    <a:moveTo>
                      <a:pt x="0" y="1"/>
                    </a:moveTo>
                    <a:lnTo>
                      <a:pt x="4179" y="8262"/>
                    </a:lnTo>
                    <a:lnTo>
                      <a:pt x="37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3922;p64">
                <a:extLst>
                  <a:ext uri="{FF2B5EF4-FFF2-40B4-BE49-F238E27FC236}">
                    <a16:creationId xmlns:a16="http://schemas.microsoft.com/office/drawing/2014/main" id="{5EBA4C37-8ADE-C68A-E68F-A24686CD1BFE}"/>
                  </a:ext>
                </a:extLst>
              </p:cNvPr>
              <p:cNvSpPr/>
              <p:nvPr/>
            </p:nvSpPr>
            <p:spPr>
              <a:xfrm>
                <a:off x="2372325" y="2844225"/>
                <a:ext cx="115725" cy="217300"/>
              </a:xfrm>
              <a:custGeom>
                <a:avLst/>
                <a:gdLst/>
                <a:ahLst/>
                <a:cxnLst/>
                <a:rect l="l" t="t" r="r" b="b"/>
                <a:pathLst>
                  <a:path w="4629" h="8692" extrusionOk="0">
                    <a:moveTo>
                      <a:pt x="3825" y="451"/>
                    </a:moveTo>
                    <a:lnTo>
                      <a:pt x="4166" y="7538"/>
                    </a:lnTo>
                    <a:lnTo>
                      <a:pt x="579" y="451"/>
                    </a:lnTo>
                    <a:close/>
                    <a:moveTo>
                      <a:pt x="225" y="1"/>
                    </a:moveTo>
                    <a:cubicBezTo>
                      <a:pt x="161" y="1"/>
                      <a:pt x="97" y="65"/>
                      <a:pt x="64" y="129"/>
                    </a:cubicBezTo>
                    <a:cubicBezTo>
                      <a:pt x="0" y="193"/>
                      <a:pt x="0" y="258"/>
                      <a:pt x="32" y="322"/>
                    </a:cubicBezTo>
                    <a:lnTo>
                      <a:pt x="4243" y="8583"/>
                    </a:lnTo>
                    <a:cubicBezTo>
                      <a:pt x="4267" y="8656"/>
                      <a:pt x="4328" y="8692"/>
                      <a:pt x="4397" y="8692"/>
                    </a:cubicBezTo>
                    <a:cubicBezTo>
                      <a:pt x="4420" y="8692"/>
                      <a:pt x="4444" y="8688"/>
                      <a:pt x="4468" y="8680"/>
                    </a:cubicBezTo>
                    <a:cubicBezTo>
                      <a:pt x="4565" y="8680"/>
                      <a:pt x="4629" y="8583"/>
                      <a:pt x="4629" y="8487"/>
                    </a:cubicBezTo>
                    <a:lnTo>
                      <a:pt x="4211" y="226"/>
                    </a:lnTo>
                    <a:cubicBezTo>
                      <a:pt x="4211" y="97"/>
                      <a:pt x="4115" y="1"/>
                      <a:pt x="4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3923;p64">
                <a:extLst>
                  <a:ext uri="{FF2B5EF4-FFF2-40B4-BE49-F238E27FC236}">
                    <a16:creationId xmlns:a16="http://schemas.microsoft.com/office/drawing/2014/main" id="{466B4042-A4EE-0B4E-CBAB-78CFDE2997B7}"/>
                  </a:ext>
                </a:extLst>
              </p:cNvPr>
              <p:cNvSpPr/>
              <p:nvPr/>
            </p:nvSpPr>
            <p:spPr>
              <a:xfrm>
                <a:off x="2153725" y="2812875"/>
                <a:ext cx="328700" cy="243525"/>
              </a:xfrm>
              <a:custGeom>
                <a:avLst/>
                <a:gdLst/>
                <a:ahLst/>
                <a:cxnLst/>
                <a:rect l="l" t="t" r="r" b="b"/>
                <a:pathLst>
                  <a:path w="13148" h="9741" extrusionOk="0">
                    <a:moveTo>
                      <a:pt x="1" y="1"/>
                    </a:moveTo>
                    <a:lnTo>
                      <a:pt x="2412" y="9741"/>
                    </a:lnTo>
                    <a:lnTo>
                      <a:pt x="13148" y="9741"/>
                    </a:lnTo>
                    <a:lnTo>
                      <a:pt x="11444" y="1094"/>
                    </a:lnTo>
                    <a:lnTo>
                      <a:pt x="6108" y="1094"/>
                    </a:lnTo>
                    <a:lnTo>
                      <a:pt x="51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3924;p64">
                <a:extLst>
                  <a:ext uri="{FF2B5EF4-FFF2-40B4-BE49-F238E27FC236}">
                    <a16:creationId xmlns:a16="http://schemas.microsoft.com/office/drawing/2014/main" id="{3EA58D87-DFBC-E672-CD94-6FB33E12AE8A}"/>
                  </a:ext>
                </a:extLst>
              </p:cNvPr>
              <p:cNvSpPr/>
              <p:nvPr/>
            </p:nvSpPr>
            <p:spPr>
              <a:xfrm>
                <a:off x="2148100" y="2807250"/>
                <a:ext cx="339950" cy="2547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10191" extrusionOk="0">
                    <a:moveTo>
                      <a:pt x="5240" y="419"/>
                    </a:moveTo>
                    <a:lnTo>
                      <a:pt x="6173" y="1480"/>
                    </a:lnTo>
                    <a:cubicBezTo>
                      <a:pt x="6205" y="1512"/>
                      <a:pt x="6269" y="1544"/>
                      <a:pt x="6333" y="1544"/>
                    </a:cubicBezTo>
                    <a:lnTo>
                      <a:pt x="11509" y="1544"/>
                    </a:lnTo>
                    <a:lnTo>
                      <a:pt x="13116" y="9741"/>
                    </a:lnTo>
                    <a:lnTo>
                      <a:pt x="2797" y="9741"/>
                    </a:lnTo>
                    <a:lnTo>
                      <a:pt x="483" y="419"/>
                    </a:lnTo>
                    <a:close/>
                    <a:moveTo>
                      <a:pt x="226" y="1"/>
                    </a:moveTo>
                    <a:cubicBezTo>
                      <a:pt x="162" y="1"/>
                      <a:pt x="97" y="33"/>
                      <a:pt x="65" y="97"/>
                    </a:cubicBezTo>
                    <a:cubicBezTo>
                      <a:pt x="1" y="130"/>
                      <a:pt x="1" y="194"/>
                      <a:pt x="1" y="258"/>
                    </a:cubicBezTo>
                    <a:lnTo>
                      <a:pt x="2412" y="10030"/>
                    </a:lnTo>
                    <a:cubicBezTo>
                      <a:pt x="2444" y="10126"/>
                      <a:pt x="2540" y="10191"/>
                      <a:pt x="2637" y="10191"/>
                    </a:cubicBezTo>
                    <a:lnTo>
                      <a:pt x="13373" y="10191"/>
                    </a:lnTo>
                    <a:cubicBezTo>
                      <a:pt x="13437" y="10191"/>
                      <a:pt x="13502" y="10159"/>
                      <a:pt x="13566" y="10094"/>
                    </a:cubicBezTo>
                    <a:cubicBezTo>
                      <a:pt x="13598" y="10062"/>
                      <a:pt x="13598" y="9998"/>
                      <a:pt x="13598" y="9934"/>
                    </a:cubicBezTo>
                    <a:lnTo>
                      <a:pt x="11894" y="1287"/>
                    </a:lnTo>
                    <a:cubicBezTo>
                      <a:pt x="11862" y="1190"/>
                      <a:pt x="11798" y="1126"/>
                      <a:pt x="11669" y="1126"/>
                    </a:cubicBezTo>
                    <a:lnTo>
                      <a:pt x="6437" y="1126"/>
                    </a:lnTo>
                    <a:lnTo>
                      <a:pt x="5498" y="65"/>
                    </a:lnTo>
                    <a:cubicBezTo>
                      <a:pt x="5465" y="33"/>
                      <a:pt x="5401" y="1"/>
                      <a:pt x="53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3925;p64">
                <a:extLst>
                  <a:ext uri="{FF2B5EF4-FFF2-40B4-BE49-F238E27FC236}">
                    <a16:creationId xmlns:a16="http://schemas.microsoft.com/office/drawing/2014/main" id="{82434C03-C3FF-3A6F-D317-47FACEC4BFFC}"/>
                  </a:ext>
                </a:extLst>
              </p:cNvPr>
              <p:cNvSpPr/>
              <p:nvPr/>
            </p:nvSpPr>
            <p:spPr>
              <a:xfrm>
                <a:off x="2383575" y="3217900"/>
                <a:ext cx="147875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7973" extrusionOk="0">
                    <a:moveTo>
                      <a:pt x="0" y="1"/>
                    </a:moveTo>
                    <a:lnTo>
                      <a:pt x="3954" y="7973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3926;p64">
                <a:extLst>
                  <a:ext uri="{FF2B5EF4-FFF2-40B4-BE49-F238E27FC236}">
                    <a16:creationId xmlns:a16="http://schemas.microsoft.com/office/drawing/2014/main" id="{D77AFF70-78EF-DD21-5F8D-603700FE6487}"/>
                  </a:ext>
                </a:extLst>
              </p:cNvPr>
              <p:cNvSpPr/>
              <p:nvPr/>
            </p:nvSpPr>
            <p:spPr>
              <a:xfrm>
                <a:off x="2377950" y="3212275"/>
                <a:ext cx="159125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8391" extrusionOk="0">
                    <a:moveTo>
                      <a:pt x="5883" y="419"/>
                    </a:moveTo>
                    <a:lnTo>
                      <a:pt x="4119" y="7593"/>
                    </a:lnTo>
                    <a:lnTo>
                      <a:pt x="4119" y="7593"/>
                    </a:lnTo>
                    <a:lnTo>
                      <a:pt x="547" y="419"/>
                    </a:lnTo>
                    <a:close/>
                    <a:moveTo>
                      <a:pt x="225" y="1"/>
                    </a:moveTo>
                    <a:cubicBezTo>
                      <a:pt x="129" y="1"/>
                      <a:pt x="65" y="33"/>
                      <a:pt x="32" y="97"/>
                    </a:cubicBezTo>
                    <a:cubicBezTo>
                      <a:pt x="0" y="162"/>
                      <a:pt x="0" y="258"/>
                      <a:pt x="32" y="322"/>
                    </a:cubicBezTo>
                    <a:lnTo>
                      <a:pt x="4018" y="8294"/>
                    </a:lnTo>
                    <a:cubicBezTo>
                      <a:pt x="4050" y="8358"/>
                      <a:pt x="4115" y="8391"/>
                      <a:pt x="4211" y="8391"/>
                    </a:cubicBezTo>
                    <a:cubicBezTo>
                      <a:pt x="4308" y="8391"/>
                      <a:pt x="4372" y="8326"/>
                      <a:pt x="4404" y="8230"/>
                    </a:cubicBezTo>
                    <a:lnTo>
                      <a:pt x="6365" y="258"/>
                    </a:lnTo>
                    <a:cubicBezTo>
                      <a:pt x="6365" y="194"/>
                      <a:pt x="6365" y="129"/>
                      <a:pt x="6333" y="97"/>
                    </a:cubicBezTo>
                    <a:cubicBezTo>
                      <a:pt x="6268" y="33"/>
                      <a:pt x="6204" y="1"/>
                      <a:pt x="6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3927;p64">
                <a:extLst>
                  <a:ext uri="{FF2B5EF4-FFF2-40B4-BE49-F238E27FC236}">
                    <a16:creationId xmlns:a16="http://schemas.microsoft.com/office/drawing/2014/main" id="{31C4AC95-66DF-1493-9F6D-21DE86BC53D4}"/>
                  </a:ext>
                </a:extLst>
              </p:cNvPr>
              <p:cNvSpPr/>
              <p:nvPr/>
            </p:nvSpPr>
            <p:spPr>
              <a:xfrm>
                <a:off x="2398825" y="3225150"/>
                <a:ext cx="94875" cy="192075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7683" extrusionOk="0">
                    <a:moveTo>
                      <a:pt x="1" y="0"/>
                    </a:moveTo>
                    <a:lnTo>
                      <a:pt x="3344" y="7683"/>
                    </a:lnTo>
                    <a:lnTo>
                      <a:pt x="37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3928;p64">
                <a:extLst>
                  <a:ext uri="{FF2B5EF4-FFF2-40B4-BE49-F238E27FC236}">
                    <a16:creationId xmlns:a16="http://schemas.microsoft.com/office/drawing/2014/main" id="{B3AFC923-22A7-7ACB-FF63-854DB20F394B}"/>
                  </a:ext>
                </a:extLst>
              </p:cNvPr>
              <p:cNvSpPr/>
              <p:nvPr/>
            </p:nvSpPr>
            <p:spPr>
              <a:xfrm>
                <a:off x="2393200" y="3219525"/>
                <a:ext cx="10612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8109" extrusionOk="0">
                    <a:moveTo>
                      <a:pt x="3794" y="450"/>
                    </a:moveTo>
                    <a:lnTo>
                      <a:pt x="3427" y="6978"/>
                    </a:lnTo>
                    <a:lnTo>
                      <a:pt x="547" y="450"/>
                    </a:lnTo>
                    <a:close/>
                    <a:moveTo>
                      <a:pt x="226" y="0"/>
                    </a:moveTo>
                    <a:cubicBezTo>
                      <a:pt x="162" y="0"/>
                      <a:pt x="97" y="64"/>
                      <a:pt x="65" y="97"/>
                    </a:cubicBezTo>
                    <a:cubicBezTo>
                      <a:pt x="33" y="161"/>
                      <a:pt x="1" y="257"/>
                      <a:pt x="33" y="322"/>
                    </a:cubicBezTo>
                    <a:lnTo>
                      <a:pt x="3376" y="7972"/>
                    </a:lnTo>
                    <a:cubicBezTo>
                      <a:pt x="3429" y="8051"/>
                      <a:pt x="3504" y="8109"/>
                      <a:pt x="3582" y="8109"/>
                    </a:cubicBezTo>
                    <a:cubicBezTo>
                      <a:pt x="3599" y="8109"/>
                      <a:pt x="3616" y="8106"/>
                      <a:pt x="3633" y="8101"/>
                    </a:cubicBezTo>
                    <a:cubicBezTo>
                      <a:pt x="3730" y="8101"/>
                      <a:pt x="3794" y="8004"/>
                      <a:pt x="3794" y="7908"/>
                    </a:cubicBezTo>
                    <a:lnTo>
                      <a:pt x="4244" y="225"/>
                    </a:lnTo>
                    <a:cubicBezTo>
                      <a:pt x="4244" y="193"/>
                      <a:pt x="4212" y="129"/>
                      <a:pt x="4180" y="97"/>
                    </a:cubicBezTo>
                    <a:cubicBezTo>
                      <a:pt x="4148" y="32"/>
                      <a:pt x="4083" y="0"/>
                      <a:pt x="4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3929;p64">
                <a:extLst>
                  <a:ext uri="{FF2B5EF4-FFF2-40B4-BE49-F238E27FC236}">
                    <a16:creationId xmlns:a16="http://schemas.microsoft.com/office/drawing/2014/main" id="{70A271FC-0DDA-65E4-555D-25B305BD1B4A}"/>
                  </a:ext>
                </a:extLst>
              </p:cNvPr>
              <p:cNvSpPr/>
              <p:nvPr/>
            </p:nvSpPr>
            <p:spPr>
              <a:xfrm>
                <a:off x="2377950" y="3209875"/>
                <a:ext cx="104475" cy="207350"/>
              </a:xfrm>
              <a:custGeom>
                <a:avLst/>
                <a:gdLst/>
                <a:ahLst/>
                <a:cxnLst/>
                <a:rect l="l" t="t" r="r" b="b"/>
                <a:pathLst>
                  <a:path w="4179" h="8294" extrusionOk="0">
                    <a:moveTo>
                      <a:pt x="0" y="0"/>
                    </a:moveTo>
                    <a:lnTo>
                      <a:pt x="4179" y="8294"/>
                    </a:lnTo>
                    <a:lnTo>
                      <a:pt x="37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3930;p64">
                <a:extLst>
                  <a:ext uri="{FF2B5EF4-FFF2-40B4-BE49-F238E27FC236}">
                    <a16:creationId xmlns:a16="http://schemas.microsoft.com/office/drawing/2014/main" id="{59E1ADF9-CDDA-20EB-9EEA-32EA85CDB9E9}"/>
                  </a:ext>
                </a:extLst>
              </p:cNvPr>
              <p:cNvSpPr/>
              <p:nvPr/>
            </p:nvSpPr>
            <p:spPr>
              <a:xfrm>
                <a:off x="2372325" y="3205050"/>
                <a:ext cx="115725" cy="217225"/>
              </a:xfrm>
              <a:custGeom>
                <a:avLst/>
                <a:gdLst/>
                <a:ahLst/>
                <a:cxnLst/>
                <a:rect l="l" t="t" r="r" b="b"/>
                <a:pathLst>
                  <a:path w="4629" h="8689" extrusionOk="0">
                    <a:moveTo>
                      <a:pt x="3825" y="418"/>
                    </a:moveTo>
                    <a:lnTo>
                      <a:pt x="4166" y="7535"/>
                    </a:lnTo>
                    <a:lnTo>
                      <a:pt x="4166" y="7535"/>
                    </a:lnTo>
                    <a:lnTo>
                      <a:pt x="579" y="418"/>
                    </a:lnTo>
                    <a:close/>
                    <a:moveTo>
                      <a:pt x="225" y="1"/>
                    </a:moveTo>
                    <a:cubicBezTo>
                      <a:pt x="161" y="1"/>
                      <a:pt x="97" y="33"/>
                      <a:pt x="64" y="97"/>
                    </a:cubicBezTo>
                    <a:cubicBezTo>
                      <a:pt x="0" y="161"/>
                      <a:pt x="0" y="226"/>
                      <a:pt x="32" y="290"/>
                    </a:cubicBezTo>
                    <a:lnTo>
                      <a:pt x="4243" y="8583"/>
                    </a:lnTo>
                    <a:cubicBezTo>
                      <a:pt x="4270" y="8636"/>
                      <a:pt x="4339" y="8688"/>
                      <a:pt x="4416" y="8688"/>
                    </a:cubicBezTo>
                    <a:cubicBezTo>
                      <a:pt x="4433" y="8688"/>
                      <a:pt x="4451" y="8685"/>
                      <a:pt x="4468" y="8680"/>
                    </a:cubicBezTo>
                    <a:cubicBezTo>
                      <a:pt x="4565" y="8647"/>
                      <a:pt x="4629" y="8551"/>
                      <a:pt x="4629" y="8455"/>
                    </a:cubicBezTo>
                    <a:lnTo>
                      <a:pt x="4211" y="193"/>
                    </a:lnTo>
                    <a:cubicBezTo>
                      <a:pt x="4211" y="97"/>
                      <a:pt x="4115" y="1"/>
                      <a:pt x="4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3931;p64">
                <a:extLst>
                  <a:ext uri="{FF2B5EF4-FFF2-40B4-BE49-F238E27FC236}">
                    <a16:creationId xmlns:a16="http://schemas.microsoft.com/office/drawing/2014/main" id="{C307DC9C-5561-4745-3046-C6DF6D08E7B1}"/>
                  </a:ext>
                </a:extLst>
              </p:cNvPr>
              <p:cNvSpPr/>
              <p:nvPr/>
            </p:nvSpPr>
            <p:spPr>
              <a:xfrm>
                <a:off x="2153725" y="3172900"/>
                <a:ext cx="328700" cy="244325"/>
              </a:xfrm>
              <a:custGeom>
                <a:avLst/>
                <a:gdLst/>
                <a:ahLst/>
                <a:cxnLst/>
                <a:rect l="l" t="t" r="r" b="b"/>
                <a:pathLst>
                  <a:path w="13148" h="9773" extrusionOk="0">
                    <a:moveTo>
                      <a:pt x="1" y="1"/>
                    </a:moveTo>
                    <a:lnTo>
                      <a:pt x="2412" y="9773"/>
                    </a:lnTo>
                    <a:lnTo>
                      <a:pt x="13148" y="9773"/>
                    </a:lnTo>
                    <a:lnTo>
                      <a:pt x="11444" y="1126"/>
                    </a:lnTo>
                    <a:lnTo>
                      <a:pt x="6108" y="1126"/>
                    </a:lnTo>
                    <a:lnTo>
                      <a:pt x="51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3932;p64">
                <a:extLst>
                  <a:ext uri="{FF2B5EF4-FFF2-40B4-BE49-F238E27FC236}">
                    <a16:creationId xmlns:a16="http://schemas.microsoft.com/office/drawing/2014/main" id="{C918F406-91E3-CFA0-DA61-D1BE82F24441}"/>
                  </a:ext>
                </a:extLst>
              </p:cNvPr>
              <p:cNvSpPr/>
              <p:nvPr/>
            </p:nvSpPr>
            <p:spPr>
              <a:xfrm>
                <a:off x="2148100" y="3168075"/>
                <a:ext cx="339950" cy="2539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10159" extrusionOk="0">
                    <a:moveTo>
                      <a:pt x="5240" y="419"/>
                    </a:moveTo>
                    <a:lnTo>
                      <a:pt x="6173" y="1447"/>
                    </a:lnTo>
                    <a:cubicBezTo>
                      <a:pt x="6205" y="1480"/>
                      <a:pt x="6269" y="1512"/>
                      <a:pt x="6333" y="1512"/>
                    </a:cubicBezTo>
                    <a:lnTo>
                      <a:pt x="11509" y="1512"/>
                    </a:lnTo>
                    <a:lnTo>
                      <a:pt x="13116" y="9741"/>
                    </a:lnTo>
                    <a:lnTo>
                      <a:pt x="2797" y="9741"/>
                    </a:lnTo>
                    <a:lnTo>
                      <a:pt x="483" y="419"/>
                    </a:lnTo>
                    <a:close/>
                    <a:moveTo>
                      <a:pt x="226" y="1"/>
                    </a:moveTo>
                    <a:cubicBezTo>
                      <a:pt x="162" y="1"/>
                      <a:pt x="97" y="33"/>
                      <a:pt x="65" y="65"/>
                    </a:cubicBezTo>
                    <a:cubicBezTo>
                      <a:pt x="1" y="129"/>
                      <a:pt x="1" y="194"/>
                      <a:pt x="1" y="258"/>
                    </a:cubicBezTo>
                    <a:lnTo>
                      <a:pt x="2412" y="9998"/>
                    </a:lnTo>
                    <a:cubicBezTo>
                      <a:pt x="2444" y="10094"/>
                      <a:pt x="2540" y="10159"/>
                      <a:pt x="2637" y="10159"/>
                    </a:cubicBezTo>
                    <a:lnTo>
                      <a:pt x="13373" y="10159"/>
                    </a:lnTo>
                    <a:cubicBezTo>
                      <a:pt x="13437" y="10159"/>
                      <a:pt x="13502" y="10126"/>
                      <a:pt x="13566" y="10094"/>
                    </a:cubicBezTo>
                    <a:cubicBezTo>
                      <a:pt x="13598" y="10030"/>
                      <a:pt x="13598" y="9966"/>
                      <a:pt x="13598" y="9901"/>
                    </a:cubicBezTo>
                    <a:lnTo>
                      <a:pt x="11894" y="1254"/>
                    </a:lnTo>
                    <a:cubicBezTo>
                      <a:pt x="11862" y="1158"/>
                      <a:pt x="11798" y="1094"/>
                      <a:pt x="11669" y="1094"/>
                    </a:cubicBezTo>
                    <a:lnTo>
                      <a:pt x="6435" y="1094"/>
                    </a:lnTo>
                    <a:lnTo>
                      <a:pt x="5498" y="65"/>
                    </a:lnTo>
                    <a:cubicBezTo>
                      <a:pt x="5465" y="1"/>
                      <a:pt x="5401" y="1"/>
                      <a:pt x="53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3933;p64">
                <a:extLst>
                  <a:ext uri="{FF2B5EF4-FFF2-40B4-BE49-F238E27FC236}">
                    <a16:creationId xmlns:a16="http://schemas.microsoft.com/office/drawing/2014/main" id="{87E358A9-C803-3491-DF7A-1007EDE93868}"/>
                  </a:ext>
                </a:extLst>
              </p:cNvPr>
              <p:cNvSpPr/>
              <p:nvPr/>
            </p:nvSpPr>
            <p:spPr>
              <a:xfrm>
                <a:off x="4591075" y="3348900"/>
                <a:ext cx="14870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7973" extrusionOk="0">
                    <a:moveTo>
                      <a:pt x="1" y="0"/>
                    </a:moveTo>
                    <a:lnTo>
                      <a:pt x="3987" y="7972"/>
                    </a:lnTo>
                    <a:lnTo>
                      <a:pt x="59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934;p64">
                <a:extLst>
                  <a:ext uri="{FF2B5EF4-FFF2-40B4-BE49-F238E27FC236}">
                    <a16:creationId xmlns:a16="http://schemas.microsoft.com/office/drawing/2014/main" id="{233E729F-031F-8ED9-5013-CC64A5F66540}"/>
                  </a:ext>
                </a:extLst>
              </p:cNvPr>
              <p:cNvSpPr/>
              <p:nvPr/>
            </p:nvSpPr>
            <p:spPr>
              <a:xfrm>
                <a:off x="4585450" y="3344075"/>
                <a:ext cx="15995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8391" extrusionOk="0">
                    <a:moveTo>
                      <a:pt x="5883" y="418"/>
                    </a:moveTo>
                    <a:lnTo>
                      <a:pt x="4135" y="7530"/>
                    </a:lnTo>
                    <a:lnTo>
                      <a:pt x="4135" y="7530"/>
                    </a:lnTo>
                    <a:lnTo>
                      <a:pt x="579" y="418"/>
                    </a:lnTo>
                    <a:close/>
                    <a:moveTo>
                      <a:pt x="226" y="1"/>
                    </a:moveTo>
                    <a:cubicBezTo>
                      <a:pt x="162" y="1"/>
                      <a:pt x="65" y="33"/>
                      <a:pt x="33" y="97"/>
                    </a:cubicBezTo>
                    <a:cubicBezTo>
                      <a:pt x="1" y="161"/>
                      <a:pt x="1" y="226"/>
                      <a:pt x="33" y="290"/>
                    </a:cubicBezTo>
                    <a:lnTo>
                      <a:pt x="4019" y="8262"/>
                    </a:lnTo>
                    <a:cubicBezTo>
                      <a:pt x="4051" y="8358"/>
                      <a:pt x="4147" y="8390"/>
                      <a:pt x="4244" y="8390"/>
                    </a:cubicBezTo>
                    <a:cubicBezTo>
                      <a:pt x="4308" y="8358"/>
                      <a:pt x="4405" y="8294"/>
                      <a:pt x="4405" y="8229"/>
                    </a:cubicBezTo>
                    <a:lnTo>
                      <a:pt x="6365" y="258"/>
                    </a:lnTo>
                    <a:cubicBezTo>
                      <a:pt x="6398" y="193"/>
                      <a:pt x="6365" y="129"/>
                      <a:pt x="6333" y="65"/>
                    </a:cubicBezTo>
                    <a:cubicBezTo>
                      <a:pt x="6301" y="33"/>
                      <a:pt x="6237" y="1"/>
                      <a:pt x="6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935;p64">
                <a:extLst>
                  <a:ext uri="{FF2B5EF4-FFF2-40B4-BE49-F238E27FC236}">
                    <a16:creationId xmlns:a16="http://schemas.microsoft.com/office/drawing/2014/main" id="{4ADC6999-FC16-4757-4DE2-25D3CF01678A}"/>
                  </a:ext>
                </a:extLst>
              </p:cNvPr>
              <p:cNvSpPr/>
              <p:nvPr/>
            </p:nvSpPr>
            <p:spPr>
              <a:xfrm>
                <a:off x="4607150" y="3356925"/>
                <a:ext cx="94050" cy="1913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7652" extrusionOk="0">
                    <a:moveTo>
                      <a:pt x="1" y="1"/>
                    </a:moveTo>
                    <a:lnTo>
                      <a:pt x="3344" y="7651"/>
                    </a:lnTo>
                    <a:lnTo>
                      <a:pt x="37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936;p64">
                <a:extLst>
                  <a:ext uri="{FF2B5EF4-FFF2-40B4-BE49-F238E27FC236}">
                    <a16:creationId xmlns:a16="http://schemas.microsoft.com/office/drawing/2014/main" id="{34E28377-C72E-0F20-2346-DA7160AED721}"/>
                  </a:ext>
                </a:extLst>
              </p:cNvPr>
              <p:cNvSpPr/>
              <p:nvPr/>
            </p:nvSpPr>
            <p:spPr>
              <a:xfrm>
                <a:off x="4601525" y="3351300"/>
                <a:ext cx="105300" cy="202550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8102" extrusionOk="0">
                    <a:moveTo>
                      <a:pt x="3762" y="419"/>
                    </a:moveTo>
                    <a:lnTo>
                      <a:pt x="3395" y="6968"/>
                    </a:lnTo>
                    <a:lnTo>
                      <a:pt x="547" y="419"/>
                    </a:lnTo>
                    <a:close/>
                    <a:moveTo>
                      <a:pt x="226" y="1"/>
                    </a:moveTo>
                    <a:cubicBezTo>
                      <a:pt x="129" y="1"/>
                      <a:pt x="65" y="33"/>
                      <a:pt x="33" y="97"/>
                    </a:cubicBezTo>
                    <a:cubicBezTo>
                      <a:pt x="1" y="162"/>
                      <a:pt x="1" y="226"/>
                      <a:pt x="33" y="290"/>
                    </a:cubicBezTo>
                    <a:lnTo>
                      <a:pt x="3376" y="7973"/>
                    </a:lnTo>
                    <a:cubicBezTo>
                      <a:pt x="3408" y="8069"/>
                      <a:pt x="3504" y="8101"/>
                      <a:pt x="3601" y="8101"/>
                    </a:cubicBezTo>
                    <a:cubicBezTo>
                      <a:pt x="3697" y="8069"/>
                      <a:pt x="3762" y="8005"/>
                      <a:pt x="3762" y="7908"/>
                    </a:cubicBezTo>
                    <a:lnTo>
                      <a:pt x="4212" y="226"/>
                    </a:lnTo>
                    <a:cubicBezTo>
                      <a:pt x="4212" y="162"/>
                      <a:pt x="4179" y="97"/>
                      <a:pt x="4147" y="65"/>
                    </a:cubicBezTo>
                    <a:cubicBezTo>
                      <a:pt x="4115" y="33"/>
                      <a:pt x="4051" y="1"/>
                      <a:pt x="39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937;p64">
                <a:extLst>
                  <a:ext uri="{FF2B5EF4-FFF2-40B4-BE49-F238E27FC236}">
                    <a16:creationId xmlns:a16="http://schemas.microsoft.com/office/drawing/2014/main" id="{D5C0F0C8-0CFB-7DD7-5EAD-D7276A53C9DF}"/>
                  </a:ext>
                </a:extLst>
              </p:cNvPr>
              <p:cNvSpPr/>
              <p:nvPr/>
            </p:nvSpPr>
            <p:spPr>
              <a:xfrm>
                <a:off x="4586250" y="3341675"/>
                <a:ext cx="104500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8262" extrusionOk="0">
                    <a:moveTo>
                      <a:pt x="1" y="0"/>
                    </a:moveTo>
                    <a:lnTo>
                      <a:pt x="4180" y="8261"/>
                    </a:lnTo>
                    <a:lnTo>
                      <a:pt x="3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3938;p64">
                <a:extLst>
                  <a:ext uri="{FF2B5EF4-FFF2-40B4-BE49-F238E27FC236}">
                    <a16:creationId xmlns:a16="http://schemas.microsoft.com/office/drawing/2014/main" id="{37B57681-DE61-C118-41E3-996EBB2A1E29}"/>
                  </a:ext>
                </a:extLst>
              </p:cNvPr>
              <p:cNvSpPr/>
              <p:nvPr/>
            </p:nvSpPr>
            <p:spPr>
              <a:xfrm>
                <a:off x="4580625" y="3336050"/>
                <a:ext cx="115750" cy="217800"/>
              </a:xfrm>
              <a:custGeom>
                <a:avLst/>
                <a:gdLst/>
                <a:ahLst/>
                <a:cxnLst/>
                <a:rect l="l" t="t" r="r" b="b"/>
                <a:pathLst>
                  <a:path w="4630" h="8712" extrusionOk="0">
                    <a:moveTo>
                      <a:pt x="3794" y="450"/>
                    </a:moveTo>
                    <a:lnTo>
                      <a:pt x="4131" y="7475"/>
                    </a:lnTo>
                    <a:lnTo>
                      <a:pt x="547" y="450"/>
                    </a:lnTo>
                    <a:close/>
                    <a:moveTo>
                      <a:pt x="226" y="0"/>
                    </a:moveTo>
                    <a:cubicBezTo>
                      <a:pt x="130" y="0"/>
                      <a:pt x="65" y="64"/>
                      <a:pt x="33" y="129"/>
                    </a:cubicBezTo>
                    <a:cubicBezTo>
                      <a:pt x="1" y="193"/>
                      <a:pt x="1" y="257"/>
                      <a:pt x="33" y="322"/>
                    </a:cubicBezTo>
                    <a:lnTo>
                      <a:pt x="4212" y="8583"/>
                    </a:lnTo>
                    <a:cubicBezTo>
                      <a:pt x="4244" y="8679"/>
                      <a:pt x="4340" y="8711"/>
                      <a:pt x="4437" y="8711"/>
                    </a:cubicBezTo>
                    <a:cubicBezTo>
                      <a:pt x="4533" y="8679"/>
                      <a:pt x="4630" y="8583"/>
                      <a:pt x="4598" y="8486"/>
                    </a:cubicBezTo>
                    <a:lnTo>
                      <a:pt x="4593" y="8392"/>
                    </a:lnTo>
                    <a:lnTo>
                      <a:pt x="4593" y="8392"/>
                    </a:lnTo>
                    <a:lnTo>
                      <a:pt x="4598" y="8390"/>
                    </a:lnTo>
                    <a:lnTo>
                      <a:pt x="4593" y="8380"/>
                    </a:lnTo>
                    <a:lnTo>
                      <a:pt x="4212" y="225"/>
                    </a:lnTo>
                    <a:cubicBezTo>
                      <a:pt x="4212" y="96"/>
                      <a:pt x="4115" y="0"/>
                      <a:pt x="39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3939;p64">
                <a:extLst>
                  <a:ext uri="{FF2B5EF4-FFF2-40B4-BE49-F238E27FC236}">
                    <a16:creationId xmlns:a16="http://schemas.microsoft.com/office/drawing/2014/main" id="{D0E1A759-9FEE-1966-26A4-C5707FA65612}"/>
                  </a:ext>
                </a:extLst>
              </p:cNvPr>
              <p:cNvSpPr/>
              <p:nvPr/>
            </p:nvSpPr>
            <p:spPr>
              <a:xfrm>
                <a:off x="4361250" y="3304700"/>
                <a:ext cx="329500" cy="243525"/>
              </a:xfrm>
              <a:custGeom>
                <a:avLst/>
                <a:gdLst/>
                <a:ahLst/>
                <a:cxnLst/>
                <a:rect l="l" t="t" r="r" b="b"/>
                <a:pathLst>
                  <a:path w="13180" h="9741" extrusionOk="0">
                    <a:moveTo>
                      <a:pt x="1" y="0"/>
                    </a:moveTo>
                    <a:lnTo>
                      <a:pt x="2411" y="9740"/>
                    </a:lnTo>
                    <a:lnTo>
                      <a:pt x="13180" y="9740"/>
                    </a:lnTo>
                    <a:lnTo>
                      <a:pt x="11476" y="1093"/>
                    </a:lnTo>
                    <a:lnTo>
                      <a:pt x="6108" y="1093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3940;p64">
                <a:extLst>
                  <a:ext uri="{FF2B5EF4-FFF2-40B4-BE49-F238E27FC236}">
                    <a16:creationId xmlns:a16="http://schemas.microsoft.com/office/drawing/2014/main" id="{4A1A180F-97C1-E77E-5E76-AD33DA7804F8}"/>
                  </a:ext>
                </a:extLst>
              </p:cNvPr>
              <p:cNvSpPr/>
              <p:nvPr/>
            </p:nvSpPr>
            <p:spPr>
              <a:xfrm>
                <a:off x="4355625" y="3299075"/>
                <a:ext cx="340750" cy="254775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10191" extrusionOk="0">
                    <a:moveTo>
                      <a:pt x="5272" y="418"/>
                    </a:moveTo>
                    <a:lnTo>
                      <a:pt x="6172" y="1479"/>
                    </a:lnTo>
                    <a:cubicBezTo>
                      <a:pt x="6204" y="1511"/>
                      <a:pt x="6269" y="1543"/>
                      <a:pt x="6333" y="1543"/>
                    </a:cubicBezTo>
                    <a:lnTo>
                      <a:pt x="11508" y="1543"/>
                    </a:lnTo>
                    <a:lnTo>
                      <a:pt x="13148" y="9772"/>
                    </a:lnTo>
                    <a:lnTo>
                      <a:pt x="2797" y="9772"/>
                    </a:lnTo>
                    <a:lnTo>
                      <a:pt x="515" y="418"/>
                    </a:lnTo>
                    <a:close/>
                    <a:moveTo>
                      <a:pt x="226" y="0"/>
                    </a:moveTo>
                    <a:cubicBezTo>
                      <a:pt x="161" y="0"/>
                      <a:pt x="97" y="33"/>
                      <a:pt x="65" y="97"/>
                    </a:cubicBezTo>
                    <a:cubicBezTo>
                      <a:pt x="33" y="129"/>
                      <a:pt x="1" y="193"/>
                      <a:pt x="33" y="258"/>
                    </a:cubicBezTo>
                    <a:lnTo>
                      <a:pt x="2444" y="10029"/>
                    </a:lnTo>
                    <a:cubicBezTo>
                      <a:pt x="2444" y="10126"/>
                      <a:pt x="2540" y="10190"/>
                      <a:pt x="2636" y="10190"/>
                    </a:cubicBezTo>
                    <a:lnTo>
                      <a:pt x="13405" y="10190"/>
                    </a:lnTo>
                    <a:cubicBezTo>
                      <a:pt x="13469" y="10190"/>
                      <a:pt x="13533" y="10158"/>
                      <a:pt x="13565" y="10094"/>
                    </a:cubicBezTo>
                    <a:cubicBezTo>
                      <a:pt x="13598" y="10062"/>
                      <a:pt x="13630" y="9997"/>
                      <a:pt x="13598" y="9933"/>
                    </a:cubicBezTo>
                    <a:lnTo>
                      <a:pt x="11894" y="1286"/>
                    </a:lnTo>
                    <a:cubicBezTo>
                      <a:pt x="11894" y="1190"/>
                      <a:pt x="11798" y="1125"/>
                      <a:pt x="11701" y="1125"/>
                    </a:cubicBezTo>
                    <a:lnTo>
                      <a:pt x="6439" y="1125"/>
                    </a:lnTo>
                    <a:lnTo>
                      <a:pt x="5529" y="65"/>
                    </a:lnTo>
                    <a:cubicBezTo>
                      <a:pt x="5465" y="33"/>
                      <a:pt x="5433" y="0"/>
                      <a:pt x="5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3941;p64">
                <a:extLst>
                  <a:ext uri="{FF2B5EF4-FFF2-40B4-BE49-F238E27FC236}">
                    <a16:creationId xmlns:a16="http://schemas.microsoft.com/office/drawing/2014/main" id="{28055E59-D76A-4A0A-A3CC-92BE021C7BC6}"/>
                  </a:ext>
                </a:extLst>
              </p:cNvPr>
              <p:cNvSpPr/>
              <p:nvPr/>
            </p:nvSpPr>
            <p:spPr>
              <a:xfrm>
                <a:off x="4591075" y="2493850"/>
                <a:ext cx="14870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7973" extrusionOk="0">
                    <a:moveTo>
                      <a:pt x="1" y="1"/>
                    </a:moveTo>
                    <a:lnTo>
                      <a:pt x="3987" y="7972"/>
                    </a:lnTo>
                    <a:lnTo>
                      <a:pt x="59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3942;p64">
                <a:extLst>
                  <a:ext uri="{FF2B5EF4-FFF2-40B4-BE49-F238E27FC236}">
                    <a16:creationId xmlns:a16="http://schemas.microsoft.com/office/drawing/2014/main" id="{802C1251-9BBA-9F45-FFDD-471165EB41F8}"/>
                  </a:ext>
                </a:extLst>
              </p:cNvPr>
              <p:cNvSpPr/>
              <p:nvPr/>
            </p:nvSpPr>
            <p:spPr>
              <a:xfrm>
                <a:off x="4585450" y="2489025"/>
                <a:ext cx="15995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8391" extrusionOk="0">
                    <a:moveTo>
                      <a:pt x="5883" y="419"/>
                    </a:moveTo>
                    <a:lnTo>
                      <a:pt x="4135" y="7530"/>
                    </a:lnTo>
                    <a:lnTo>
                      <a:pt x="579" y="419"/>
                    </a:lnTo>
                    <a:close/>
                    <a:moveTo>
                      <a:pt x="226" y="1"/>
                    </a:moveTo>
                    <a:cubicBezTo>
                      <a:pt x="162" y="1"/>
                      <a:pt x="65" y="33"/>
                      <a:pt x="33" y="97"/>
                    </a:cubicBezTo>
                    <a:cubicBezTo>
                      <a:pt x="1" y="161"/>
                      <a:pt x="1" y="226"/>
                      <a:pt x="33" y="290"/>
                    </a:cubicBezTo>
                    <a:lnTo>
                      <a:pt x="4019" y="8262"/>
                    </a:lnTo>
                    <a:cubicBezTo>
                      <a:pt x="4051" y="8358"/>
                      <a:pt x="4147" y="8390"/>
                      <a:pt x="4244" y="8390"/>
                    </a:cubicBezTo>
                    <a:cubicBezTo>
                      <a:pt x="4308" y="8390"/>
                      <a:pt x="4405" y="8326"/>
                      <a:pt x="4405" y="8230"/>
                    </a:cubicBezTo>
                    <a:lnTo>
                      <a:pt x="6365" y="258"/>
                    </a:lnTo>
                    <a:cubicBezTo>
                      <a:pt x="6398" y="194"/>
                      <a:pt x="6365" y="129"/>
                      <a:pt x="6333" y="65"/>
                    </a:cubicBezTo>
                    <a:cubicBezTo>
                      <a:pt x="6301" y="33"/>
                      <a:pt x="6237" y="1"/>
                      <a:pt x="6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3943;p64">
                <a:extLst>
                  <a:ext uri="{FF2B5EF4-FFF2-40B4-BE49-F238E27FC236}">
                    <a16:creationId xmlns:a16="http://schemas.microsoft.com/office/drawing/2014/main" id="{25C84C53-200E-234D-3BD8-C2B962ACBB5B}"/>
                  </a:ext>
                </a:extLst>
              </p:cNvPr>
              <p:cNvSpPr/>
              <p:nvPr/>
            </p:nvSpPr>
            <p:spPr>
              <a:xfrm>
                <a:off x="4607150" y="2501900"/>
                <a:ext cx="94050" cy="191275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7651" extrusionOk="0">
                    <a:moveTo>
                      <a:pt x="1" y="0"/>
                    </a:moveTo>
                    <a:lnTo>
                      <a:pt x="3344" y="7650"/>
                    </a:lnTo>
                    <a:lnTo>
                      <a:pt x="3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3944;p64">
                <a:extLst>
                  <a:ext uri="{FF2B5EF4-FFF2-40B4-BE49-F238E27FC236}">
                    <a16:creationId xmlns:a16="http://schemas.microsoft.com/office/drawing/2014/main" id="{0A9BAF75-9FC3-61BC-3AD3-A3763E600D73}"/>
                  </a:ext>
                </a:extLst>
              </p:cNvPr>
              <p:cNvSpPr/>
              <p:nvPr/>
            </p:nvSpPr>
            <p:spPr>
              <a:xfrm>
                <a:off x="4601525" y="2496275"/>
                <a:ext cx="105300" cy="202525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8101" extrusionOk="0">
                    <a:moveTo>
                      <a:pt x="3762" y="418"/>
                    </a:moveTo>
                    <a:lnTo>
                      <a:pt x="3395" y="6967"/>
                    </a:lnTo>
                    <a:lnTo>
                      <a:pt x="547" y="418"/>
                    </a:lnTo>
                    <a:close/>
                    <a:moveTo>
                      <a:pt x="226" y="0"/>
                    </a:moveTo>
                    <a:cubicBezTo>
                      <a:pt x="129" y="0"/>
                      <a:pt x="65" y="32"/>
                      <a:pt x="33" y="96"/>
                    </a:cubicBezTo>
                    <a:cubicBezTo>
                      <a:pt x="1" y="161"/>
                      <a:pt x="1" y="225"/>
                      <a:pt x="33" y="321"/>
                    </a:cubicBezTo>
                    <a:lnTo>
                      <a:pt x="3376" y="7972"/>
                    </a:lnTo>
                    <a:cubicBezTo>
                      <a:pt x="3408" y="8068"/>
                      <a:pt x="3504" y="8100"/>
                      <a:pt x="3601" y="8100"/>
                    </a:cubicBezTo>
                    <a:cubicBezTo>
                      <a:pt x="3697" y="8068"/>
                      <a:pt x="3762" y="8004"/>
                      <a:pt x="3762" y="7908"/>
                    </a:cubicBezTo>
                    <a:lnTo>
                      <a:pt x="4212" y="225"/>
                    </a:lnTo>
                    <a:cubicBezTo>
                      <a:pt x="4212" y="161"/>
                      <a:pt x="4179" y="129"/>
                      <a:pt x="4147" y="64"/>
                    </a:cubicBezTo>
                    <a:cubicBezTo>
                      <a:pt x="4115" y="32"/>
                      <a:pt x="4051" y="0"/>
                      <a:pt x="39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3945;p64">
                <a:extLst>
                  <a:ext uri="{FF2B5EF4-FFF2-40B4-BE49-F238E27FC236}">
                    <a16:creationId xmlns:a16="http://schemas.microsoft.com/office/drawing/2014/main" id="{A2A70462-87EB-9C3A-17A7-258615289885}"/>
                  </a:ext>
                </a:extLst>
              </p:cNvPr>
              <p:cNvSpPr/>
              <p:nvPr/>
            </p:nvSpPr>
            <p:spPr>
              <a:xfrm>
                <a:off x="4586250" y="2486625"/>
                <a:ext cx="104500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8262" extrusionOk="0">
                    <a:moveTo>
                      <a:pt x="1" y="0"/>
                    </a:moveTo>
                    <a:lnTo>
                      <a:pt x="4180" y="8261"/>
                    </a:lnTo>
                    <a:lnTo>
                      <a:pt x="3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3946;p64">
                <a:extLst>
                  <a:ext uri="{FF2B5EF4-FFF2-40B4-BE49-F238E27FC236}">
                    <a16:creationId xmlns:a16="http://schemas.microsoft.com/office/drawing/2014/main" id="{9B098E45-6A55-C3E2-0763-A81C62F5FDA1}"/>
                  </a:ext>
                </a:extLst>
              </p:cNvPr>
              <p:cNvSpPr/>
              <p:nvPr/>
            </p:nvSpPr>
            <p:spPr>
              <a:xfrm>
                <a:off x="4580625" y="2481800"/>
                <a:ext cx="115750" cy="217200"/>
              </a:xfrm>
              <a:custGeom>
                <a:avLst/>
                <a:gdLst/>
                <a:ahLst/>
                <a:cxnLst/>
                <a:rect l="l" t="t" r="r" b="b"/>
                <a:pathLst>
                  <a:path w="4630" h="8688" extrusionOk="0">
                    <a:moveTo>
                      <a:pt x="3794" y="418"/>
                    </a:moveTo>
                    <a:lnTo>
                      <a:pt x="4130" y="7441"/>
                    </a:lnTo>
                    <a:lnTo>
                      <a:pt x="547" y="418"/>
                    </a:lnTo>
                    <a:close/>
                    <a:moveTo>
                      <a:pt x="226" y="0"/>
                    </a:moveTo>
                    <a:cubicBezTo>
                      <a:pt x="130" y="0"/>
                      <a:pt x="65" y="33"/>
                      <a:pt x="33" y="97"/>
                    </a:cubicBezTo>
                    <a:cubicBezTo>
                      <a:pt x="1" y="161"/>
                      <a:pt x="1" y="225"/>
                      <a:pt x="33" y="290"/>
                    </a:cubicBezTo>
                    <a:lnTo>
                      <a:pt x="4212" y="8551"/>
                    </a:lnTo>
                    <a:cubicBezTo>
                      <a:pt x="4238" y="8630"/>
                      <a:pt x="4308" y="8688"/>
                      <a:pt x="4386" y="8688"/>
                    </a:cubicBezTo>
                    <a:cubicBezTo>
                      <a:pt x="4403" y="8688"/>
                      <a:pt x="4420" y="8685"/>
                      <a:pt x="4437" y="8679"/>
                    </a:cubicBezTo>
                    <a:cubicBezTo>
                      <a:pt x="4533" y="8647"/>
                      <a:pt x="4630" y="8551"/>
                      <a:pt x="4598" y="8454"/>
                    </a:cubicBezTo>
                    <a:lnTo>
                      <a:pt x="4593" y="8360"/>
                    </a:lnTo>
                    <a:lnTo>
                      <a:pt x="4598" y="8358"/>
                    </a:lnTo>
                    <a:lnTo>
                      <a:pt x="4593" y="8348"/>
                    </a:lnTo>
                    <a:lnTo>
                      <a:pt x="4212" y="193"/>
                    </a:lnTo>
                    <a:cubicBezTo>
                      <a:pt x="4212" y="65"/>
                      <a:pt x="4115" y="0"/>
                      <a:pt x="39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3947;p64">
                <a:extLst>
                  <a:ext uri="{FF2B5EF4-FFF2-40B4-BE49-F238E27FC236}">
                    <a16:creationId xmlns:a16="http://schemas.microsoft.com/office/drawing/2014/main" id="{625D2E2D-D5BF-AD3B-B5BC-D430B59F7575}"/>
                  </a:ext>
                </a:extLst>
              </p:cNvPr>
              <p:cNvSpPr/>
              <p:nvPr/>
            </p:nvSpPr>
            <p:spPr>
              <a:xfrm>
                <a:off x="4361250" y="2449650"/>
                <a:ext cx="329500" cy="243525"/>
              </a:xfrm>
              <a:custGeom>
                <a:avLst/>
                <a:gdLst/>
                <a:ahLst/>
                <a:cxnLst/>
                <a:rect l="l" t="t" r="r" b="b"/>
                <a:pathLst>
                  <a:path w="13180" h="9741" extrusionOk="0">
                    <a:moveTo>
                      <a:pt x="1" y="1"/>
                    </a:moveTo>
                    <a:lnTo>
                      <a:pt x="2411" y="9740"/>
                    </a:lnTo>
                    <a:lnTo>
                      <a:pt x="13180" y="9740"/>
                    </a:lnTo>
                    <a:lnTo>
                      <a:pt x="11476" y="1094"/>
                    </a:lnTo>
                    <a:lnTo>
                      <a:pt x="6108" y="1094"/>
                    </a:lnTo>
                    <a:lnTo>
                      <a:pt x="51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3948;p64">
                <a:extLst>
                  <a:ext uri="{FF2B5EF4-FFF2-40B4-BE49-F238E27FC236}">
                    <a16:creationId xmlns:a16="http://schemas.microsoft.com/office/drawing/2014/main" id="{13FB31A5-7236-3F87-8F4F-CC33E92FA1A5}"/>
                  </a:ext>
                </a:extLst>
              </p:cNvPr>
              <p:cNvSpPr/>
              <p:nvPr/>
            </p:nvSpPr>
            <p:spPr>
              <a:xfrm>
                <a:off x="4355625" y="2444025"/>
                <a:ext cx="340750" cy="254775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10191" extrusionOk="0">
                    <a:moveTo>
                      <a:pt x="5272" y="451"/>
                    </a:moveTo>
                    <a:lnTo>
                      <a:pt x="6172" y="1479"/>
                    </a:lnTo>
                    <a:cubicBezTo>
                      <a:pt x="6204" y="1511"/>
                      <a:pt x="6269" y="1544"/>
                      <a:pt x="6333" y="1544"/>
                    </a:cubicBezTo>
                    <a:lnTo>
                      <a:pt x="11508" y="1544"/>
                    </a:lnTo>
                    <a:lnTo>
                      <a:pt x="13148" y="9773"/>
                    </a:lnTo>
                    <a:lnTo>
                      <a:pt x="2797" y="9773"/>
                    </a:lnTo>
                    <a:lnTo>
                      <a:pt x="515" y="451"/>
                    </a:lnTo>
                    <a:close/>
                    <a:moveTo>
                      <a:pt x="226" y="1"/>
                    </a:moveTo>
                    <a:cubicBezTo>
                      <a:pt x="161" y="1"/>
                      <a:pt x="97" y="33"/>
                      <a:pt x="65" y="97"/>
                    </a:cubicBezTo>
                    <a:cubicBezTo>
                      <a:pt x="33" y="161"/>
                      <a:pt x="1" y="226"/>
                      <a:pt x="33" y="290"/>
                    </a:cubicBezTo>
                    <a:lnTo>
                      <a:pt x="2444" y="10030"/>
                    </a:lnTo>
                    <a:cubicBezTo>
                      <a:pt x="2444" y="10126"/>
                      <a:pt x="2540" y="10190"/>
                      <a:pt x="2636" y="10190"/>
                    </a:cubicBezTo>
                    <a:lnTo>
                      <a:pt x="13405" y="10190"/>
                    </a:lnTo>
                    <a:cubicBezTo>
                      <a:pt x="13469" y="10190"/>
                      <a:pt x="13533" y="10158"/>
                      <a:pt x="13565" y="10126"/>
                    </a:cubicBezTo>
                    <a:cubicBezTo>
                      <a:pt x="13598" y="10062"/>
                      <a:pt x="13630" y="9998"/>
                      <a:pt x="13598" y="9933"/>
                    </a:cubicBezTo>
                    <a:lnTo>
                      <a:pt x="11894" y="1286"/>
                    </a:lnTo>
                    <a:cubicBezTo>
                      <a:pt x="11894" y="1190"/>
                      <a:pt x="11798" y="1126"/>
                      <a:pt x="11701" y="1126"/>
                    </a:cubicBezTo>
                    <a:lnTo>
                      <a:pt x="6437" y="1126"/>
                    </a:lnTo>
                    <a:lnTo>
                      <a:pt x="5529" y="97"/>
                    </a:lnTo>
                    <a:cubicBezTo>
                      <a:pt x="5465" y="33"/>
                      <a:pt x="5433" y="1"/>
                      <a:pt x="5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3949;p64">
                <a:extLst>
                  <a:ext uri="{FF2B5EF4-FFF2-40B4-BE49-F238E27FC236}">
                    <a16:creationId xmlns:a16="http://schemas.microsoft.com/office/drawing/2014/main" id="{96212318-AE71-8DA3-9A5A-70FA9E452C61}"/>
                  </a:ext>
                </a:extLst>
              </p:cNvPr>
              <p:cNvSpPr/>
              <p:nvPr/>
            </p:nvSpPr>
            <p:spPr>
              <a:xfrm>
                <a:off x="4591075" y="3692850"/>
                <a:ext cx="14870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7973" extrusionOk="0">
                    <a:moveTo>
                      <a:pt x="1" y="0"/>
                    </a:moveTo>
                    <a:lnTo>
                      <a:pt x="3987" y="7972"/>
                    </a:lnTo>
                    <a:lnTo>
                      <a:pt x="59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3950;p64">
                <a:extLst>
                  <a:ext uri="{FF2B5EF4-FFF2-40B4-BE49-F238E27FC236}">
                    <a16:creationId xmlns:a16="http://schemas.microsoft.com/office/drawing/2014/main" id="{F065F6E8-F602-A607-BA3F-8A89F3E41224}"/>
                  </a:ext>
                </a:extLst>
              </p:cNvPr>
              <p:cNvSpPr/>
              <p:nvPr/>
            </p:nvSpPr>
            <p:spPr>
              <a:xfrm>
                <a:off x="4585450" y="3687225"/>
                <a:ext cx="159950" cy="209975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8399" extrusionOk="0">
                    <a:moveTo>
                      <a:pt x="5883" y="418"/>
                    </a:moveTo>
                    <a:lnTo>
                      <a:pt x="4130" y="7549"/>
                    </a:lnTo>
                    <a:lnTo>
                      <a:pt x="579" y="418"/>
                    </a:lnTo>
                    <a:close/>
                    <a:moveTo>
                      <a:pt x="226" y="0"/>
                    </a:moveTo>
                    <a:cubicBezTo>
                      <a:pt x="162" y="0"/>
                      <a:pt x="65" y="32"/>
                      <a:pt x="33" y="97"/>
                    </a:cubicBezTo>
                    <a:cubicBezTo>
                      <a:pt x="1" y="161"/>
                      <a:pt x="1" y="257"/>
                      <a:pt x="33" y="322"/>
                    </a:cubicBezTo>
                    <a:lnTo>
                      <a:pt x="4019" y="8293"/>
                    </a:lnTo>
                    <a:cubicBezTo>
                      <a:pt x="4045" y="8346"/>
                      <a:pt x="4114" y="8398"/>
                      <a:pt x="4191" y="8398"/>
                    </a:cubicBezTo>
                    <a:cubicBezTo>
                      <a:pt x="4209" y="8398"/>
                      <a:pt x="4226" y="8396"/>
                      <a:pt x="4244" y="8390"/>
                    </a:cubicBezTo>
                    <a:cubicBezTo>
                      <a:pt x="4308" y="8390"/>
                      <a:pt x="4405" y="8326"/>
                      <a:pt x="4405" y="8229"/>
                    </a:cubicBezTo>
                    <a:lnTo>
                      <a:pt x="6365" y="257"/>
                    </a:lnTo>
                    <a:cubicBezTo>
                      <a:pt x="6398" y="193"/>
                      <a:pt x="6365" y="129"/>
                      <a:pt x="6333" y="97"/>
                    </a:cubicBezTo>
                    <a:cubicBezTo>
                      <a:pt x="6301" y="32"/>
                      <a:pt x="6237" y="0"/>
                      <a:pt x="61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3951;p64">
                <a:extLst>
                  <a:ext uri="{FF2B5EF4-FFF2-40B4-BE49-F238E27FC236}">
                    <a16:creationId xmlns:a16="http://schemas.microsoft.com/office/drawing/2014/main" id="{FC6D6754-F2CC-101B-FCB4-A19426EC6502}"/>
                  </a:ext>
                </a:extLst>
              </p:cNvPr>
              <p:cNvSpPr/>
              <p:nvPr/>
            </p:nvSpPr>
            <p:spPr>
              <a:xfrm>
                <a:off x="4607150" y="3700075"/>
                <a:ext cx="94050" cy="1921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7684" extrusionOk="0">
                    <a:moveTo>
                      <a:pt x="1" y="1"/>
                    </a:moveTo>
                    <a:lnTo>
                      <a:pt x="3344" y="7683"/>
                    </a:lnTo>
                    <a:lnTo>
                      <a:pt x="37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3952;p64">
                <a:extLst>
                  <a:ext uri="{FF2B5EF4-FFF2-40B4-BE49-F238E27FC236}">
                    <a16:creationId xmlns:a16="http://schemas.microsoft.com/office/drawing/2014/main" id="{923954B8-3133-5FC9-6297-C243CAAB8294}"/>
                  </a:ext>
                </a:extLst>
              </p:cNvPr>
              <p:cNvSpPr/>
              <p:nvPr/>
            </p:nvSpPr>
            <p:spPr>
              <a:xfrm>
                <a:off x="4601525" y="3695250"/>
                <a:ext cx="105300" cy="201950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8078" extrusionOk="0">
                    <a:moveTo>
                      <a:pt x="3762" y="419"/>
                    </a:moveTo>
                    <a:lnTo>
                      <a:pt x="3395" y="6939"/>
                    </a:lnTo>
                    <a:lnTo>
                      <a:pt x="547" y="419"/>
                    </a:lnTo>
                    <a:close/>
                    <a:moveTo>
                      <a:pt x="226" y="1"/>
                    </a:moveTo>
                    <a:cubicBezTo>
                      <a:pt x="129" y="1"/>
                      <a:pt x="65" y="33"/>
                      <a:pt x="33" y="97"/>
                    </a:cubicBezTo>
                    <a:cubicBezTo>
                      <a:pt x="1" y="129"/>
                      <a:pt x="1" y="226"/>
                      <a:pt x="33" y="290"/>
                    </a:cubicBezTo>
                    <a:lnTo>
                      <a:pt x="3376" y="7940"/>
                    </a:lnTo>
                    <a:cubicBezTo>
                      <a:pt x="3402" y="8020"/>
                      <a:pt x="3472" y="8077"/>
                      <a:pt x="3550" y="8077"/>
                    </a:cubicBezTo>
                    <a:cubicBezTo>
                      <a:pt x="3567" y="8077"/>
                      <a:pt x="3584" y="8075"/>
                      <a:pt x="3601" y="8069"/>
                    </a:cubicBezTo>
                    <a:cubicBezTo>
                      <a:pt x="3697" y="8069"/>
                      <a:pt x="3762" y="7972"/>
                      <a:pt x="3762" y="7876"/>
                    </a:cubicBezTo>
                    <a:lnTo>
                      <a:pt x="4212" y="226"/>
                    </a:lnTo>
                    <a:cubicBezTo>
                      <a:pt x="4212" y="161"/>
                      <a:pt x="4179" y="97"/>
                      <a:pt x="4147" y="65"/>
                    </a:cubicBezTo>
                    <a:cubicBezTo>
                      <a:pt x="4115" y="1"/>
                      <a:pt x="4051" y="1"/>
                      <a:pt x="39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3953;p64">
                <a:extLst>
                  <a:ext uri="{FF2B5EF4-FFF2-40B4-BE49-F238E27FC236}">
                    <a16:creationId xmlns:a16="http://schemas.microsoft.com/office/drawing/2014/main" id="{F07B1A67-1472-4AA4-C4AB-27EB385E8847}"/>
                  </a:ext>
                </a:extLst>
              </p:cNvPr>
              <p:cNvSpPr/>
              <p:nvPr/>
            </p:nvSpPr>
            <p:spPr>
              <a:xfrm>
                <a:off x="4586250" y="3685600"/>
                <a:ext cx="104500" cy="206575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8263" extrusionOk="0">
                    <a:moveTo>
                      <a:pt x="1" y="1"/>
                    </a:moveTo>
                    <a:lnTo>
                      <a:pt x="4180" y="8262"/>
                    </a:lnTo>
                    <a:lnTo>
                      <a:pt x="37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3954;p64">
                <a:extLst>
                  <a:ext uri="{FF2B5EF4-FFF2-40B4-BE49-F238E27FC236}">
                    <a16:creationId xmlns:a16="http://schemas.microsoft.com/office/drawing/2014/main" id="{62037EB6-F58E-AFD4-DA57-04AC0ED47D18}"/>
                  </a:ext>
                </a:extLst>
              </p:cNvPr>
              <p:cNvSpPr/>
              <p:nvPr/>
            </p:nvSpPr>
            <p:spPr>
              <a:xfrm>
                <a:off x="4580625" y="3679975"/>
                <a:ext cx="115750" cy="217300"/>
              </a:xfrm>
              <a:custGeom>
                <a:avLst/>
                <a:gdLst/>
                <a:ahLst/>
                <a:cxnLst/>
                <a:rect l="l" t="t" r="r" b="b"/>
                <a:pathLst>
                  <a:path w="4630" h="8692" extrusionOk="0">
                    <a:moveTo>
                      <a:pt x="3794" y="419"/>
                    </a:moveTo>
                    <a:lnTo>
                      <a:pt x="4131" y="7473"/>
                    </a:lnTo>
                    <a:lnTo>
                      <a:pt x="547" y="419"/>
                    </a:lnTo>
                    <a:close/>
                    <a:moveTo>
                      <a:pt x="226" y="1"/>
                    </a:moveTo>
                    <a:cubicBezTo>
                      <a:pt x="130" y="1"/>
                      <a:pt x="65" y="33"/>
                      <a:pt x="33" y="97"/>
                    </a:cubicBezTo>
                    <a:cubicBezTo>
                      <a:pt x="1" y="162"/>
                      <a:pt x="1" y="258"/>
                      <a:pt x="33" y="322"/>
                    </a:cubicBezTo>
                    <a:lnTo>
                      <a:pt x="4212" y="8583"/>
                    </a:lnTo>
                    <a:cubicBezTo>
                      <a:pt x="4236" y="8656"/>
                      <a:pt x="4296" y="8692"/>
                      <a:pt x="4366" y="8692"/>
                    </a:cubicBezTo>
                    <a:cubicBezTo>
                      <a:pt x="4389" y="8692"/>
                      <a:pt x="4413" y="8688"/>
                      <a:pt x="4437" y="8680"/>
                    </a:cubicBezTo>
                    <a:cubicBezTo>
                      <a:pt x="4533" y="8648"/>
                      <a:pt x="4630" y="8583"/>
                      <a:pt x="4598" y="8455"/>
                    </a:cubicBezTo>
                    <a:lnTo>
                      <a:pt x="4595" y="8392"/>
                    </a:lnTo>
                    <a:lnTo>
                      <a:pt x="4595" y="8392"/>
                    </a:lnTo>
                    <a:lnTo>
                      <a:pt x="4598" y="8391"/>
                    </a:lnTo>
                    <a:lnTo>
                      <a:pt x="4594" y="8384"/>
                    </a:lnTo>
                    <a:lnTo>
                      <a:pt x="4594" y="8384"/>
                    </a:lnTo>
                    <a:lnTo>
                      <a:pt x="4212" y="194"/>
                    </a:lnTo>
                    <a:cubicBezTo>
                      <a:pt x="4212" y="97"/>
                      <a:pt x="4115" y="1"/>
                      <a:pt x="39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3955;p64">
                <a:extLst>
                  <a:ext uri="{FF2B5EF4-FFF2-40B4-BE49-F238E27FC236}">
                    <a16:creationId xmlns:a16="http://schemas.microsoft.com/office/drawing/2014/main" id="{C352797C-4CD0-B6E9-ED9E-55AAC1F31F64}"/>
                  </a:ext>
                </a:extLst>
              </p:cNvPr>
              <p:cNvSpPr/>
              <p:nvPr/>
            </p:nvSpPr>
            <p:spPr>
              <a:xfrm>
                <a:off x="4361250" y="3647850"/>
                <a:ext cx="329500" cy="244325"/>
              </a:xfrm>
              <a:custGeom>
                <a:avLst/>
                <a:gdLst/>
                <a:ahLst/>
                <a:cxnLst/>
                <a:rect l="l" t="t" r="r" b="b"/>
                <a:pathLst>
                  <a:path w="13180" h="9773" extrusionOk="0">
                    <a:moveTo>
                      <a:pt x="1" y="0"/>
                    </a:moveTo>
                    <a:lnTo>
                      <a:pt x="2411" y="9772"/>
                    </a:lnTo>
                    <a:lnTo>
                      <a:pt x="13180" y="9772"/>
                    </a:lnTo>
                    <a:lnTo>
                      <a:pt x="11476" y="1125"/>
                    </a:lnTo>
                    <a:lnTo>
                      <a:pt x="6108" y="1125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3956;p64">
                <a:extLst>
                  <a:ext uri="{FF2B5EF4-FFF2-40B4-BE49-F238E27FC236}">
                    <a16:creationId xmlns:a16="http://schemas.microsoft.com/office/drawing/2014/main" id="{5A857198-8FF2-8D97-266C-C0B7693F9700}"/>
                  </a:ext>
                </a:extLst>
              </p:cNvPr>
              <p:cNvSpPr/>
              <p:nvPr/>
            </p:nvSpPr>
            <p:spPr>
              <a:xfrm>
                <a:off x="4355625" y="3643025"/>
                <a:ext cx="340750" cy="253950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10158" extrusionOk="0">
                    <a:moveTo>
                      <a:pt x="5272" y="418"/>
                    </a:moveTo>
                    <a:lnTo>
                      <a:pt x="6172" y="1447"/>
                    </a:lnTo>
                    <a:cubicBezTo>
                      <a:pt x="6204" y="1511"/>
                      <a:pt x="6269" y="1511"/>
                      <a:pt x="6333" y="1511"/>
                    </a:cubicBezTo>
                    <a:lnTo>
                      <a:pt x="11508" y="1511"/>
                    </a:lnTo>
                    <a:lnTo>
                      <a:pt x="13148" y="9740"/>
                    </a:lnTo>
                    <a:lnTo>
                      <a:pt x="2797" y="9740"/>
                    </a:lnTo>
                    <a:lnTo>
                      <a:pt x="515" y="418"/>
                    </a:lnTo>
                    <a:close/>
                    <a:moveTo>
                      <a:pt x="226" y="0"/>
                    </a:moveTo>
                    <a:cubicBezTo>
                      <a:pt x="161" y="0"/>
                      <a:pt x="97" y="32"/>
                      <a:pt x="65" y="65"/>
                    </a:cubicBezTo>
                    <a:cubicBezTo>
                      <a:pt x="33" y="129"/>
                      <a:pt x="1" y="193"/>
                      <a:pt x="33" y="257"/>
                    </a:cubicBezTo>
                    <a:lnTo>
                      <a:pt x="2444" y="9997"/>
                    </a:lnTo>
                    <a:cubicBezTo>
                      <a:pt x="2444" y="10094"/>
                      <a:pt x="2540" y="10158"/>
                      <a:pt x="2636" y="10158"/>
                    </a:cubicBezTo>
                    <a:lnTo>
                      <a:pt x="13405" y="10158"/>
                    </a:lnTo>
                    <a:cubicBezTo>
                      <a:pt x="13469" y="10158"/>
                      <a:pt x="13533" y="10126"/>
                      <a:pt x="13565" y="10094"/>
                    </a:cubicBezTo>
                    <a:cubicBezTo>
                      <a:pt x="13598" y="10029"/>
                      <a:pt x="13630" y="9965"/>
                      <a:pt x="13598" y="9901"/>
                    </a:cubicBezTo>
                    <a:lnTo>
                      <a:pt x="11894" y="1286"/>
                    </a:lnTo>
                    <a:cubicBezTo>
                      <a:pt x="11894" y="1157"/>
                      <a:pt x="11798" y="1093"/>
                      <a:pt x="11701" y="1093"/>
                    </a:cubicBezTo>
                    <a:lnTo>
                      <a:pt x="6437" y="1093"/>
                    </a:lnTo>
                    <a:lnTo>
                      <a:pt x="5529" y="65"/>
                    </a:lnTo>
                    <a:cubicBezTo>
                      <a:pt x="5465" y="32"/>
                      <a:pt x="5433" y="0"/>
                      <a:pt x="5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3957;p64">
                <a:extLst>
                  <a:ext uri="{FF2B5EF4-FFF2-40B4-BE49-F238E27FC236}">
                    <a16:creationId xmlns:a16="http://schemas.microsoft.com/office/drawing/2014/main" id="{06FA209C-3D81-5174-172B-2065EE4C90B8}"/>
                  </a:ext>
                </a:extLst>
              </p:cNvPr>
              <p:cNvSpPr/>
              <p:nvPr/>
            </p:nvSpPr>
            <p:spPr>
              <a:xfrm>
                <a:off x="3617100" y="2493050"/>
                <a:ext cx="253975" cy="908100"/>
              </a:xfrm>
              <a:custGeom>
                <a:avLst/>
                <a:gdLst/>
                <a:ahLst/>
                <a:cxnLst/>
                <a:rect l="l" t="t" r="r" b="b"/>
                <a:pathLst>
                  <a:path w="10159" h="36324" extrusionOk="0">
                    <a:moveTo>
                      <a:pt x="9741" y="0"/>
                    </a:moveTo>
                    <a:lnTo>
                      <a:pt x="9741" y="10544"/>
                    </a:lnTo>
                    <a:lnTo>
                      <a:pt x="1" y="10544"/>
                    </a:lnTo>
                    <a:lnTo>
                      <a:pt x="1" y="36324"/>
                    </a:lnTo>
                    <a:lnTo>
                      <a:pt x="419" y="36324"/>
                    </a:lnTo>
                    <a:lnTo>
                      <a:pt x="419" y="10962"/>
                    </a:lnTo>
                    <a:lnTo>
                      <a:pt x="10158" y="10962"/>
                    </a:lnTo>
                    <a:lnTo>
                      <a:pt x="101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3958;p64">
                <a:extLst>
                  <a:ext uri="{FF2B5EF4-FFF2-40B4-BE49-F238E27FC236}">
                    <a16:creationId xmlns:a16="http://schemas.microsoft.com/office/drawing/2014/main" id="{6E629220-1625-D595-EA38-318C3D0FA7AD}"/>
                  </a:ext>
                </a:extLst>
              </p:cNvPr>
              <p:cNvSpPr/>
              <p:nvPr/>
            </p:nvSpPr>
            <p:spPr>
              <a:xfrm>
                <a:off x="3711925" y="2493050"/>
                <a:ext cx="11275" cy="266025"/>
              </a:xfrm>
              <a:custGeom>
                <a:avLst/>
                <a:gdLst/>
                <a:ahLst/>
                <a:cxnLst/>
                <a:rect l="l" t="t" r="r" b="b"/>
                <a:pathLst>
                  <a:path w="451" h="10641" extrusionOk="0">
                    <a:moveTo>
                      <a:pt x="1" y="0"/>
                    </a:moveTo>
                    <a:lnTo>
                      <a:pt x="1" y="10640"/>
                    </a:lnTo>
                    <a:lnTo>
                      <a:pt x="451" y="10640"/>
                    </a:lnTo>
                    <a:lnTo>
                      <a:pt x="4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3959;p64">
                <a:extLst>
                  <a:ext uri="{FF2B5EF4-FFF2-40B4-BE49-F238E27FC236}">
                    <a16:creationId xmlns:a16="http://schemas.microsoft.com/office/drawing/2014/main" id="{95A22A79-C549-1028-4408-EE788499E9D9}"/>
                  </a:ext>
                </a:extLst>
              </p:cNvPr>
              <p:cNvSpPr/>
              <p:nvPr/>
            </p:nvSpPr>
            <p:spPr>
              <a:xfrm>
                <a:off x="3850150" y="2476975"/>
                <a:ext cx="31375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644" y="1"/>
                    </a:moveTo>
                    <a:cubicBezTo>
                      <a:pt x="290" y="1"/>
                      <a:pt x="1" y="290"/>
                      <a:pt x="1" y="643"/>
                    </a:cubicBezTo>
                    <a:cubicBezTo>
                      <a:pt x="1" y="997"/>
                      <a:pt x="290" y="1254"/>
                      <a:pt x="644" y="1254"/>
                    </a:cubicBezTo>
                    <a:cubicBezTo>
                      <a:pt x="965" y="1254"/>
                      <a:pt x="1254" y="997"/>
                      <a:pt x="1254" y="643"/>
                    </a:cubicBezTo>
                    <a:cubicBezTo>
                      <a:pt x="1254" y="290"/>
                      <a:pt x="965" y="1"/>
                      <a:pt x="6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3960;p64">
                <a:extLst>
                  <a:ext uri="{FF2B5EF4-FFF2-40B4-BE49-F238E27FC236}">
                    <a16:creationId xmlns:a16="http://schemas.microsoft.com/office/drawing/2014/main" id="{E8326C02-5A72-D0CE-03E7-66103E4A25DE}"/>
                  </a:ext>
                </a:extLst>
              </p:cNvPr>
              <p:cNvSpPr/>
              <p:nvPr/>
            </p:nvSpPr>
            <p:spPr>
              <a:xfrm>
                <a:off x="3844525" y="2472150"/>
                <a:ext cx="426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1673" extrusionOk="0">
                    <a:moveTo>
                      <a:pt x="869" y="419"/>
                    </a:moveTo>
                    <a:cubicBezTo>
                      <a:pt x="1094" y="419"/>
                      <a:pt x="1254" y="611"/>
                      <a:pt x="1254" y="836"/>
                    </a:cubicBezTo>
                    <a:cubicBezTo>
                      <a:pt x="1254" y="1061"/>
                      <a:pt x="1094" y="1254"/>
                      <a:pt x="869" y="1254"/>
                    </a:cubicBezTo>
                    <a:cubicBezTo>
                      <a:pt x="611" y="1254"/>
                      <a:pt x="451" y="1061"/>
                      <a:pt x="451" y="836"/>
                    </a:cubicBezTo>
                    <a:cubicBezTo>
                      <a:pt x="451" y="611"/>
                      <a:pt x="611" y="419"/>
                      <a:pt x="869" y="419"/>
                    </a:cubicBezTo>
                    <a:close/>
                    <a:moveTo>
                      <a:pt x="869" y="1"/>
                    </a:moveTo>
                    <a:cubicBezTo>
                      <a:pt x="386" y="1"/>
                      <a:pt x="1" y="354"/>
                      <a:pt x="1" y="836"/>
                    </a:cubicBezTo>
                    <a:cubicBezTo>
                      <a:pt x="1" y="1286"/>
                      <a:pt x="386" y="1672"/>
                      <a:pt x="869" y="1672"/>
                    </a:cubicBezTo>
                    <a:cubicBezTo>
                      <a:pt x="1319" y="1672"/>
                      <a:pt x="1704" y="1286"/>
                      <a:pt x="1704" y="836"/>
                    </a:cubicBezTo>
                    <a:cubicBezTo>
                      <a:pt x="1704" y="354"/>
                      <a:pt x="1319" y="1"/>
                      <a:pt x="8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3961;p64">
                <a:extLst>
                  <a:ext uri="{FF2B5EF4-FFF2-40B4-BE49-F238E27FC236}">
                    <a16:creationId xmlns:a16="http://schemas.microsoft.com/office/drawing/2014/main" id="{6CB5F020-7DFA-B078-1480-93BA1D23D3C7}"/>
                  </a:ext>
                </a:extLst>
              </p:cNvPr>
              <p:cNvSpPr/>
              <p:nvPr/>
            </p:nvSpPr>
            <p:spPr>
              <a:xfrm>
                <a:off x="3702300" y="2476975"/>
                <a:ext cx="31350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643" y="1"/>
                    </a:moveTo>
                    <a:cubicBezTo>
                      <a:pt x="289" y="1"/>
                      <a:pt x="0" y="290"/>
                      <a:pt x="0" y="643"/>
                    </a:cubicBezTo>
                    <a:cubicBezTo>
                      <a:pt x="0" y="997"/>
                      <a:pt x="289" y="1254"/>
                      <a:pt x="643" y="1254"/>
                    </a:cubicBezTo>
                    <a:cubicBezTo>
                      <a:pt x="997" y="1254"/>
                      <a:pt x="1254" y="997"/>
                      <a:pt x="1254" y="643"/>
                    </a:cubicBezTo>
                    <a:cubicBezTo>
                      <a:pt x="1254" y="290"/>
                      <a:pt x="997" y="1"/>
                      <a:pt x="6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3962;p64">
                <a:extLst>
                  <a:ext uri="{FF2B5EF4-FFF2-40B4-BE49-F238E27FC236}">
                    <a16:creationId xmlns:a16="http://schemas.microsoft.com/office/drawing/2014/main" id="{71EC0EFC-C4EC-3CB4-1318-9364508BEE27}"/>
                  </a:ext>
                </a:extLst>
              </p:cNvPr>
              <p:cNvSpPr/>
              <p:nvPr/>
            </p:nvSpPr>
            <p:spPr>
              <a:xfrm>
                <a:off x="3697475" y="2472150"/>
                <a:ext cx="4180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73" extrusionOk="0">
                    <a:moveTo>
                      <a:pt x="836" y="419"/>
                    </a:moveTo>
                    <a:cubicBezTo>
                      <a:pt x="1061" y="419"/>
                      <a:pt x="1254" y="611"/>
                      <a:pt x="1254" y="836"/>
                    </a:cubicBezTo>
                    <a:cubicBezTo>
                      <a:pt x="1254" y="1061"/>
                      <a:pt x="1061" y="1254"/>
                      <a:pt x="836" y="1254"/>
                    </a:cubicBezTo>
                    <a:cubicBezTo>
                      <a:pt x="611" y="1254"/>
                      <a:pt x="418" y="1061"/>
                      <a:pt x="418" y="836"/>
                    </a:cubicBezTo>
                    <a:cubicBezTo>
                      <a:pt x="418" y="611"/>
                      <a:pt x="611" y="419"/>
                      <a:pt x="836" y="419"/>
                    </a:cubicBezTo>
                    <a:close/>
                    <a:moveTo>
                      <a:pt x="836" y="1"/>
                    </a:moveTo>
                    <a:cubicBezTo>
                      <a:pt x="354" y="1"/>
                      <a:pt x="0" y="354"/>
                      <a:pt x="0" y="836"/>
                    </a:cubicBezTo>
                    <a:cubicBezTo>
                      <a:pt x="0" y="1286"/>
                      <a:pt x="354" y="1672"/>
                      <a:pt x="836" y="1672"/>
                    </a:cubicBezTo>
                    <a:cubicBezTo>
                      <a:pt x="1286" y="1672"/>
                      <a:pt x="1672" y="1286"/>
                      <a:pt x="1672" y="836"/>
                    </a:cubicBezTo>
                    <a:cubicBezTo>
                      <a:pt x="1672" y="354"/>
                      <a:pt x="128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3963;p64">
                <a:extLst>
                  <a:ext uri="{FF2B5EF4-FFF2-40B4-BE49-F238E27FC236}">
                    <a16:creationId xmlns:a16="http://schemas.microsoft.com/office/drawing/2014/main" id="{22E11322-F739-F724-17D7-F7E4BC92E041}"/>
                  </a:ext>
                </a:extLst>
              </p:cNvPr>
              <p:cNvSpPr/>
              <p:nvPr/>
            </p:nvSpPr>
            <p:spPr>
              <a:xfrm>
                <a:off x="3163075" y="2504300"/>
                <a:ext cx="87625" cy="532825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21313" extrusionOk="0">
                    <a:moveTo>
                      <a:pt x="0" y="0"/>
                    </a:moveTo>
                    <a:lnTo>
                      <a:pt x="0" y="7779"/>
                    </a:lnTo>
                    <a:lnTo>
                      <a:pt x="3086" y="10865"/>
                    </a:lnTo>
                    <a:lnTo>
                      <a:pt x="3086" y="21312"/>
                    </a:lnTo>
                    <a:lnTo>
                      <a:pt x="3504" y="21312"/>
                    </a:lnTo>
                    <a:lnTo>
                      <a:pt x="3504" y="10672"/>
                    </a:lnTo>
                    <a:lnTo>
                      <a:pt x="450" y="7619"/>
                    </a:lnTo>
                    <a:lnTo>
                      <a:pt x="4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3964;p64">
                <a:extLst>
                  <a:ext uri="{FF2B5EF4-FFF2-40B4-BE49-F238E27FC236}">
                    <a16:creationId xmlns:a16="http://schemas.microsoft.com/office/drawing/2014/main" id="{2E1CE806-39B9-0303-4A70-CBFAC6BBCDAA}"/>
                  </a:ext>
                </a:extLst>
              </p:cNvPr>
              <p:cNvSpPr/>
              <p:nvPr/>
            </p:nvSpPr>
            <p:spPr>
              <a:xfrm>
                <a:off x="3153425" y="2481000"/>
                <a:ext cx="313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4" extrusionOk="0">
                    <a:moveTo>
                      <a:pt x="611" y="0"/>
                    </a:moveTo>
                    <a:cubicBezTo>
                      <a:pt x="258" y="0"/>
                      <a:pt x="1" y="290"/>
                      <a:pt x="1" y="611"/>
                    </a:cubicBezTo>
                    <a:cubicBezTo>
                      <a:pt x="1" y="965"/>
                      <a:pt x="258" y="1254"/>
                      <a:pt x="611" y="1254"/>
                    </a:cubicBezTo>
                    <a:cubicBezTo>
                      <a:pt x="965" y="1254"/>
                      <a:pt x="1254" y="965"/>
                      <a:pt x="1254" y="611"/>
                    </a:cubicBezTo>
                    <a:cubicBezTo>
                      <a:pt x="1254" y="290"/>
                      <a:pt x="965" y="0"/>
                      <a:pt x="6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3965;p64">
                <a:extLst>
                  <a:ext uri="{FF2B5EF4-FFF2-40B4-BE49-F238E27FC236}">
                    <a16:creationId xmlns:a16="http://schemas.microsoft.com/office/drawing/2014/main" id="{9AA51C2C-FC70-E46F-5639-36173870160A}"/>
                  </a:ext>
                </a:extLst>
              </p:cNvPr>
              <p:cNvSpPr/>
              <p:nvPr/>
            </p:nvSpPr>
            <p:spPr>
              <a:xfrm>
                <a:off x="3147800" y="2475375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36" y="418"/>
                    </a:moveTo>
                    <a:cubicBezTo>
                      <a:pt x="1061" y="418"/>
                      <a:pt x="1254" y="611"/>
                      <a:pt x="1254" y="836"/>
                    </a:cubicBezTo>
                    <a:cubicBezTo>
                      <a:pt x="1254" y="1061"/>
                      <a:pt x="1061" y="1254"/>
                      <a:pt x="836" y="1254"/>
                    </a:cubicBezTo>
                    <a:cubicBezTo>
                      <a:pt x="611" y="1254"/>
                      <a:pt x="418" y="1061"/>
                      <a:pt x="418" y="836"/>
                    </a:cubicBezTo>
                    <a:cubicBezTo>
                      <a:pt x="418" y="611"/>
                      <a:pt x="611" y="418"/>
                      <a:pt x="836" y="418"/>
                    </a:cubicBezTo>
                    <a:close/>
                    <a:moveTo>
                      <a:pt x="836" y="0"/>
                    </a:moveTo>
                    <a:cubicBezTo>
                      <a:pt x="386" y="0"/>
                      <a:pt x="1" y="386"/>
                      <a:pt x="1" y="836"/>
                    </a:cubicBezTo>
                    <a:cubicBezTo>
                      <a:pt x="1" y="1318"/>
                      <a:pt x="386" y="1672"/>
                      <a:pt x="836" y="1672"/>
                    </a:cubicBezTo>
                    <a:cubicBezTo>
                      <a:pt x="1286" y="1672"/>
                      <a:pt x="1672" y="1318"/>
                      <a:pt x="1672" y="836"/>
                    </a:cubicBezTo>
                    <a:cubicBezTo>
                      <a:pt x="1672" y="386"/>
                      <a:pt x="128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3966;p64">
                <a:extLst>
                  <a:ext uri="{FF2B5EF4-FFF2-40B4-BE49-F238E27FC236}">
                    <a16:creationId xmlns:a16="http://schemas.microsoft.com/office/drawing/2014/main" id="{6963F468-D8F1-DCF0-1C88-D16E84483600}"/>
                  </a:ext>
                </a:extLst>
              </p:cNvPr>
              <p:cNvSpPr/>
              <p:nvPr/>
            </p:nvSpPr>
            <p:spPr>
              <a:xfrm>
                <a:off x="2753225" y="2987275"/>
                <a:ext cx="488625" cy="170375"/>
              </a:xfrm>
              <a:custGeom>
                <a:avLst/>
                <a:gdLst/>
                <a:ahLst/>
                <a:cxnLst/>
                <a:rect l="l" t="t" r="r" b="b"/>
                <a:pathLst>
                  <a:path w="19545" h="6815" extrusionOk="0">
                    <a:moveTo>
                      <a:pt x="1" y="0"/>
                    </a:moveTo>
                    <a:lnTo>
                      <a:pt x="1" y="418"/>
                    </a:lnTo>
                    <a:lnTo>
                      <a:pt x="11219" y="418"/>
                    </a:lnTo>
                    <a:lnTo>
                      <a:pt x="11219" y="6815"/>
                    </a:lnTo>
                    <a:lnTo>
                      <a:pt x="19544" y="6815"/>
                    </a:lnTo>
                    <a:lnTo>
                      <a:pt x="19544" y="6365"/>
                    </a:lnTo>
                    <a:lnTo>
                      <a:pt x="11637" y="6365"/>
                    </a:lnTo>
                    <a:lnTo>
                      <a:pt x="116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3967;p64">
                <a:extLst>
                  <a:ext uri="{FF2B5EF4-FFF2-40B4-BE49-F238E27FC236}">
                    <a16:creationId xmlns:a16="http://schemas.microsoft.com/office/drawing/2014/main" id="{B805A6BF-6E44-779B-46F9-73622A98C92A}"/>
                  </a:ext>
                </a:extLst>
              </p:cNvPr>
              <p:cNvSpPr/>
              <p:nvPr/>
            </p:nvSpPr>
            <p:spPr>
              <a:xfrm>
                <a:off x="2737150" y="2976825"/>
                <a:ext cx="31375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644" y="0"/>
                    </a:moveTo>
                    <a:cubicBezTo>
                      <a:pt x="290" y="0"/>
                      <a:pt x="1" y="290"/>
                      <a:pt x="1" y="643"/>
                    </a:cubicBezTo>
                    <a:cubicBezTo>
                      <a:pt x="1" y="997"/>
                      <a:pt x="290" y="1254"/>
                      <a:pt x="644" y="1254"/>
                    </a:cubicBezTo>
                    <a:cubicBezTo>
                      <a:pt x="965" y="1254"/>
                      <a:pt x="1254" y="997"/>
                      <a:pt x="1254" y="643"/>
                    </a:cubicBezTo>
                    <a:cubicBezTo>
                      <a:pt x="1254" y="290"/>
                      <a:pt x="965" y="0"/>
                      <a:pt x="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3968;p64">
                <a:extLst>
                  <a:ext uri="{FF2B5EF4-FFF2-40B4-BE49-F238E27FC236}">
                    <a16:creationId xmlns:a16="http://schemas.microsoft.com/office/drawing/2014/main" id="{1102BAA2-C93D-A03D-C35C-55C349E02E6F}"/>
                  </a:ext>
                </a:extLst>
              </p:cNvPr>
              <p:cNvSpPr/>
              <p:nvPr/>
            </p:nvSpPr>
            <p:spPr>
              <a:xfrm>
                <a:off x="2732325" y="2972000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37" y="418"/>
                    </a:moveTo>
                    <a:cubicBezTo>
                      <a:pt x="1062" y="418"/>
                      <a:pt x="1255" y="611"/>
                      <a:pt x="1255" y="836"/>
                    </a:cubicBezTo>
                    <a:cubicBezTo>
                      <a:pt x="1255" y="1061"/>
                      <a:pt x="1062" y="1254"/>
                      <a:pt x="837" y="1254"/>
                    </a:cubicBezTo>
                    <a:cubicBezTo>
                      <a:pt x="612" y="1254"/>
                      <a:pt x="419" y="1061"/>
                      <a:pt x="419" y="836"/>
                    </a:cubicBezTo>
                    <a:cubicBezTo>
                      <a:pt x="419" y="611"/>
                      <a:pt x="612" y="418"/>
                      <a:pt x="837" y="418"/>
                    </a:cubicBezTo>
                    <a:close/>
                    <a:moveTo>
                      <a:pt x="837" y="1"/>
                    </a:moveTo>
                    <a:cubicBezTo>
                      <a:pt x="354" y="1"/>
                      <a:pt x="1" y="354"/>
                      <a:pt x="1" y="836"/>
                    </a:cubicBezTo>
                    <a:cubicBezTo>
                      <a:pt x="1" y="1286"/>
                      <a:pt x="354" y="1672"/>
                      <a:pt x="837" y="1672"/>
                    </a:cubicBezTo>
                    <a:cubicBezTo>
                      <a:pt x="1287" y="1672"/>
                      <a:pt x="1672" y="1286"/>
                      <a:pt x="1672" y="836"/>
                    </a:cubicBezTo>
                    <a:cubicBezTo>
                      <a:pt x="1672" y="354"/>
                      <a:pt x="1287" y="1"/>
                      <a:pt x="8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3969;p64">
                <a:extLst>
                  <a:ext uri="{FF2B5EF4-FFF2-40B4-BE49-F238E27FC236}">
                    <a16:creationId xmlns:a16="http://schemas.microsoft.com/office/drawing/2014/main" id="{464FBFF4-E054-20B4-C206-830480313F5F}"/>
                  </a:ext>
                </a:extLst>
              </p:cNvPr>
              <p:cNvSpPr/>
              <p:nvPr/>
            </p:nvSpPr>
            <p:spPr>
              <a:xfrm>
                <a:off x="2463125" y="3198625"/>
                <a:ext cx="1296250" cy="180825"/>
              </a:xfrm>
              <a:custGeom>
                <a:avLst/>
                <a:gdLst/>
                <a:ahLst/>
                <a:cxnLst/>
                <a:rect l="l" t="t" r="r" b="b"/>
                <a:pathLst>
                  <a:path w="51850" h="7233" extrusionOk="0">
                    <a:moveTo>
                      <a:pt x="1" y="0"/>
                    </a:moveTo>
                    <a:lnTo>
                      <a:pt x="1" y="418"/>
                    </a:lnTo>
                    <a:lnTo>
                      <a:pt x="9033" y="418"/>
                    </a:lnTo>
                    <a:lnTo>
                      <a:pt x="9033" y="7233"/>
                    </a:lnTo>
                    <a:lnTo>
                      <a:pt x="51849" y="7233"/>
                    </a:lnTo>
                    <a:lnTo>
                      <a:pt x="51849" y="6815"/>
                    </a:lnTo>
                    <a:lnTo>
                      <a:pt x="9451" y="6815"/>
                    </a:lnTo>
                    <a:lnTo>
                      <a:pt x="94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3970;p64">
                <a:extLst>
                  <a:ext uri="{FF2B5EF4-FFF2-40B4-BE49-F238E27FC236}">
                    <a16:creationId xmlns:a16="http://schemas.microsoft.com/office/drawing/2014/main" id="{61003BD0-6234-A130-1552-621F60473C5A}"/>
                  </a:ext>
                </a:extLst>
              </p:cNvPr>
              <p:cNvSpPr/>
              <p:nvPr/>
            </p:nvSpPr>
            <p:spPr>
              <a:xfrm>
                <a:off x="2447850" y="3188175"/>
                <a:ext cx="31375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644" y="0"/>
                    </a:moveTo>
                    <a:cubicBezTo>
                      <a:pt x="290" y="0"/>
                      <a:pt x="1" y="258"/>
                      <a:pt x="1" y="611"/>
                    </a:cubicBezTo>
                    <a:cubicBezTo>
                      <a:pt x="1" y="965"/>
                      <a:pt x="290" y="1254"/>
                      <a:pt x="644" y="1254"/>
                    </a:cubicBezTo>
                    <a:cubicBezTo>
                      <a:pt x="997" y="1254"/>
                      <a:pt x="1254" y="965"/>
                      <a:pt x="1254" y="611"/>
                    </a:cubicBezTo>
                    <a:cubicBezTo>
                      <a:pt x="1254" y="258"/>
                      <a:pt x="997" y="0"/>
                      <a:pt x="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3971;p64">
                <a:extLst>
                  <a:ext uri="{FF2B5EF4-FFF2-40B4-BE49-F238E27FC236}">
                    <a16:creationId xmlns:a16="http://schemas.microsoft.com/office/drawing/2014/main" id="{C94B8F1B-58C6-523D-63CD-118D4237F50B}"/>
                  </a:ext>
                </a:extLst>
              </p:cNvPr>
              <p:cNvSpPr/>
              <p:nvPr/>
            </p:nvSpPr>
            <p:spPr>
              <a:xfrm>
                <a:off x="2443025" y="31825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37" y="418"/>
                    </a:moveTo>
                    <a:cubicBezTo>
                      <a:pt x="1062" y="418"/>
                      <a:pt x="1255" y="611"/>
                      <a:pt x="1255" y="836"/>
                    </a:cubicBezTo>
                    <a:cubicBezTo>
                      <a:pt x="1255" y="1061"/>
                      <a:pt x="1062" y="1254"/>
                      <a:pt x="837" y="1254"/>
                    </a:cubicBezTo>
                    <a:cubicBezTo>
                      <a:pt x="612" y="1254"/>
                      <a:pt x="419" y="1061"/>
                      <a:pt x="419" y="836"/>
                    </a:cubicBezTo>
                    <a:cubicBezTo>
                      <a:pt x="419" y="611"/>
                      <a:pt x="612" y="418"/>
                      <a:pt x="837" y="418"/>
                    </a:cubicBezTo>
                    <a:close/>
                    <a:moveTo>
                      <a:pt x="837" y="0"/>
                    </a:moveTo>
                    <a:cubicBezTo>
                      <a:pt x="355" y="0"/>
                      <a:pt x="1" y="386"/>
                      <a:pt x="1" y="836"/>
                    </a:cubicBezTo>
                    <a:cubicBezTo>
                      <a:pt x="1" y="1318"/>
                      <a:pt x="355" y="1672"/>
                      <a:pt x="837" y="1672"/>
                    </a:cubicBezTo>
                    <a:cubicBezTo>
                      <a:pt x="1287" y="1672"/>
                      <a:pt x="1672" y="1318"/>
                      <a:pt x="1672" y="836"/>
                    </a:cubicBezTo>
                    <a:cubicBezTo>
                      <a:pt x="1672" y="386"/>
                      <a:pt x="128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3972;p64">
                <a:extLst>
                  <a:ext uri="{FF2B5EF4-FFF2-40B4-BE49-F238E27FC236}">
                    <a16:creationId xmlns:a16="http://schemas.microsoft.com/office/drawing/2014/main" id="{C339B123-D766-B4DA-C1E5-85FE19893F85}"/>
                  </a:ext>
                </a:extLst>
              </p:cNvPr>
              <p:cNvSpPr/>
              <p:nvPr/>
            </p:nvSpPr>
            <p:spPr>
              <a:xfrm>
                <a:off x="2906725" y="3472650"/>
                <a:ext cx="368075" cy="307000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12280" extrusionOk="0">
                    <a:moveTo>
                      <a:pt x="14272" y="1"/>
                    </a:moveTo>
                    <a:lnTo>
                      <a:pt x="14272" y="5497"/>
                    </a:lnTo>
                    <a:lnTo>
                      <a:pt x="10544" y="5497"/>
                    </a:lnTo>
                    <a:lnTo>
                      <a:pt x="10544" y="11862"/>
                    </a:lnTo>
                    <a:lnTo>
                      <a:pt x="0" y="11862"/>
                    </a:lnTo>
                    <a:lnTo>
                      <a:pt x="0" y="12280"/>
                    </a:lnTo>
                    <a:lnTo>
                      <a:pt x="10961" y="12280"/>
                    </a:lnTo>
                    <a:lnTo>
                      <a:pt x="10961" y="5915"/>
                    </a:lnTo>
                    <a:lnTo>
                      <a:pt x="14722" y="5915"/>
                    </a:lnTo>
                    <a:lnTo>
                      <a:pt x="147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3973;p64">
                <a:extLst>
                  <a:ext uri="{FF2B5EF4-FFF2-40B4-BE49-F238E27FC236}">
                    <a16:creationId xmlns:a16="http://schemas.microsoft.com/office/drawing/2014/main" id="{AAD229FD-0905-E984-E976-9B6560C17A02}"/>
                  </a:ext>
                </a:extLst>
              </p:cNvPr>
              <p:cNvSpPr/>
              <p:nvPr/>
            </p:nvSpPr>
            <p:spPr>
              <a:xfrm>
                <a:off x="2892250" y="3755525"/>
                <a:ext cx="31375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644" y="0"/>
                    </a:moveTo>
                    <a:cubicBezTo>
                      <a:pt x="290" y="0"/>
                      <a:pt x="1" y="290"/>
                      <a:pt x="1" y="643"/>
                    </a:cubicBezTo>
                    <a:cubicBezTo>
                      <a:pt x="1" y="997"/>
                      <a:pt x="290" y="1254"/>
                      <a:pt x="644" y="1254"/>
                    </a:cubicBezTo>
                    <a:cubicBezTo>
                      <a:pt x="965" y="1254"/>
                      <a:pt x="1254" y="997"/>
                      <a:pt x="1254" y="643"/>
                    </a:cubicBezTo>
                    <a:cubicBezTo>
                      <a:pt x="1254" y="290"/>
                      <a:pt x="965" y="0"/>
                      <a:pt x="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3974;p64">
                <a:extLst>
                  <a:ext uri="{FF2B5EF4-FFF2-40B4-BE49-F238E27FC236}">
                    <a16:creationId xmlns:a16="http://schemas.microsoft.com/office/drawing/2014/main" id="{2FB92979-6F3E-7579-F33B-E972362F5C7E}"/>
                  </a:ext>
                </a:extLst>
              </p:cNvPr>
              <p:cNvSpPr/>
              <p:nvPr/>
            </p:nvSpPr>
            <p:spPr>
              <a:xfrm>
                <a:off x="2887425" y="3750700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37" y="418"/>
                    </a:moveTo>
                    <a:cubicBezTo>
                      <a:pt x="1062" y="418"/>
                      <a:pt x="1254" y="611"/>
                      <a:pt x="1254" y="836"/>
                    </a:cubicBezTo>
                    <a:cubicBezTo>
                      <a:pt x="1254" y="1061"/>
                      <a:pt x="1062" y="1254"/>
                      <a:pt x="837" y="1254"/>
                    </a:cubicBezTo>
                    <a:cubicBezTo>
                      <a:pt x="579" y="1254"/>
                      <a:pt x="419" y="1061"/>
                      <a:pt x="419" y="836"/>
                    </a:cubicBezTo>
                    <a:cubicBezTo>
                      <a:pt x="419" y="611"/>
                      <a:pt x="579" y="418"/>
                      <a:pt x="837" y="418"/>
                    </a:cubicBezTo>
                    <a:close/>
                    <a:moveTo>
                      <a:pt x="837" y="1"/>
                    </a:moveTo>
                    <a:cubicBezTo>
                      <a:pt x="354" y="1"/>
                      <a:pt x="1" y="354"/>
                      <a:pt x="1" y="836"/>
                    </a:cubicBezTo>
                    <a:cubicBezTo>
                      <a:pt x="1" y="1286"/>
                      <a:pt x="354" y="1672"/>
                      <a:pt x="837" y="1672"/>
                    </a:cubicBezTo>
                    <a:cubicBezTo>
                      <a:pt x="1287" y="1672"/>
                      <a:pt x="1672" y="1286"/>
                      <a:pt x="1672" y="836"/>
                    </a:cubicBezTo>
                    <a:cubicBezTo>
                      <a:pt x="1672" y="354"/>
                      <a:pt x="1287" y="1"/>
                      <a:pt x="8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3975;p64">
                <a:extLst>
                  <a:ext uri="{FF2B5EF4-FFF2-40B4-BE49-F238E27FC236}">
                    <a16:creationId xmlns:a16="http://schemas.microsoft.com/office/drawing/2014/main" id="{A5B15E08-4AE7-C7ED-E5B1-A1D66EF5E748}"/>
                  </a:ext>
                </a:extLst>
              </p:cNvPr>
              <p:cNvSpPr/>
              <p:nvPr/>
            </p:nvSpPr>
            <p:spPr>
              <a:xfrm>
                <a:off x="3579350" y="3472650"/>
                <a:ext cx="368075" cy="307000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12280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3729" y="5915"/>
                    </a:lnTo>
                    <a:lnTo>
                      <a:pt x="3729" y="12280"/>
                    </a:lnTo>
                    <a:lnTo>
                      <a:pt x="14722" y="12280"/>
                    </a:lnTo>
                    <a:lnTo>
                      <a:pt x="14722" y="11862"/>
                    </a:lnTo>
                    <a:lnTo>
                      <a:pt x="4147" y="11862"/>
                    </a:lnTo>
                    <a:lnTo>
                      <a:pt x="4147" y="5497"/>
                    </a:lnTo>
                    <a:lnTo>
                      <a:pt x="418" y="5497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3976;p64">
                <a:extLst>
                  <a:ext uri="{FF2B5EF4-FFF2-40B4-BE49-F238E27FC236}">
                    <a16:creationId xmlns:a16="http://schemas.microsoft.com/office/drawing/2014/main" id="{F7FC5FB8-F403-62C2-6B5A-5196F2CD4240}"/>
                  </a:ext>
                </a:extLst>
              </p:cNvPr>
              <p:cNvSpPr/>
              <p:nvPr/>
            </p:nvSpPr>
            <p:spPr>
              <a:xfrm>
                <a:off x="3930525" y="3755525"/>
                <a:ext cx="31350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611" y="0"/>
                    </a:moveTo>
                    <a:cubicBezTo>
                      <a:pt x="257" y="0"/>
                      <a:pt x="0" y="290"/>
                      <a:pt x="0" y="643"/>
                    </a:cubicBezTo>
                    <a:cubicBezTo>
                      <a:pt x="0" y="997"/>
                      <a:pt x="257" y="1254"/>
                      <a:pt x="611" y="1254"/>
                    </a:cubicBezTo>
                    <a:cubicBezTo>
                      <a:pt x="964" y="1254"/>
                      <a:pt x="1254" y="997"/>
                      <a:pt x="1254" y="643"/>
                    </a:cubicBezTo>
                    <a:cubicBezTo>
                      <a:pt x="1254" y="290"/>
                      <a:pt x="964" y="0"/>
                      <a:pt x="6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3977;p64">
                <a:extLst>
                  <a:ext uri="{FF2B5EF4-FFF2-40B4-BE49-F238E27FC236}">
                    <a16:creationId xmlns:a16="http://schemas.microsoft.com/office/drawing/2014/main" id="{584BC44A-F2C7-DEC6-14AD-2870D92F4541}"/>
                  </a:ext>
                </a:extLst>
              </p:cNvPr>
              <p:cNvSpPr/>
              <p:nvPr/>
            </p:nvSpPr>
            <p:spPr>
              <a:xfrm>
                <a:off x="3924900" y="3750700"/>
                <a:ext cx="4180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73" extrusionOk="0">
                    <a:moveTo>
                      <a:pt x="836" y="418"/>
                    </a:moveTo>
                    <a:cubicBezTo>
                      <a:pt x="1061" y="418"/>
                      <a:pt x="1254" y="611"/>
                      <a:pt x="1254" y="836"/>
                    </a:cubicBezTo>
                    <a:cubicBezTo>
                      <a:pt x="1254" y="1061"/>
                      <a:pt x="1061" y="1254"/>
                      <a:pt x="836" y="1254"/>
                    </a:cubicBezTo>
                    <a:cubicBezTo>
                      <a:pt x="611" y="1254"/>
                      <a:pt x="418" y="1061"/>
                      <a:pt x="418" y="836"/>
                    </a:cubicBezTo>
                    <a:cubicBezTo>
                      <a:pt x="418" y="611"/>
                      <a:pt x="611" y="418"/>
                      <a:pt x="836" y="418"/>
                    </a:cubicBezTo>
                    <a:close/>
                    <a:moveTo>
                      <a:pt x="836" y="1"/>
                    </a:moveTo>
                    <a:cubicBezTo>
                      <a:pt x="386" y="1"/>
                      <a:pt x="0" y="354"/>
                      <a:pt x="0" y="836"/>
                    </a:cubicBezTo>
                    <a:cubicBezTo>
                      <a:pt x="0" y="1286"/>
                      <a:pt x="386" y="1672"/>
                      <a:pt x="836" y="1672"/>
                    </a:cubicBezTo>
                    <a:cubicBezTo>
                      <a:pt x="1286" y="1672"/>
                      <a:pt x="1672" y="1286"/>
                      <a:pt x="1672" y="836"/>
                    </a:cubicBezTo>
                    <a:cubicBezTo>
                      <a:pt x="1672" y="354"/>
                      <a:pt x="128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3978;p64">
                <a:extLst>
                  <a:ext uri="{FF2B5EF4-FFF2-40B4-BE49-F238E27FC236}">
                    <a16:creationId xmlns:a16="http://schemas.microsoft.com/office/drawing/2014/main" id="{A9F58EB0-65D6-408F-B3D0-6E75F62F6D8C}"/>
                  </a:ext>
                </a:extLst>
              </p:cNvPr>
              <p:cNvSpPr/>
              <p:nvPr/>
            </p:nvSpPr>
            <p:spPr>
              <a:xfrm>
                <a:off x="3717550" y="3065225"/>
                <a:ext cx="429150" cy="208150"/>
              </a:xfrm>
              <a:custGeom>
                <a:avLst/>
                <a:gdLst/>
                <a:ahLst/>
                <a:cxnLst/>
                <a:rect l="l" t="t" r="r" b="b"/>
                <a:pathLst>
                  <a:path w="17166" h="8326" extrusionOk="0">
                    <a:moveTo>
                      <a:pt x="12537" y="0"/>
                    </a:moveTo>
                    <a:lnTo>
                      <a:pt x="12537" y="2829"/>
                    </a:lnTo>
                    <a:lnTo>
                      <a:pt x="7491" y="2829"/>
                    </a:lnTo>
                    <a:lnTo>
                      <a:pt x="7491" y="7908"/>
                    </a:lnTo>
                    <a:lnTo>
                      <a:pt x="1" y="7908"/>
                    </a:lnTo>
                    <a:lnTo>
                      <a:pt x="1" y="8326"/>
                    </a:lnTo>
                    <a:lnTo>
                      <a:pt x="7908" y="8326"/>
                    </a:lnTo>
                    <a:lnTo>
                      <a:pt x="7908" y="3279"/>
                    </a:lnTo>
                    <a:lnTo>
                      <a:pt x="12955" y="3279"/>
                    </a:lnTo>
                    <a:lnTo>
                      <a:pt x="12955" y="418"/>
                    </a:lnTo>
                    <a:lnTo>
                      <a:pt x="17166" y="418"/>
                    </a:lnTo>
                    <a:lnTo>
                      <a:pt x="171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3979;p64">
                <a:extLst>
                  <a:ext uri="{FF2B5EF4-FFF2-40B4-BE49-F238E27FC236}">
                    <a16:creationId xmlns:a16="http://schemas.microsoft.com/office/drawing/2014/main" id="{B5A20BF8-F858-330F-17CF-DF6DEC49433E}"/>
                  </a:ext>
                </a:extLst>
              </p:cNvPr>
              <p:cNvSpPr/>
              <p:nvPr/>
            </p:nvSpPr>
            <p:spPr>
              <a:xfrm>
                <a:off x="4137850" y="3050750"/>
                <a:ext cx="31375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643" y="1"/>
                    </a:moveTo>
                    <a:cubicBezTo>
                      <a:pt x="290" y="1"/>
                      <a:pt x="0" y="290"/>
                      <a:pt x="0" y="644"/>
                    </a:cubicBezTo>
                    <a:cubicBezTo>
                      <a:pt x="0" y="997"/>
                      <a:pt x="290" y="1254"/>
                      <a:pt x="643" y="1254"/>
                    </a:cubicBezTo>
                    <a:cubicBezTo>
                      <a:pt x="965" y="1254"/>
                      <a:pt x="1254" y="997"/>
                      <a:pt x="1254" y="644"/>
                    </a:cubicBezTo>
                    <a:cubicBezTo>
                      <a:pt x="1254" y="290"/>
                      <a:pt x="965" y="1"/>
                      <a:pt x="6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3980;p64">
                <a:extLst>
                  <a:ext uri="{FF2B5EF4-FFF2-40B4-BE49-F238E27FC236}">
                    <a16:creationId xmlns:a16="http://schemas.microsoft.com/office/drawing/2014/main" id="{EBA26B48-4D85-24E1-9519-6FC9BCC91895}"/>
                  </a:ext>
                </a:extLst>
              </p:cNvPr>
              <p:cNvSpPr/>
              <p:nvPr/>
            </p:nvSpPr>
            <p:spPr>
              <a:xfrm>
                <a:off x="4133025" y="30459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36" y="419"/>
                    </a:moveTo>
                    <a:cubicBezTo>
                      <a:pt x="1061" y="419"/>
                      <a:pt x="1254" y="612"/>
                      <a:pt x="1254" y="837"/>
                    </a:cubicBezTo>
                    <a:cubicBezTo>
                      <a:pt x="1254" y="1062"/>
                      <a:pt x="1061" y="1255"/>
                      <a:pt x="836" y="1255"/>
                    </a:cubicBezTo>
                    <a:cubicBezTo>
                      <a:pt x="611" y="1255"/>
                      <a:pt x="418" y="1062"/>
                      <a:pt x="418" y="837"/>
                    </a:cubicBezTo>
                    <a:cubicBezTo>
                      <a:pt x="418" y="612"/>
                      <a:pt x="611" y="419"/>
                      <a:pt x="836" y="419"/>
                    </a:cubicBezTo>
                    <a:close/>
                    <a:moveTo>
                      <a:pt x="836" y="1"/>
                    </a:moveTo>
                    <a:cubicBezTo>
                      <a:pt x="354" y="1"/>
                      <a:pt x="1" y="387"/>
                      <a:pt x="1" y="837"/>
                    </a:cubicBezTo>
                    <a:cubicBezTo>
                      <a:pt x="1" y="1287"/>
                      <a:pt x="354" y="1672"/>
                      <a:pt x="836" y="1672"/>
                    </a:cubicBezTo>
                    <a:cubicBezTo>
                      <a:pt x="1286" y="1672"/>
                      <a:pt x="1672" y="1287"/>
                      <a:pt x="1672" y="837"/>
                    </a:cubicBezTo>
                    <a:cubicBezTo>
                      <a:pt x="1672" y="387"/>
                      <a:pt x="128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3981;p64">
                <a:extLst>
                  <a:ext uri="{FF2B5EF4-FFF2-40B4-BE49-F238E27FC236}">
                    <a16:creationId xmlns:a16="http://schemas.microsoft.com/office/drawing/2014/main" id="{B98CD2D3-185A-DD4B-56F1-10820512277B}"/>
                  </a:ext>
                </a:extLst>
              </p:cNvPr>
              <p:cNvSpPr/>
              <p:nvPr/>
            </p:nvSpPr>
            <p:spPr>
              <a:xfrm>
                <a:off x="3828450" y="3381050"/>
                <a:ext cx="499875" cy="175200"/>
              </a:xfrm>
              <a:custGeom>
                <a:avLst/>
                <a:gdLst/>
                <a:ahLst/>
                <a:cxnLst/>
                <a:rect l="l" t="t" r="r" b="b"/>
                <a:pathLst>
                  <a:path w="19995" h="7008" extrusionOk="0">
                    <a:moveTo>
                      <a:pt x="1" y="0"/>
                    </a:moveTo>
                    <a:lnTo>
                      <a:pt x="1" y="418"/>
                    </a:lnTo>
                    <a:lnTo>
                      <a:pt x="13630" y="418"/>
                    </a:lnTo>
                    <a:lnTo>
                      <a:pt x="13630" y="4147"/>
                    </a:lnTo>
                    <a:lnTo>
                      <a:pt x="19577" y="4147"/>
                    </a:lnTo>
                    <a:lnTo>
                      <a:pt x="19577" y="7008"/>
                    </a:lnTo>
                    <a:lnTo>
                      <a:pt x="19995" y="7008"/>
                    </a:lnTo>
                    <a:lnTo>
                      <a:pt x="19995" y="3729"/>
                    </a:lnTo>
                    <a:lnTo>
                      <a:pt x="14048" y="3729"/>
                    </a:lnTo>
                    <a:lnTo>
                      <a:pt x="140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3982;p64">
                <a:extLst>
                  <a:ext uri="{FF2B5EF4-FFF2-40B4-BE49-F238E27FC236}">
                    <a16:creationId xmlns:a16="http://schemas.microsoft.com/office/drawing/2014/main" id="{E044D1C4-FE6D-9CFD-31FD-74FB58855693}"/>
                  </a:ext>
                </a:extLst>
              </p:cNvPr>
              <p:cNvSpPr/>
              <p:nvPr/>
            </p:nvSpPr>
            <p:spPr>
              <a:xfrm>
                <a:off x="4307400" y="3550600"/>
                <a:ext cx="31375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644" y="1"/>
                    </a:moveTo>
                    <a:cubicBezTo>
                      <a:pt x="290" y="1"/>
                      <a:pt x="1" y="290"/>
                      <a:pt x="1" y="644"/>
                    </a:cubicBezTo>
                    <a:cubicBezTo>
                      <a:pt x="1" y="965"/>
                      <a:pt x="290" y="1254"/>
                      <a:pt x="644" y="1254"/>
                    </a:cubicBezTo>
                    <a:cubicBezTo>
                      <a:pt x="997" y="1254"/>
                      <a:pt x="1255" y="965"/>
                      <a:pt x="1255" y="644"/>
                    </a:cubicBezTo>
                    <a:cubicBezTo>
                      <a:pt x="1255" y="290"/>
                      <a:pt x="997" y="1"/>
                      <a:pt x="6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3983;p64">
                <a:extLst>
                  <a:ext uri="{FF2B5EF4-FFF2-40B4-BE49-F238E27FC236}">
                    <a16:creationId xmlns:a16="http://schemas.microsoft.com/office/drawing/2014/main" id="{1C83C0E3-4325-E5C5-8C17-0D8B7297ECD6}"/>
                  </a:ext>
                </a:extLst>
              </p:cNvPr>
              <p:cNvSpPr/>
              <p:nvPr/>
            </p:nvSpPr>
            <p:spPr>
              <a:xfrm>
                <a:off x="4302600" y="3545775"/>
                <a:ext cx="4180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73" extrusionOk="0">
                    <a:moveTo>
                      <a:pt x="836" y="419"/>
                    </a:moveTo>
                    <a:cubicBezTo>
                      <a:pt x="1061" y="419"/>
                      <a:pt x="1254" y="612"/>
                      <a:pt x="1254" y="837"/>
                    </a:cubicBezTo>
                    <a:cubicBezTo>
                      <a:pt x="1254" y="1062"/>
                      <a:pt x="1061" y="1254"/>
                      <a:pt x="836" y="1254"/>
                    </a:cubicBezTo>
                    <a:cubicBezTo>
                      <a:pt x="611" y="1254"/>
                      <a:pt x="418" y="1062"/>
                      <a:pt x="418" y="837"/>
                    </a:cubicBezTo>
                    <a:cubicBezTo>
                      <a:pt x="418" y="612"/>
                      <a:pt x="611" y="419"/>
                      <a:pt x="836" y="419"/>
                    </a:cubicBezTo>
                    <a:close/>
                    <a:moveTo>
                      <a:pt x="836" y="1"/>
                    </a:moveTo>
                    <a:cubicBezTo>
                      <a:pt x="354" y="1"/>
                      <a:pt x="0" y="354"/>
                      <a:pt x="0" y="837"/>
                    </a:cubicBezTo>
                    <a:cubicBezTo>
                      <a:pt x="0" y="1287"/>
                      <a:pt x="354" y="1672"/>
                      <a:pt x="836" y="1672"/>
                    </a:cubicBezTo>
                    <a:cubicBezTo>
                      <a:pt x="1286" y="1672"/>
                      <a:pt x="1672" y="1287"/>
                      <a:pt x="1672" y="837"/>
                    </a:cubicBezTo>
                    <a:cubicBezTo>
                      <a:pt x="1672" y="354"/>
                      <a:pt x="128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3984;p64">
                <a:extLst>
                  <a:ext uri="{FF2B5EF4-FFF2-40B4-BE49-F238E27FC236}">
                    <a16:creationId xmlns:a16="http://schemas.microsoft.com/office/drawing/2014/main" id="{EC5C2DC2-6743-7F77-12BA-FE501CE87598}"/>
                  </a:ext>
                </a:extLst>
              </p:cNvPr>
              <p:cNvSpPr/>
              <p:nvPr/>
            </p:nvSpPr>
            <p:spPr>
              <a:xfrm>
                <a:off x="2974225" y="2715850"/>
                <a:ext cx="920950" cy="791375"/>
              </a:xfrm>
              <a:custGeom>
                <a:avLst/>
                <a:gdLst/>
                <a:ahLst/>
                <a:cxnLst/>
                <a:rect l="l" t="t" r="r" b="b"/>
                <a:pathLst>
                  <a:path w="36838" h="31655" extrusionOk="0">
                    <a:moveTo>
                      <a:pt x="18415" y="1"/>
                    </a:moveTo>
                    <a:cubicBezTo>
                      <a:pt x="17945" y="1"/>
                      <a:pt x="17471" y="234"/>
                      <a:pt x="17198" y="700"/>
                    </a:cubicBezTo>
                    <a:lnTo>
                      <a:pt x="547" y="29565"/>
                    </a:lnTo>
                    <a:cubicBezTo>
                      <a:pt x="0" y="30498"/>
                      <a:pt x="675" y="31655"/>
                      <a:pt x="1736" y="31655"/>
                    </a:cubicBezTo>
                    <a:lnTo>
                      <a:pt x="35070" y="31655"/>
                    </a:lnTo>
                    <a:cubicBezTo>
                      <a:pt x="36163" y="31655"/>
                      <a:pt x="36838" y="30498"/>
                      <a:pt x="36291" y="29565"/>
                    </a:cubicBezTo>
                    <a:lnTo>
                      <a:pt x="19608" y="700"/>
                    </a:lnTo>
                    <a:cubicBezTo>
                      <a:pt x="19351" y="234"/>
                      <a:pt x="18885" y="1"/>
                      <a:pt x="18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3985;p64">
                <a:extLst>
                  <a:ext uri="{FF2B5EF4-FFF2-40B4-BE49-F238E27FC236}">
                    <a16:creationId xmlns:a16="http://schemas.microsoft.com/office/drawing/2014/main" id="{B0A59F3D-8227-D807-8A10-81670A2BA6C3}"/>
                  </a:ext>
                </a:extLst>
              </p:cNvPr>
              <p:cNvSpPr/>
              <p:nvPr/>
            </p:nvSpPr>
            <p:spPr>
              <a:xfrm>
                <a:off x="2977425" y="2710025"/>
                <a:ext cx="914550" cy="802825"/>
              </a:xfrm>
              <a:custGeom>
                <a:avLst/>
                <a:gdLst/>
                <a:ahLst/>
                <a:cxnLst/>
                <a:rect l="l" t="t" r="r" b="b"/>
                <a:pathLst>
                  <a:path w="36582" h="32113" extrusionOk="0">
                    <a:moveTo>
                      <a:pt x="18291" y="451"/>
                    </a:moveTo>
                    <a:cubicBezTo>
                      <a:pt x="18677" y="451"/>
                      <a:pt x="19095" y="643"/>
                      <a:pt x="19320" y="1029"/>
                    </a:cubicBezTo>
                    <a:lnTo>
                      <a:pt x="35970" y="29895"/>
                    </a:lnTo>
                    <a:cubicBezTo>
                      <a:pt x="36099" y="30088"/>
                      <a:pt x="36131" y="30313"/>
                      <a:pt x="36131" y="30506"/>
                    </a:cubicBezTo>
                    <a:cubicBezTo>
                      <a:pt x="36131" y="30795"/>
                      <a:pt x="36035" y="31116"/>
                      <a:pt x="35810" y="31309"/>
                    </a:cubicBezTo>
                    <a:cubicBezTo>
                      <a:pt x="35585" y="31534"/>
                      <a:pt x="35295" y="31695"/>
                      <a:pt x="34942" y="31695"/>
                    </a:cubicBezTo>
                    <a:lnTo>
                      <a:pt x="1608" y="31695"/>
                    </a:lnTo>
                    <a:cubicBezTo>
                      <a:pt x="1255" y="31695"/>
                      <a:pt x="965" y="31534"/>
                      <a:pt x="772" y="31309"/>
                    </a:cubicBezTo>
                    <a:cubicBezTo>
                      <a:pt x="547" y="31116"/>
                      <a:pt x="419" y="30795"/>
                      <a:pt x="419" y="30506"/>
                    </a:cubicBezTo>
                    <a:cubicBezTo>
                      <a:pt x="419" y="30313"/>
                      <a:pt x="483" y="30088"/>
                      <a:pt x="580" y="29895"/>
                    </a:cubicBezTo>
                    <a:lnTo>
                      <a:pt x="17262" y="1029"/>
                    </a:lnTo>
                    <a:cubicBezTo>
                      <a:pt x="17487" y="643"/>
                      <a:pt x="17873" y="451"/>
                      <a:pt x="18291" y="451"/>
                    </a:cubicBezTo>
                    <a:close/>
                    <a:moveTo>
                      <a:pt x="18291" y="0"/>
                    </a:moveTo>
                    <a:cubicBezTo>
                      <a:pt x="17745" y="0"/>
                      <a:pt x="17198" y="290"/>
                      <a:pt x="16877" y="804"/>
                    </a:cubicBezTo>
                    <a:lnTo>
                      <a:pt x="226" y="29702"/>
                    </a:lnTo>
                    <a:cubicBezTo>
                      <a:pt x="65" y="29959"/>
                      <a:pt x="1" y="30216"/>
                      <a:pt x="1" y="30506"/>
                    </a:cubicBezTo>
                    <a:cubicBezTo>
                      <a:pt x="1" y="30924"/>
                      <a:pt x="162" y="31309"/>
                      <a:pt x="451" y="31631"/>
                    </a:cubicBezTo>
                    <a:cubicBezTo>
                      <a:pt x="740" y="31920"/>
                      <a:pt x="1158" y="32113"/>
                      <a:pt x="1608" y="32113"/>
                    </a:cubicBezTo>
                    <a:lnTo>
                      <a:pt x="34942" y="32113"/>
                    </a:lnTo>
                    <a:cubicBezTo>
                      <a:pt x="35424" y="32113"/>
                      <a:pt x="35842" y="31920"/>
                      <a:pt x="36099" y="31631"/>
                    </a:cubicBezTo>
                    <a:cubicBezTo>
                      <a:pt x="36388" y="31309"/>
                      <a:pt x="36581" y="30924"/>
                      <a:pt x="36581" y="30506"/>
                    </a:cubicBezTo>
                    <a:cubicBezTo>
                      <a:pt x="36581" y="30216"/>
                      <a:pt x="36485" y="29959"/>
                      <a:pt x="36356" y="29702"/>
                    </a:cubicBezTo>
                    <a:lnTo>
                      <a:pt x="19673" y="804"/>
                    </a:lnTo>
                    <a:cubicBezTo>
                      <a:pt x="19384" y="290"/>
                      <a:pt x="18838" y="0"/>
                      <a:pt x="18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3986;p64">
                <a:extLst>
                  <a:ext uri="{FF2B5EF4-FFF2-40B4-BE49-F238E27FC236}">
                    <a16:creationId xmlns:a16="http://schemas.microsoft.com/office/drawing/2014/main" id="{A3C0C83A-A9AB-A879-CC39-7FBCAD8ADE4C}"/>
                  </a:ext>
                </a:extLst>
              </p:cNvPr>
              <p:cNvSpPr/>
              <p:nvPr/>
            </p:nvSpPr>
            <p:spPr>
              <a:xfrm>
                <a:off x="3012800" y="2747600"/>
                <a:ext cx="843800" cy="729900"/>
              </a:xfrm>
              <a:custGeom>
                <a:avLst/>
                <a:gdLst/>
                <a:ahLst/>
                <a:cxnLst/>
                <a:rect l="l" t="t" r="r" b="b"/>
                <a:pathLst>
                  <a:path w="33752" h="29196" extrusionOk="0">
                    <a:moveTo>
                      <a:pt x="16876" y="0"/>
                    </a:moveTo>
                    <a:cubicBezTo>
                      <a:pt x="16764" y="0"/>
                      <a:pt x="16651" y="56"/>
                      <a:pt x="16587" y="169"/>
                    </a:cubicBezTo>
                    <a:lnTo>
                      <a:pt x="129" y="28681"/>
                    </a:lnTo>
                    <a:cubicBezTo>
                      <a:pt x="0" y="28906"/>
                      <a:pt x="161" y="29195"/>
                      <a:pt x="418" y="29195"/>
                    </a:cubicBezTo>
                    <a:lnTo>
                      <a:pt x="33334" y="29195"/>
                    </a:lnTo>
                    <a:cubicBezTo>
                      <a:pt x="33591" y="29195"/>
                      <a:pt x="33752" y="28906"/>
                      <a:pt x="33623" y="28681"/>
                    </a:cubicBezTo>
                    <a:lnTo>
                      <a:pt x="17165" y="169"/>
                    </a:lnTo>
                    <a:cubicBezTo>
                      <a:pt x="17101" y="56"/>
                      <a:pt x="16989" y="0"/>
                      <a:pt x="16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3987;p64">
                <a:extLst>
                  <a:ext uri="{FF2B5EF4-FFF2-40B4-BE49-F238E27FC236}">
                    <a16:creationId xmlns:a16="http://schemas.microsoft.com/office/drawing/2014/main" id="{38C5E043-27CE-DE48-362D-2E6429B1E758}"/>
                  </a:ext>
                </a:extLst>
              </p:cNvPr>
              <p:cNvSpPr/>
              <p:nvPr/>
            </p:nvSpPr>
            <p:spPr>
              <a:xfrm>
                <a:off x="3009575" y="2742175"/>
                <a:ext cx="850250" cy="740950"/>
              </a:xfrm>
              <a:custGeom>
                <a:avLst/>
                <a:gdLst/>
                <a:ahLst/>
                <a:cxnLst/>
                <a:rect l="l" t="t" r="r" b="b"/>
                <a:pathLst>
                  <a:path w="34010" h="29638" extrusionOk="0">
                    <a:moveTo>
                      <a:pt x="17005" y="450"/>
                    </a:moveTo>
                    <a:lnTo>
                      <a:pt x="17102" y="515"/>
                    </a:lnTo>
                    <a:lnTo>
                      <a:pt x="33559" y="29027"/>
                    </a:lnTo>
                    <a:lnTo>
                      <a:pt x="33592" y="29091"/>
                    </a:lnTo>
                    <a:lnTo>
                      <a:pt x="33559" y="29155"/>
                    </a:lnTo>
                    <a:lnTo>
                      <a:pt x="33463" y="29220"/>
                    </a:lnTo>
                    <a:lnTo>
                      <a:pt x="547" y="29220"/>
                    </a:lnTo>
                    <a:lnTo>
                      <a:pt x="451" y="29155"/>
                    </a:lnTo>
                    <a:lnTo>
                      <a:pt x="419" y="29091"/>
                    </a:lnTo>
                    <a:lnTo>
                      <a:pt x="419" y="29027"/>
                    </a:lnTo>
                    <a:lnTo>
                      <a:pt x="16877" y="515"/>
                    </a:lnTo>
                    <a:lnTo>
                      <a:pt x="17005" y="450"/>
                    </a:lnTo>
                    <a:close/>
                    <a:moveTo>
                      <a:pt x="17005" y="0"/>
                    </a:moveTo>
                    <a:cubicBezTo>
                      <a:pt x="16812" y="0"/>
                      <a:pt x="16619" y="97"/>
                      <a:pt x="16523" y="290"/>
                    </a:cubicBezTo>
                    <a:lnTo>
                      <a:pt x="65" y="28802"/>
                    </a:lnTo>
                    <a:cubicBezTo>
                      <a:pt x="1" y="28898"/>
                      <a:pt x="1" y="28995"/>
                      <a:pt x="1" y="29091"/>
                    </a:cubicBezTo>
                    <a:cubicBezTo>
                      <a:pt x="1" y="29380"/>
                      <a:pt x="226" y="29638"/>
                      <a:pt x="547" y="29638"/>
                    </a:cubicBezTo>
                    <a:lnTo>
                      <a:pt x="33463" y="29638"/>
                    </a:lnTo>
                    <a:cubicBezTo>
                      <a:pt x="33784" y="29638"/>
                      <a:pt x="34009" y="29380"/>
                      <a:pt x="34009" y="29091"/>
                    </a:cubicBezTo>
                    <a:cubicBezTo>
                      <a:pt x="34009" y="28995"/>
                      <a:pt x="33977" y="28898"/>
                      <a:pt x="33945" y="28802"/>
                    </a:cubicBezTo>
                    <a:lnTo>
                      <a:pt x="17487" y="290"/>
                    </a:lnTo>
                    <a:cubicBezTo>
                      <a:pt x="17359" y="97"/>
                      <a:pt x="17166" y="0"/>
                      <a:pt x="170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3988;p64">
                <a:extLst>
                  <a:ext uri="{FF2B5EF4-FFF2-40B4-BE49-F238E27FC236}">
                    <a16:creationId xmlns:a16="http://schemas.microsoft.com/office/drawing/2014/main" id="{04B4B06F-7D12-5E42-6B0B-6904AA69D45A}"/>
                  </a:ext>
                </a:extLst>
              </p:cNvPr>
              <p:cNvSpPr/>
              <p:nvPr/>
            </p:nvSpPr>
            <p:spPr>
              <a:xfrm>
                <a:off x="3366375" y="2914550"/>
                <a:ext cx="135850" cy="521150"/>
              </a:xfrm>
              <a:custGeom>
                <a:avLst/>
                <a:gdLst/>
                <a:ahLst/>
                <a:cxnLst/>
                <a:rect l="l" t="t" r="r" b="b"/>
                <a:pathLst>
                  <a:path w="5434" h="20846" extrusionOk="0">
                    <a:moveTo>
                      <a:pt x="2721" y="0"/>
                    </a:moveTo>
                    <a:cubicBezTo>
                      <a:pt x="2259" y="0"/>
                      <a:pt x="1801" y="113"/>
                      <a:pt x="1351" y="338"/>
                    </a:cubicBezTo>
                    <a:cubicBezTo>
                      <a:pt x="419" y="788"/>
                      <a:pt x="1" y="1527"/>
                      <a:pt x="129" y="2556"/>
                    </a:cubicBezTo>
                    <a:lnTo>
                      <a:pt x="1415" y="12681"/>
                    </a:lnTo>
                    <a:cubicBezTo>
                      <a:pt x="1479" y="13099"/>
                      <a:pt x="1608" y="13421"/>
                      <a:pt x="1897" y="13646"/>
                    </a:cubicBezTo>
                    <a:cubicBezTo>
                      <a:pt x="2154" y="13871"/>
                      <a:pt x="2444" y="13999"/>
                      <a:pt x="2733" y="13999"/>
                    </a:cubicBezTo>
                    <a:cubicBezTo>
                      <a:pt x="3055" y="13999"/>
                      <a:pt x="3312" y="13871"/>
                      <a:pt x="3601" y="13646"/>
                    </a:cubicBezTo>
                    <a:cubicBezTo>
                      <a:pt x="3858" y="13421"/>
                      <a:pt x="4019" y="13099"/>
                      <a:pt x="4051" y="12681"/>
                    </a:cubicBezTo>
                    <a:lnTo>
                      <a:pt x="5305" y="2556"/>
                    </a:lnTo>
                    <a:cubicBezTo>
                      <a:pt x="5433" y="1527"/>
                      <a:pt x="5047" y="788"/>
                      <a:pt x="4115" y="338"/>
                    </a:cubicBezTo>
                    <a:cubicBezTo>
                      <a:pt x="3649" y="113"/>
                      <a:pt x="3183" y="0"/>
                      <a:pt x="2721" y="0"/>
                    </a:cubicBezTo>
                    <a:close/>
                    <a:moveTo>
                      <a:pt x="2765" y="16185"/>
                    </a:moveTo>
                    <a:cubicBezTo>
                      <a:pt x="2090" y="16185"/>
                      <a:pt x="1544" y="16410"/>
                      <a:pt x="1126" y="16860"/>
                    </a:cubicBezTo>
                    <a:cubicBezTo>
                      <a:pt x="676" y="17342"/>
                      <a:pt x="451" y="17889"/>
                      <a:pt x="451" y="18499"/>
                    </a:cubicBezTo>
                    <a:cubicBezTo>
                      <a:pt x="451" y="19174"/>
                      <a:pt x="676" y="19721"/>
                      <a:pt x="1126" y="20171"/>
                    </a:cubicBezTo>
                    <a:cubicBezTo>
                      <a:pt x="1576" y="20621"/>
                      <a:pt x="2122" y="20846"/>
                      <a:pt x="2765" y="20846"/>
                    </a:cubicBezTo>
                    <a:cubicBezTo>
                      <a:pt x="3408" y="20846"/>
                      <a:pt x="3955" y="20621"/>
                      <a:pt x="4405" y="20171"/>
                    </a:cubicBezTo>
                    <a:cubicBezTo>
                      <a:pt x="4822" y="19689"/>
                      <a:pt x="5047" y="19142"/>
                      <a:pt x="5047" y="18499"/>
                    </a:cubicBezTo>
                    <a:cubicBezTo>
                      <a:pt x="5047" y="17824"/>
                      <a:pt x="4822" y="17278"/>
                      <a:pt x="4372" y="16828"/>
                    </a:cubicBezTo>
                    <a:cubicBezTo>
                      <a:pt x="3922" y="16410"/>
                      <a:pt x="3376" y="16185"/>
                      <a:pt x="2765" y="1618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3989;p64">
                <a:extLst>
                  <a:ext uri="{FF2B5EF4-FFF2-40B4-BE49-F238E27FC236}">
                    <a16:creationId xmlns:a16="http://schemas.microsoft.com/office/drawing/2014/main" id="{0953F57A-3011-FB6E-E0C9-97543116F812}"/>
                  </a:ext>
                </a:extLst>
              </p:cNvPr>
              <p:cNvSpPr/>
              <p:nvPr/>
            </p:nvSpPr>
            <p:spPr>
              <a:xfrm>
                <a:off x="4003650" y="3086925"/>
                <a:ext cx="423525" cy="291950"/>
              </a:xfrm>
              <a:custGeom>
                <a:avLst/>
                <a:gdLst/>
                <a:ahLst/>
                <a:cxnLst/>
                <a:rect l="l" t="t" r="r" b="b"/>
                <a:pathLst>
                  <a:path w="16941" h="11678" extrusionOk="0">
                    <a:moveTo>
                      <a:pt x="6429" y="0"/>
                    </a:moveTo>
                    <a:cubicBezTo>
                      <a:pt x="6365" y="32"/>
                      <a:pt x="6333" y="65"/>
                      <a:pt x="6301" y="129"/>
                    </a:cubicBezTo>
                    <a:lnTo>
                      <a:pt x="6301" y="193"/>
                    </a:lnTo>
                    <a:lnTo>
                      <a:pt x="6686" y="1511"/>
                    </a:lnTo>
                    <a:lnTo>
                      <a:pt x="6751" y="1607"/>
                    </a:lnTo>
                    <a:lnTo>
                      <a:pt x="8069" y="2604"/>
                    </a:lnTo>
                    <a:lnTo>
                      <a:pt x="7972" y="3086"/>
                    </a:lnTo>
                    <a:cubicBezTo>
                      <a:pt x="6911" y="2990"/>
                      <a:pt x="5883" y="2893"/>
                      <a:pt x="5336" y="2893"/>
                    </a:cubicBezTo>
                    <a:lnTo>
                      <a:pt x="4918" y="1607"/>
                    </a:lnTo>
                    <a:cubicBezTo>
                      <a:pt x="4918" y="1543"/>
                      <a:pt x="4854" y="1511"/>
                      <a:pt x="4790" y="1511"/>
                    </a:cubicBezTo>
                    <a:lnTo>
                      <a:pt x="2540" y="1543"/>
                    </a:lnTo>
                    <a:lnTo>
                      <a:pt x="1929" y="707"/>
                    </a:lnTo>
                    <a:cubicBezTo>
                      <a:pt x="1910" y="670"/>
                      <a:pt x="1869" y="654"/>
                      <a:pt x="1826" y="654"/>
                    </a:cubicBezTo>
                    <a:cubicBezTo>
                      <a:pt x="1795" y="654"/>
                      <a:pt x="1763" y="662"/>
                      <a:pt x="1736" y="675"/>
                    </a:cubicBezTo>
                    <a:lnTo>
                      <a:pt x="1672" y="772"/>
                    </a:lnTo>
                    <a:lnTo>
                      <a:pt x="1704" y="900"/>
                    </a:lnTo>
                    <a:lnTo>
                      <a:pt x="2347" y="1768"/>
                    </a:lnTo>
                    <a:cubicBezTo>
                      <a:pt x="2379" y="1832"/>
                      <a:pt x="2443" y="1832"/>
                      <a:pt x="2475" y="1832"/>
                    </a:cubicBezTo>
                    <a:lnTo>
                      <a:pt x="4661" y="1800"/>
                    </a:lnTo>
                    <a:lnTo>
                      <a:pt x="5015" y="2925"/>
                    </a:lnTo>
                    <a:cubicBezTo>
                      <a:pt x="4436" y="3022"/>
                      <a:pt x="3504" y="3343"/>
                      <a:pt x="2700" y="3665"/>
                    </a:cubicBezTo>
                    <a:cubicBezTo>
                      <a:pt x="1897" y="3986"/>
                      <a:pt x="1672" y="4983"/>
                      <a:pt x="2250" y="5626"/>
                    </a:cubicBezTo>
                    <a:lnTo>
                      <a:pt x="3890" y="7361"/>
                    </a:lnTo>
                    <a:lnTo>
                      <a:pt x="3150" y="8133"/>
                    </a:lnTo>
                    <a:lnTo>
                      <a:pt x="1190" y="7072"/>
                    </a:lnTo>
                    <a:lnTo>
                      <a:pt x="1061" y="7072"/>
                    </a:lnTo>
                    <a:lnTo>
                      <a:pt x="65" y="7554"/>
                    </a:lnTo>
                    <a:lnTo>
                      <a:pt x="0" y="7651"/>
                    </a:lnTo>
                    <a:lnTo>
                      <a:pt x="0" y="7747"/>
                    </a:lnTo>
                    <a:cubicBezTo>
                      <a:pt x="24" y="7819"/>
                      <a:pt x="85" y="7856"/>
                      <a:pt x="154" y="7856"/>
                    </a:cubicBezTo>
                    <a:cubicBezTo>
                      <a:pt x="177" y="7856"/>
                      <a:pt x="201" y="7852"/>
                      <a:pt x="225" y="7844"/>
                    </a:cubicBezTo>
                    <a:lnTo>
                      <a:pt x="1125" y="7393"/>
                    </a:lnTo>
                    <a:lnTo>
                      <a:pt x="3086" y="8454"/>
                    </a:lnTo>
                    <a:cubicBezTo>
                      <a:pt x="3105" y="8464"/>
                      <a:pt x="3124" y="8468"/>
                      <a:pt x="3143" y="8468"/>
                    </a:cubicBezTo>
                    <a:cubicBezTo>
                      <a:pt x="3188" y="8468"/>
                      <a:pt x="3234" y="8445"/>
                      <a:pt x="3279" y="8422"/>
                    </a:cubicBezTo>
                    <a:lnTo>
                      <a:pt x="4083" y="7586"/>
                    </a:lnTo>
                    <a:lnTo>
                      <a:pt x="4211" y="7747"/>
                    </a:lnTo>
                    <a:lnTo>
                      <a:pt x="6622" y="8615"/>
                    </a:lnTo>
                    <a:lnTo>
                      <a:pt x="6461" y="9290"/>
                    </a:lnTo>
                    <a:lnTo>
                      <a:pt x="4822" y="9547"/>
                    </a:lnTo>
                    <a:lnTo>
                      <a:pt x="4726" y="9611"/>
                    </a:lnTo>
                    <a:lnTo>
                      <a:pt x="3793" y="10608"/>
                    </a:lnTo>
                    <a:lnTo>
                      <a:pt x="3729" y="10672"/>
                    </a:lnTo>
                    <a:cubicBezTo>
                      <a:pt x="3729" y="10704"/>
                      <a:pt x="3729" y="10769"/>
                      <a:pt x="3793" y="10801"/>
                    </a:cubicBezTo>
                    <a:cubicBezTo>
                      <a:pt x="3825" y="10833"/>
                      <a:pt x="3866" y="10849"/>
                      <a:pt x="3902" y="10849"/>
                    </a:cubicBezTo>
                    <a:cubicBezTo>
                      <a:pt x="3938" y="10849"/>
                      <a:pt x="3970" y="10833"/>
                      <a:pt x="3986" y="10801"/>
                    </a:cubicBezTo>
                    <a:lnTo>
                      <a:pt x="4918" y="9836"/>
                    </a:lnTo>
                    <a:lnTo>
                      <a:pt x="6590" y="9579"/>
                    </a:lnTo>
                    <a:cubicBezTo>
                      <a:pt x="6654" y="9547"/>
                      <a:pt x="6718" y="9515"/>
                      <a:pt x="6718" y="9451"/>
                    </a:cubicBezTo>
                    <a:lnTo>
                      <a:pt x="6911" y="8711"/>
                    </a:lnTo>
                    <a:lnTo>
                      <a:pt x="9579" y="9676"/>
                    </a:lnTo>
                    <a:cubicBezTo>
                      <a:pt x="9579" y="9676"/>
                      <a:pt x="10029" y="9290"/>
                      <a:pt x="10544" y="8583"/>
                    </a:cubicBezTo>
                    <a:lnTo>
                      <a:pt x="10897" y="9419"/>
                    </a:lnTo>
                    <a:lnTo>
                      <a:pt x="10929" y="9483"/>
                    </a:lnTo>
                    <a:lnTo>
                      <a:pt x="11894" y="10287"/>
                    </a:lnTo>
                    <a:lnTo>
                      <a:pt x="12183" y="11572"/>
                    </a:lnTo>
                    <a:cubicBezTo>
                      <a:pt x="12183" y="11625"/>
                      <a:pt x="12247" y="11677"/>
                      <a:pt x="12323" y="11677"/>
                    </a:cubicBezTo>
                    <a:cubicBezTo>
                      <a:pt x="12340" y="11677"/>
                      <a:pt x="12358" y="11675"/>
                      <a:pt x="12376" y="11669"/>
                    </a:cubicBezTo>
                    <a:cubicBezTo>
                      <a:pt x="12440" y="11669"/>
                      <a:pt x="12504" y="11572"/>
                      <a:pt x="12472" y="11508"/>
                    </a:cubicBezTo>
                    <a:lnTo>
                      <a:pt x="12183" y="10158"/>
                    </a:lnTo>
                    <a:lnTo>
                      <a:pt x="12119" y="10061"/>
                    </a:lnTo>
                    <a:lnTo>
                      <a:pt x="11154" y="9258"/>
                    </a:lnTo>
                    <a:lnTo>
                      <a:pt x="10737" y="8294"/>
                    </a:lnTo>
                    <a:cubicBezTo>
                      <a:pt x="10769" y="8229"/>
                      <a:pt x="10833" y="8165"/>
                      <a:pt x="10865" y="8101"/>
                    </a:cubicBezTo>
                    <a:lnTo>
                      <a:pt x="11701" y="8294"/>
                    </a:lnTo>
                    <a:lnTo>
                      <a:pt x="11829" y="7683"/>
                    </a:lnTo>
                    <a:lnTo>
                      <a:pt x="12408" y="7844"/>
                    </a:lnTo>
                    <a:cubicBezTo>
                      <a:pt x="12826" y="8261"/>
                      <a:pt x="14722" y="10158"/>
                      <a:pt x="15044" y="11476"/>
                    </a:cubicBezTo>
                    <a:cubicBezTo>
                      <a:pt x="15068" y="11548"/>
                      <a:pt x="15128" y="11584"/>
                      <a:pt x="15184" y="11584"/>
                    </a:cubicBezTo>
                    <a:cubicBezTo>
                      <a:pt x="15203" y="11584"/>
                      <a:pt x="15221" y="11580"/>
                      <a:pt x="15237" y="11572"/>
                    </a:cubicBezTo>
                    <a:cubicBezTo>
                      <a:pt x="15333" y="11572"/>
                      <a:pt x="15365" y="11476"/>
                      <a:pt x="15333" y="11412"/>
                    </a:cubicBezTo>
                    <a:cubicBezTo>
                      <a:pt x="15012" y="10029"/>
                      <a:pt x="13179" y="8165"/>
                      <a:pt x="12665" y="7651"/>
                    </a:cubicBezTo>
                    <a:lnTo>
                      <a:pt x="12954" y="6558"/>
                    </a:lnTo>
                    <a:cubicBezTo>
                      <a:pt x="13630" y="6365"/>
                      <a:pt x="15815" y="5722"/>
                      <a:pt x="16876" y="4886"/>
                    </a:cubicBezTo>
                    <a:cubicBezTo>
                      <a:pt x="16940" y="4854"/>
                      <a:pt x="16940" y="4758"/>
                      <a:pt x="16908" y="4661"/>
                    </a:cubicBezTo>
                    <a:cubicBezTo>
                      <a:pt x="16876" y="4629"/>
                      <a:pt x="16836" y="4613"/>
                      <a:pt x="16796" y="4613"/>
                    </a:cubicBezTo>
                    <a:cubicBezTo>
                      <a:pt x="16756" y="4613"/>
                      <a:pt x="16715" y="4629"/>
                      <a:pt x="16683" y="4661"/>
                    </a:cubicBezTo>
                    <a:cubicBezTo>
                      <a:pt x="15655" y="5465"/>
                      <a:pt x="13308" y="6140"/>
                      <a:pt x="12762" y="6301"/>
                    </a:cubicBezTo>
                    <a:lnTo>
                      <a:pt x="12119" y="6140"/>
                    </a:lnTo>
                    <a:lnTo>
                      <a:pt x="12279" y="5561"/>
                    </a:lnTo>
                    <a:lnTo>
                      <a:pt x="11604" y="5401"/>
                    </a:lnTo>
                    <a:cubicBezTo>
                      <a:pt x="11572" y="5143"/>
                      <a:pt x="11540" y="4854"/>
                      <a:pt x="11476" y="4629"/>
                    </a:cubicBezTo>
                    <a:lnTo>
                      <a:pt x="12472" y="3793"/>
                    </a:lnTo>
                    <a:lnTo>
                      <a:pt x="13694" y="3536"/>
                    </a:lnTo>
                    <a:lnTo>
                      <a:pt x="13790" y="3472"/>
                    </a:lnTo>
                    <a:lnTo>
                      <a:pt x="14690" y="2443"/>
                    </a:lnTo>
                    <a:cubicBezTo>
                      <a:pt x="14722" y="2379"/>
                      <a:pt x="14722" y="2283"/>
                      <a:pt x="14658" y="2218"/>
                    </a:cubicBezTo>
                    <a:cubicBezTo>
                      <a:pt x="14626" y="2186"/>
                      <a:pt x="14586" y="2170"/>
                      <a:pt x="14546" y="2170"/>
                    </a:cubicBezTo>
                    <a:cubicBezTo>
                      <a:pt x="14505" y="2170"/>
                      <a:pt x="14465" y="2186"/>
                      <a:pt x="14433" y="2218"/>
                    </a:cubicBezTo>
                    <a:lnTo>
                      <a:pt x="13597" y="3247"/>
                    </a:lnTo>
                    <a:lnTo>
                      <a:pt x="12376" y="3504"/>
                    </a:lnTo>
                    <a:lnTo>
                      <a:pt x="12312" y="3536"/>
                    </a:lnTo>
                    <a:lnTo>
                      <a:pt x="11379" y="4308"/>
                    </a:lnTo>
                    <a:cubicBezTo>
                      <a:pt x="11187" y="3761"/>
                      <a:pt x="10929" y="3375"/>
                      <a:pt x="10929" y="3375"/>
                    </a:cubicBezTo>
                    <a:cubicBezTo>
                      <a:pt x="10929" y="3375"/>
                      <a:pt x="9644" y="3247"/>
                      <a:pt x="8261" y="3118"/>
                    </a:cubicBezTo>
                    <a:lnTo>
                      <a:pt x="8390" y="2572"/>
                    </a:lnTo>
                    <a:cubicBezTo>
                      <a:pt x="8422" y="2508"/>
                      <a:pt x="8390" y="2443"/>
                      <a:pt x="8358" y="2411"/>
                    </a:cubicBezTo>
                    <a:lnTo>
                      <a:pt x="6976" y="1382"/>
                    </a:lnTo>
                    <a:lnTo>
                      <a:pt x="6590" y="129"/>
                    </a:lnTo>
                    <a:cubicBezTo>
                      <a:pt x="6590" y="32"/>
                      <a:pt x="6493" y="0"/>
                      <a:pt x="6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3990;p64">
                <a:extLst>
                  <a:ext uri="{FF2B5EF4-FFF2-40B4-BE49-F238E27FC236}">
                    <a16:creationId xmlns:a16="http://schemas.microsoft.com/office/drawing/2014/main" id="{F66F506C-AC47-58CA-D537-B2692F242047}"/>
                  </a:ext>
                </a:extLst>
              </p:cNvPr>
              <p:cNvSpPr/>
              <p:nvPr/>
            </p:nvSpPr>
            <p:spPr>
              <a:xfrm>
                <a:off x="4112125" y="3168875"/>
                <a:ext cx="157550" cy="145500"/>
              </a:xfrm>
              <a:custGeom>
                <a:avLst/>
                <a:gdLst/>
                <a:ahLst/>
                <a:cxnLst/>
                <a:rect l="l" t="t" r="r" b="b"/>
                <a:pathLst>
                  <a:path w="6302" h="5820" extrusionOk="0">
                    <a:moveTo>
                      <a:pt x="1094" y="1"/>
                    </a:moveTo>
                    <a:lnTo>
                      <a:pt x="1415" y="1512"/>
                    </a:lnTo>
                    <a:lnTo>
                      <a:pt x="740" y="2090"/>
                    </a:lnTo>
                    <a:lnTo>
                      <a:pt x="1126" y="2862"/>
                    </a:lnTo>
                    <a:lnTo>
                      <a:pt x="1" y="4180"/>
                    </a:lnTo>
                    <a:lnTo>
                      <a:pt x="5112" y="5819"/>
                    </a:lnTo>
                    <a:lnTo>
                      <a:pt x="4308" y="2958"/>
                    </a:lnTo>
                    <a:lnTo>
                      <a:pt x="6301" y="483"/>
                    </a:lnTo>
                    <a:lnTo>
                      <a:pt x="10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3991;p64">
                <a:extLst>
                  <a:ext uri="{FF2B5EF4-FFF2-40B4-BE49-F238E27FC236}">
                    <a16:creationId xmlns:a16="http://schemas.microsoft.com/office/drawing/2014/main" id="{526BB003-E330-D125-0BDA-EE833FAB5C53}"/>
                  </a:ext>
                </a:extLst>
              </p:cNvPr>
              <p:cNvSpPr/>
              <p:nvPr/>
            </p:nvSpPr>
            <p:spPr>
              <a:xfrm>
                <a:off x="4108125" y="3164875"/>
                <a:ext cx="165550" cy="153050"/>
              </a:xfrm>
              <a:custGeom>
                <a:avLst/>
                <a:gdLst/>
                <a:ahLst/>
                <a:cxnLst/>
                <a:rect l="l" t="t" r="r" b="b"/>
                <a:pathLst>
                  <a:path w="6622" h="6122" extrusionOk="0">
                    <a:moveTo>
                      <a:pt x="1447" y="322"/>
                    </a:moveTo>
                    <a:lnTo>
                      <a:pt x="6172" y="772"/>
                    </a:lnTo>
                    <a:lnTo>
                      <a:pt x="4372" y="3022"/>
                    </a:lnTo>
                    <a:lnTo>
                      <a:pt x="4340" y="3150"/>
                    </a:lnTo>
                    <a:lnTo>
                      <a:pt x="5047" y="5722"/>
                    </a:lnTo>
                    <a:lnTo>
                      <a:pt x="418" y="4243"/>
                    </a:lnTo>
                    <a:lnTo>
                      <a:pt x="1414" y="3118"/>
                    </a:lnTo>
                    <a:lnTo>
                      <a:pt x="1447" y="3054"/>
                    </a:lnTo>
                    <a:lnTo>
                      <a:pt x="1447" y="2958"/>
                    </a:lnTo>
                    <a:lnTo>
                      <a:pt x="1093" y="2283"/>
                    </a:lnTo>
                    <a:lnTo>
                      <a:pt x="1672" y="1768"/>
                    </a:lnTo>
                    <a:cubicBezTo>
                      <a:pt x="1736" y="1736"/>
                      <a:pt x="1736" y="1672"/>
                      <a:pt x="1736" y="1640"/>
                    </a:cubicBezTo>
                    <a:lnTo>
                      <a:pt x="1447" y="322"/>
                    </a:lnTo>
                    <a:close/>
                    <a:moveTo>
                      <a:pt x="1254" y="0"/>
                    </a:moveTo>
                    <a:cubicBezTo>
                      <a:pt x="1222" y="0"/>
                      <a:pt x="1157" y="32"/>
                      <a:pt x="1125" y="65"/>
                    </a:cubicBezTo>
                    <a:lnTo>
                      <a:pt x="1093" y="193"/>
                    </a:lnTo>
                    <a:lnTo>
                      <a:pt x="1414" y="1608"/>
                    </a:lnTo>
                    <a:lnTo>
                      <a:pt x="804" y="2122"/>
                    </a:lnTo>
                    <a:cubicBezTo>
                      <a:pt x="739" y="2186"/>
                      <a:pt x="707" y="2250"/>
                      <a:pt x="772" y="2315"/>
                    </a:cubicBezTo>
                    <a:lnTo>
                      <a:pt x="1125" y="2990"/>
                    </a:lnTo>
                    <a:lnTo>
                      <a:pt x="32" y="4211"/>
                    </a:lnTo>
                    <a:lnTo>
                      <a:pt x="0" y="4275"/>
                    </a:lnTo>
                    <a:lnTo>
                      <a:pt x="0" y="4372"/>
                    </a:lnTo>
                    <a:cubicBezTo>
                      <a:pt x="0" y="4404"/>
                      <a:pt x="64" y="4468"/>
                      <a:pt x="97" y="4468"/>
                    </a:cubicBezTo>
                    <a:lnTo>
                      <a:pt x="5207" y="6108"/>
                    </a:lnTo>
                    <a:cubicBezTo>
                      <a:pt x="5226" y="6117"/>
                      <a:pt x="5245" y="6121"/>
                      <a:pt x="5263" y="6121"/>
                    </a:cubicBezTo>
                    <a:cubicBezTo>
                      <a:pt x="5307" y="6121"/>
                      <a:pt x="5345" y="6098"/>
                      <a:pt x="5368" y="6076"/>
                    </a:cubicBezTo>
                    <a:cubicBezTo>
                      <a:pt x="5400" y="6043"/>
                      <a:pt x="5432" y="5979"/>
                      <a:pt x="5400" y="5915"/>
                    </a:cubicBezTo>
                    <a:lnTo>
                      <a:pt x="4661" y="3150"/>
                    </a:lnTo>
                    <a:lnTo>
                      <a:pt x="6590" y="740"/>
                    </a:lnTo>
                    <a:cubicBezTo>
                      <a:pt x="6622" y="675"/>
                      <a:pt x="6622" y="643"/>
                      <a:pt x="6622" y="579"/>
                    </a:cubicBezTo>
                    <a:cubicBezTo>
                      <a:pt x="6590" y="515"/>
                      <a:pt x="6558" y="482"/>
                      <a:pt x="6493" y="482"/>
                    </a:cubicBez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3992;p64">
                <a:extLst>
                  <a:ext uri="{FF2B5EF4-FFF2-40B4-BE49-F238E27FC236}">
                    <a16:creationId xmlns:a16="http://schemas.microsoft.com/office/drawing/2014/main" id="{582CE3A3-CF69-7AE7-8DF6-9875C0A5719D}"/>
                  </a:ext>
                </a:extLst>
              </p:cNvPr>
              <p:cNvSpPr/>
              <p:nvPr/>
            </p:nvSpPr>
            <p:spPr>
              <a:xfrm>
                <a:off x="4219825" y="3191400"/>
                <a:ext cx="59475" cy="107700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4308" extrusionOk="0">
                    <a:moveTo>
                      <a:pt x="1736" y="0"/>
                    </a:moveTo>
                    <a:lnTo>
                      <a:pt x="0" y="2057"/>
                    </a:lnTo>
                    <a:lnTo>
                      <a:pt x="739" y="4307"/>
                    </a:lnTo>
                    <a:lnTo>
                      <a:pt x="2379" y="2572"/>
                    </a:lnTo>
                    <a:lnTo>
                      <a:pt x="1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3993;p64">
                <a:extLst>
                  <a:ext uri="{FF2B5EF4-FFF2-40B4-BE49-F238E27FC236}">
                    <a16:creationId xmlns:a16="http://schemas.microsoft.com/office/drawing/2014/main" id="{744D90FC-C2DF-0F27-AA78-6F42D4FEE5B3}"/>
                  </a:ext>
                </a:extLst>
              </p:cNvPr>
              <p:cNvSpPr/>
              <p:nvPr/>
            </p:nvSpPr>
            <p:spPr>
              <a:xfrm>
                <a:off x="4216600" y="3187375"/>
                <a:ext cx="66725" cy="115275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4611" extrusionOk="0">
                    <a:moveTo>
                      <a:pt x="1801" y="482"/>
                    </a:moveTo>
                    <a:lnTo>
                      <a:pt x="2347" y="2668"/>
                    </a:lnTo>
                    <a:lnTo>
                      <a:pt x="933" y="4179"/>
                    </a:lnTo>
                    <a:lnTo>
                      <a:pt x="322" y="2250"/>
                    </a:lnTo>
                    <a:lnTo>
                      <a:pt x="1801" y="482"/>
                    </a:lnTo>
                    <a:close/>
                    <a:moveTo>
                      <a:pt x="1897" y="0"/>
                    </a:moveTo>
                    <a:cubicBezTo>
                      <a:pt x="1865" y="0"/>
                      <a:pt x="1801" y="0"/>
                      <a:pt x="1769" y="65"/>
                    </a:cubicBezTo>
                    <a:lnTo>
                      <a:pt x="33" y="2122"/>
                    </a:lnTo>
                    <a:lnTo>
                      <a:pt x="1" y="2186"/>
                    </a:lnTo>
                    <a:lnTo>
                      <a:pt x="1" y="2283"/>
                    </a:lnTo>
                    <a:lnTo>
                      <a:pt x="708" y="4501"/>
                    </a:lnTo>
                    <a:cubicBezTo>
                      <a:pt x="740" y="4565"/>
                      <a:pt x="772" y="4597"/>
                      <a:pt x="836" y="4597"/>
                    </a:cubicBezTo>
                    <a:cubicBezTo>
                      <a:pt x="855" y="4606"/>
                      <a:pt x="871" y="4610"/>
                      <a:pt x="885" y="4610"/>
                    </a:cubicBezTo>
                    <a:cubicBezTo>
                      <a:pt x="919" y="4610"/>
                      <a:pt x="942" y="4588"/>
                      <a:pt x="965" y="4565"/>
                    </a:cubicBezTo>
                    <a:lnTo>
                      <a:pt x="2636" y="2829"/>
                    </a:lnTo>
                    <a:cubicBezTo>
                      <a:pt x="2669" y="2797"/>
                      <a:pt x="2669" y="2733"/>
                      <a:pt x="2669" y="2700"/>
                    </a:cubicBezTo>
                    <a:lnTo>
                      <a:pt x="2026" y="97"/>
                    </a:lnTo>
                    <a:cubicBezTo>
                      <a:pt x="2026" y="65"/>
                      <a:pt x="1961" y="0"/>
                      <a:pt x="1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3994;p64">
                <a:extLst>
                  <a:ext uri="{FF2B5EF4-FFF2-40B4-BE49-F238E27FC236}">
                    <a16:creationId xmlns:a16="http://schemas.microsoft.com/office/drawing/2014/main" id="{ABD7AD68-86EB-15EB-078D-73B040C6FBCA}"/>
                  </a:ext>
                </a:extLst>
              </p:cNvPr>
              <p:cNvSpPr/>
              <p:nvPr/>
            </p:nvSpPr>
            <p:spPr>
              <a:xfrm>
                <a:off x="2692150" y="2510725"/>
                <a:ext cx="427550" cy="357150"/>
              </a:xfrm>
              <a:custGeom>
                <a:avLst/>
                <a:gdLst/>
                <a:ahLst/>
                <a:cxnLst/>
                <a:rect l="l" t="t" r="r" b="b"/>
                <a:pathLst>
                  <a:path w="17102" h="14286" extrusionOk="0">
                    <a:moveTo>
                      <a:pt x="3601" y="1"/>
                    </a:moveTo>
                    <a:cubicBezTo>
                      <a:pt x="3504" y="1"/>
                      <a:pt x="3440" y="65"/>
                      <a:pt x="3440" y="161"/>
                    </a:cubicBezTo>
                    <a:cubicBezTo>
                      <a:pt x="3376" y="1544"/>
                      <a:pt x="4597" y="3858"/>
                      <a:pt x="4951" y="4501"/>
                    </a:cubicBezTo>
                    <a:lnTo>
                      <a:pt x="4372" y="5465"/>
                    </a:lnTo>
                    <a:cubicBezTo>
                      <a:pt x="3665" y="5465"/>
                      <a:pt x="1383" y="5465"/>
                      <a:pt x="129" y="5947"/>
                    </a:cubicBezTo>
                    <a:cubicBezTo>
                      <a:pt x="65" y="5980"/>
                      <a:pt x="1" y="6076"/>
                      <a:pt x="33" y="6140"/>
                    </a:cubicBezTo>
                    <a:cubicBezTo>
                      <a:pt x="57" y="6213"/>
                      <a:pt x="117" y="6249"/>
                      <a:pt x="173" y="6249"/>
                    </a:cubicBezTo>
                    <a:cubicBezTo>
                      <a:pt x="192" y="6249"/>
                      <a:pt x="210" y="6245"/>
                      <a:pt x="226" y="6237"/>
                    </a:cubicBezTo>
                    <a:cubicBezTo>
                      <a:pt x="1222" y="5853"/>
                      <a:pt x="2949" y="5775"/>
                      <a:pt x="3907" y="5775"/>
                    </a:cubicBezTo>
                    <a:cubicBezTo>
                      <a:pt x="4154" y="5775"/>
                      <a:pt x="4350" y="5780"/>
                      <a:pt x="4469" y="5787"/>
                    </a:cubicBezTo>
                    <a:lnTo>
                      <a:pt x="5015" y="6108"/>
                    </a:lnTo>
                    <a:lnTo>
                      <a:pt x="4726" y="6622"/>
                    </a:lnTo>
                    <a:lnTo>
                      <a:pt x="5337" y="6944"/>
                    </a:lnTo>
                    <a:cubicBezTo>
                      <a:pt x="5272" y="7233"/>
                      <a:pt x="5240" y="7490"/>
                      <a:pt x="5240" y="7747"/>
                    </a:cubicBezTo>
                    <a:lnTo>
                      <a:pt x="4019" y="8230"/>
                    </a:lnTo>
                    <a:lnTo>
                      <a:pt x="2765" y="8165"/>
                    </a:lnTo>
                    <a:lnTo>
                      <a:pt x="2701" y="8197"/>
                    </a:lnTo>
                    <a:lnTo>
                      <a:pt x="1544" y="8937"/>
                    </a:lnTo>
                    <a:cubicBezTo>
                      <a:pt x="1447" y="9001"/>
                      <a:pt x="1447" y="9065"/>
                      <a:pt x="1479" y="9162"/>
                    </a:cubicBezTo>
                    <a:cubicBezTo>
                      <a:pt x="1517" y="9199"/>
                      <a:pt x="1566" y="9215"/>
                      <a:pt x="1612" y="9215"/>
                    </a:cubicBezTo>
                    <a:cubicBezTo>
                      <a:pt x="1646" y="9215"/>
                      <a:pt x="1678" y="9207"/>
                      <a:pt x="1704" y="9194"/>
                    </a:cubicBezTo>
                    <a:lnTo>
                      <a:pt x="2797" y="8455"/>
                    </a:lnTo>
                    <a:lnTo>
                      <a:pt x="4051" y="8551"/>
                    </a:lnTo>
                    <a:lnTo>
                      <a:pt x="4115" y="8551"/>
                    </a:lnTo>
                    <a:lnTo>
                      <a:pt x="5240" y="8069"/>
                    </a:lnTo>
                    <a:cubicBezTo>
                      <a:pt x="5272" y="8680"/>
                      <a:pt x="5401" y="9098"/>
                      <a:pt x="5401" y="9098"/>
                    </a:cubicBezTo>
                    <a:cubicBezTo>
                      <a:pt x="5401" y="9098"/>
                      <a:pt x="6590" y="9580"/>
                      <a:pt x="7876" y="10094"/>
                    </a:cubicBezTo>
                    <a:lnTo>
                      <a:pt x="7587" y="10576"/>
                    </a:lnTo>
                    <a:cubicBezTo>
                      <a:pt x="7555" y="10640"/>
                      <a:pt x="7555" y="10705"/>
                      <a:pt x="7587" y="10769"/>
                    </a:cubicBezTo>
                    <a:lnTo>
                      <a:pt x="8615" y="12119"/>
                    </a:lnTo>
                    <a:lnTo>
                      <a:pt x="8615" y="13469"/>
                    </a:lnTo>
                    <a:cubicBezTo>
                      <a:pt x="8615" y="13533"/>
                      <a:pt x="8680" y="13598"/>
                      <a:pt x="8776" y="13598"/>
                    </a:cubicBezTo>
                    <a:cubicBezTo>
                      <a:pt x="8840" y="13598"/>
                      <a:pt x="8873" y="13566"/>
                      <a:pt x="8905" y="13533"/>
                    </a:cubicBezTo>
                    <a:lnTo>
                      <a:pt x="8937" y="13469"/>
                    </a:lnTo>
                    <a:lnTo>
                      <a:pt x="8937" y="12087"/>
                    </a:lnTo>
                    <a:lnTo>
                      <a:pt x="8905" y="11991"/>
                    </a:lnTo>
                    <a:lnTo>
                      <a:pt x="7908" y="10640"/>
                    </a:lnTo>
                    <a:lnTo>
                      <a:pt x="8165" y="10223"/>
                    </a:lnTo>
                    <a:cubicBezTo>
                      <a:pt x="9130" y="10608"/>
                      <a:pt x="10126" y="10994"/>
                      <a:pt x="10640" y="11123"/>
                    </a:cubicBezTo>
                    <a:lnTo>
                      <a:pt x="10640" y="12505"/>
                    </a:lnTo>
                    <a:cubicBezTo>
                      <a:pt x="10640" y="12569"/>
                      <a:pt x="10705" y="12633"/>
                      <a:pt x="10769" y="12633"/>
                    </a:cubicBezTo>
                    <a:lnTo>
                      <a:pt x="12891" y="13244"/>
                    </a:lnTo>
                    <a:lnTo>
                      <a:pt x="13276" y="14209"/>
                    </a:lnTo>
                    <a:cubicBezTo>
                      <a:pt x="13276" y="14256"/>
                      <a:pt x="13328" y="14285"/>
                      <a:pt x="13394" y="14285"/>
                    </a:cubicBezTo>
                    <a:cubicBezTo>
                      <a:pt x="13417" y="14285"/>
                      <a:pt x="13443" y="14281"/>
                      <a:pt x="13469" y="14273"/>
                    </a:cubicBezTo>
                    <a:lnTo>
                      <a:pt x="13533" y="14209"/>
                    </a:lnTo>
                    <a:lnTo>
                      <a:pt x="13533" y="14080"/>
                    </a:lnTo>
                    <a:lnTo>
                      <a:pt x="13148" y="13051"/>
                    </a:lnTo>
                    <a:lnTo>
                      <a:pt x="13051" y="12987"/>
                    </a:lnTo>
                    <a:lnTo>
                      <a:pt x="10962" y="12376"/>
                    </a:lnTo>
                    <a:lnTo>
                      <a:pt x="10930" y="11187"/>
                    </a:lnTo>
                    <a:lnTo>
                      <a:pt x="10930" y="11187"/>
                    </a:lnTo>
                    <a:cubicBezTo>
                      <a:pt x="11186" y="11227"/>
                      <a:pt x="11503" y="11245"/>
                      <a:pt x="11850" y="11245"/>
                    </a:cubicBezTo>
                    <a:cubicBezTo>
                      <a:pt x="12331" y="11245"/>
                      <a:pt x="12868" y="11211"/>
                      <a:pt x="13373" y="11155"/>
                    </a:cubicBezTo>
                    <a:cubicBezTo>
                      <a:pt x="14241" y="11091"/>
                      <a:pt x="14723" y="10190"/>
                      <a:pt x="14369" y="9419"/>
                    </a:cubicBezTo>
                    <a:lnTo>
                      <a:pt x="13308" y="7265"/>
                    </a:lnTo>
                    <a:lnTo>
                      <a:pt x="14208" y="6751"/>
                    </a:lnTo>
                    <a:lnTo>
                      <a:pt x="15784" y="8294"/>
                    </a:lnTo>
                    <a:lnTo>
                      <a:pt x="15912" y="8358"/>
                    </a:lnTo>
                    <a:lnTo>
                      <a:pt x="17005" y="8165"/>
                    </a:lnTo>
                    <a:lnTo>
                      <a:pt x="17101" y="8101"/>
                    </a:lnTo>
                    <a:lnTo>
                      <a:pt x="17101" y="8005"/>
                    </a:lnTo>
                    <a:cubicBezTo>
                      <a:pt x="17101" y="7925"/>
                      <a:pt x="17058" y="7868"/>
                      <a:pt x="16989" y="7868"/>
                    </a:cubicBezTo>
                    <a:cubicBezTo>
                      <a:pt x="16974" y="7868"/>
                      <a:pt x="16958" y="7870"/>
                      <a:pt x="16941" y="7876"/>
                    </a:cubicBezTo>
                    <a:lnTo>
                      <a:pt x="15944" y="8037"/>
                    </a:lnTo>
                    <a:lnTo>
                      <a:pt x="14369" y="6462"/>
                    </a:lnTo>
                    <a:cubicBezTo>
                      <a:pt x="14324" y="6439"/>
                      <a:pt x="14278" y="6416"/>
                      <a:pt x="14233" y="6416"/>
                    </a:cubicBezTo>
                    <a:cubicBezTo>
                      <a:pt x="14214" y="6416"/>
                      <a:pt x="14195" y="6420"/>
                      <a:pt x="14176" y="6430"/>
                    </a:cubicBezTo>
                    <a:lnTo>
                      <a:pt x="13148" y="7008"/>
                    </a:lnTo>
                    <a:lnTo>
                      <a:pt x="13083" y="6815"/>
                    </a:lnTo>
                    <a:lnTo>
                      <a:pt x="11026" y="5304"/>
                    </a:lnTo>
                    <a:lnTo>
                      <a:pt x="11380" y="4694"/>
                    </a:lnTo>
                    <a:lnTo>
                      <a:pt x="13019" y="4919"/>
                    </a:lnTo>
                    <a:lnTo>
                      <a:pt x="13116" y="4887"/>
                    </a:lnTo>
                    <a:lnTo>
                      <a:pt x="14305" y="4212"/>
                    </a:lnTo>
                    <a:lnTo>
                      <a:pt x="14369" y="4147"/>
                    </a:lnTo>
                    <a:cubicBezTo>
                      <a:pt x="14401" y="4115"/>
                      <a:pt x="14401" y="4051"/>
                      <a:pt x="14369" y="3987"/>
                    </a:cubicBezTo>
                    <a:cubicBezTo>
                      <a:pt x="14349" y="3947"/>
                      <a:pt x="14305" y="3919"/>
                      <a:pt x="14251" y="3919"/>
                    </a:cubicBezTo>
                    <a:cubicBezTo>
                      <a:pt x="14218" y="3919"/>
                      <a:pt x="14181" y="3930"/>
                      <a:pt x="14144" y="3954"/>
                    </a:cubicBezTo>
                    <a:lnTo>
                      <a:pt x="12987" y="4597"/>
                    </a:lnTo>
                    <a:lnTo>
                      <a:pt x="11315" y="4404"/>
                    </a:lnTo>
                    <a:cubicBezTo>
                      <a:pt x="11298" y="4396"/>
                      <a:pt x="11281" y="4392"/>
                      <a:pt x="11264" y="4392"/>
                    </a:cubicBezTo>
                    <a:cubicBezTo>
                      <a:pt x="11219" y="4392"/>
                      <a:pt x="11178" y="4422"/>
                      <a:pt x="11155" y="4469"/>
                    </a:cubicBezTo>
                    <a:lnTo>
                      <a:pt x="10769" y="5112"/>
                    </a:lnTo>
                    <a:lnTo>
                      <a:pt x="8487" y="3440"/>
                    </a:lnTo>
                    <a:cubicBezTo>
                      <a:pt x="8487" y="3440"/>
                      <a:pt x="7940" y="3697"/>
                      <a:pt x="7265" y="4212"/>
                    </a:cubicBezTo>
                    <a:lnTo>
                      <a:pt x="7137" y="3312"/>
                    </a:lnTo>
                    <a:lnTo>
                      <a:pt x="7137" y="3247"/>
                    </a:lnTo>
                    <a:lnTo>
                      <a:pt x="6462" y="2219"/>
                    </a:lnTo>
                    <a:lnTo>
                      <a:pt x="6526" y="901"/>
                    </a:lnTo>
                    <a:cubicBezTo>
                      <a:pt x="6526" y="804"/>
                      <a:pt x="6462" y="740"/>
                      <a:pt x="6397" y="740"/>
                    </a:cubicBezTo>
                    <a:cubicBezTo>
                      <a:pt x="6301" y="740"/>
                      <a:pt x="6237" y="804"/>
                      <a:pt x="6237" y="869"/>
                    </a:cubicBezTo>
                    <a:lnTo>
                      <a:pt x="6140" y="2251"/>
                    </a:lnTo>
                    <a:lnTo>
                      <a:pt x="6172" y="2347"/>
                    </a:lnTo>
                    <a:lnTo>
                      <a:pt x="6847" y="3376"/>
                    </a:lnTo>
                    <a:lnTo>
                      <a:pt x="6976" y="4437"/>
                    </a:lnTo>
                    <a:cubicBezTo>
                      <a:pt x="6912" y="4469"/>
                      <a:pt x="6847" y="4533"/>
                      <a:pt x="6783" y="4597"/>
                    </a:cubicBezTo>
                    <a:lnTo>
                      <a:pt x="6076" y="4179"/>
                    </a:lnTo>
                    <a:lnTo>
                      <a:pt x="5755" y="4694"/>
                    </a:lnTo>
                    <a:lnTo>
                      <a:pt x="5240" y="4404"/>
                    </a:lnTo>
                    <a:cubicBezTo>
                      <a:pt x="4951" y="3890"/>
                      <a:pt x="3697" y="1511"/>
                      <a:pt x="3762" y="161"/>
                    </a:cubicBezTo>
                    <a:cubicBezTo>
                      <a:pt x="3762" y="65"/>
                      <a:pt x="3697" y="1"/>
                      <a:pt x="36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3995;p64">
                <a:extLst>
                  <a:ext uri="{FF2B5EF4-FFF2-40B4-BE49-F238E27FC236}">
                    <a16:creationId xmlns:a16="http://schemas.microsoft.com/office/drawing/2014/main" id="{F5789BBB-DA4B-A6CD-582C-922DADEB1B62}"/>
                  </a:ext>
                </a:extLst>
              </p:cNvPr>
              <p:cNvSpPr/>
              <p:nvPr/>
            </p:nvSpPr>
            <p:spPr>
              <a:xfrm>
                <a:off x="2836800" y="2611975"/>
                <a:ext cx="177625" cy="168000"/>
              </a:xfrm>
              <a:custGeom>
                <a:avLst/>
                <a:gdLst/>
                <a:ahLst/>
                <a:cxnLst/>
                <a:rect l="l" t="t" r="r" b="b"/>
                <a:pathLst>
                  <a:path w="7105" h="6720" extrusionOk="0">
                    <a:moveTo>
                      <a:pt x="2669" y="1"/>
                    </a:moveTo>
                    <a:lnTo>
                      <a:pt x="2604" y="2958"/>
                    </a:lnTo>
                    <a:lnTo>
                      <a:pt x="1" y="4758"/>
                    </a:lnTo>
                    <a:lnTo>
                      <a:pt x="4854" y="6719"/>
                    </a:lnTo>
                    <a:lnTo>
                      <a:pt x="4951" y="5176"/>
                    </a:lnTo>
                    <a:lnTo>
                      <a:pt x="5787" y="4790"/>
                    </a:lnTo>
                    <a:lnTo>
                      <a:pt x="5626" y="3955"/>
                    </a:lnTo>
                    <a:lnTo>
                      <a:pt x="7105" y="3022"/>
                    </a:lnTo>
                    <a:lnTo>
                      <a:pt x="266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3996;p64">
                <a:extLst>
                  <a:ext uri="{FF2B5EF4-FFF2-40B4-BE49-F238E27FC236}">
                    <a16:creationId xmlns:a16="http://schemas.microsoft.com/office/drawing/2014/main" id="{80960E70-9D4B-342B-8BA8-E01ED451413F}"/>
                  </a:ext>
                </a:extLst>
              </p:cNvPr>
              <p:cNvSpPr/>
              <p:nvPr/>
            </p:nvSpPr>
            <p:spPr>
              <a:xfrm>
                <a:off x="2832775" y="2608175"/>
                <a:ext cx="185675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427" h="7000" extrusionOk="0">
                    <a:moveTo>
                      <a:pt x="2990" y="442"/>
                    </a:moveTo>
                    <a:lnTo>
                      <a:pt x="6976" y="3174"/>
                    </a:lnTo>
                    <a:lnTo>
                      <a:pt x="5723" y="3978"/>
                    </a:lnTo>
                    <a:lnTo>
                      <a:pt x="5658" y="4010"/>
                    </a:lnTo>
                    <a:lnTo>
                      <a:pt x="5626" y="4139"/>
                    </a:lnTo>
                    <a:lnTo>
                      <a:pt x="5787" y="4878"/>
                    </a:lnTo>
                    <a:lnTo>
                      <a:pt x="5080" y="5167"/>
                    </a:lnTo>
                    <a:cubicBezTo>
                      <a:pt x="5015" y="5200"/>
                      <a:pt x="4983" y="5264"/>
                      <a:pt x="4983" y="5296"/>
                    </a:cubicBezTo>
                    <a:lnTo>
                      <a:pt x="4887" y="6646"/>
                    </a:lnTo>
                    <a:lnTo>
                      <a:pt x="483" y="4878"/>
                    </a:lnTo>
                    <a:lnTo>
                      <a:pt x="2862" y="3239"/>
                    </a:lnTo>
                    <a:cubicBezTo>
                      <a:pt x="2894" y="3207"/>
                      <a:pt x="2926" y="3142"/>
                      <a:pt x="2926" y="3110"/>
                    </a:cubicBezTo>
                    <a:lnTo>
                      <a:pt x="2990" y="442"/>
                    </a:lnTo>
                    <a:close/>
                    <a:moveTo>
                      <a:pt x="2834" y="0"/>
                    </a:moveTo>
                    <a:cubicBezTo>
                      <a:pt x="2806" y="0"/>
                      <a:pt x="2781" y="8"/>
                      <a:pt x="2765" y="24"/>
                    </a:cubicBezTo>
                    <a:cubicBezTo>
                      <a:pt x="2701" y="56"/>
                      <a:pt x="2669" y="89"/>
                      <a:pt x="2669" y="153"/>
                    </a:cubicBezTo>
                    <a:lnTo>
                      <a:pt x="2605" y="3014"/>
                    </a:lnTo>
                    <a:lnTo>
                      <a:pt x="65" y="4782"/>
                    </a:lnTo>
                    <a:cubicBezTo>
                      <a:pt x="1" y="4814"/>
                      <a:pt x="1" y="4878"/>
                      <a:pt x="1" y="4942"/>
                    </a:cubicBezTo>
                    <a:cubicBezTo>
                      <a:pt x="1" y="4975"/>
                      <a:pt x="33" y="5039"/>
                      <a:pt x="97" y="5071"/>
                    </a:cubicBezTo>
                    <a:lnTo>
                      <a:pt x="4983" y="7000"/>
                    </a:lnTo>
                    <a:lnTo>
                      <a:pt x="5112" y="7000"/>
                    </a:lnTo>
                    <a:cubicBezTo>
                      <a:pt x="5144" y="6967"/>
                      <a:pt x="5176" y="6935"/>
                      <a:pt x="5176" y="6871"/>
                    </a:cubicBezTo>
                    <a:lnTo>
                      <a:pt x="5273" y="5425"/>
                    </a:lnTo>
                    <a:lnTo>
                      <a:pt x="6012" y="5103"/>
                    </a:lnTo>
                    <a:cubicBezTo>
                      <a:pt x="6076" y="5071"/>
                      <a:pt x="6108" y="5007"/>
                      <a:pt x="6108" y="4942"/>
                    </a:cubicBezTo>
                    <a:lnTo>
                      <a:pt x="5948" y="4171"/>
                    </a:lnTo>
                    <a:lnTo>
                      <a:pt x="7330" y="3303"/>
                    </a:lnTo>
                    <a:lnTo>
                      <a:pt x="7394" y="3239"/>
                    </a:lnTo>
                    <a:lnTo>
                      <a:pt x="7426" y="3174"/>
                    </a:lnTo>
                    <a:cubicBezTo>
                      <a:pt x="7426" y="3142"/>
                      <a:pt x="7394" y="3078"/>
                      <a:pt x="7362" y="3046"/>
                    </a:cubicBezTo>
                    <a:lnTo>
                      <a:pt x="2926" y="24"/>
                    </a:lnTo>
                    <a:cubicBezTo>
                      <a:pt x="2894" y="8"/>
                      <a:pt x="2862" y="0"/>
                      <a:pt x="2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3997;p64">
                <a:extLst>
                  <a:ext uri="{FF2B5EF4-FFF2-40B4-BE49-F238E27FC236}">
                    <a16:creationId xmlns:a16="http://schemas.microsoft.com/office/drawing/2014/main" id="{6AFB800D-C2CF-6C5C-EEB4-9729699BAF37}"/>
                  </a:ext>
                </a:extLst>
              </p:cNvPr>
              <p:cNvSpPr/>
              <p:nvPr/>
            </p:nvSpPr>
            <p:spPr>
              <a:xfrm>
                <a:off x="2845650" y="2627250"/>
                <a:ext cx="56275" cy="956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3826" extrusionOk="0">
                    <a:moveTo>
                      <a:pt x="2186" y="1"/>
                    </a:moveTo>
                    <a:lnTo>
                      <a:pt x="129" y="1190"/>
                    </a:lnTo>
                    <a:lnTo>
                      <a:pt x="0" y="3826"/>
                    </a:lnTo>
                    <a:lnTo>
                      <a:pt x="2250" y="2347"/>
                    </a:lnTo>
                    <a:lnTo>
                      <a:pt x="218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3998;p64">
                <a:extLst>
                  <a:ext uri="{FF2B5EF4-FFF2-40B4-BE49-F238E27FC236}">
                    <a16:creationId xmlns:a16="http://schemas.microsoft.com/office/drawing/2014/main" id="{33EE9F8B-D054-D04B-A61C-C83DEBCC9E0B}"/>
                  </a:ext>
                </a:extLst>
              </p:cNvPr>
              <p:cNvSpPr/>
              <p:nvPr/>
            </p:nvSpPr>
            <p:spPr>
              <a:xfrm>
                <a:off x="2841625" y="2623225"/>
                <a:ext cx="64325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4140" extrusionOk="0">
                    <a:moveTo>
                      <a:pt x="2218" y="419"/>
                    </a:moveTo>
                    <a:lnTo>
                      <a:pt x="2251" y="2412"/>
                    </a:lnTo>
                    <a:lnTo>
                      <a:pt x="322" y="3697"/>
                    </a:lnTo>
                    <a:lnTo>
                      <a:pt x="418" y="1447"/>
                    </a:lnTo>
                    <a:lnTo>
                      <a:pt x="2218" y="419"/>
                    </a:lnTo>
                    <a:close/>
                    <a:moveTo>
                      <a:pt x="2283" y="1"/>
                    </a:moveTo>
                    <a:lnTo>
                      <a:pt x="193" y="1222"/>
                    </a:lnTo>
                    <a:cubicBezTo>
                      <a:pt x="161" y="1222"/>
                      <a:pt x="129" y="1287"/>
                      <a:pt x="129" y="1351"/>
                    </a:cubicBezTo>
                    <a:lnTo>
                      <a:pt x="1" y="3987"/>
                    </a:lnTo>
                    <a:cubicBezTo>
                      <a:pt x="1" y="4051"/>
                      <a:pt x="33" y="4083"/>
                      <a:pt x="97" y="4115"/>
                    </a:cubicBezTo>
                    <a:cubicBezTo>
                      <a:pt x="113" y="4131"/>
                      <a:pt x="137" y="4139"/>
                      <a:pt x="165" y="4139"/>
                    </a:cubicBezTo>
                    <a:cubicBezTo>
                      <a:pt x="193" y="4139"/>
                      <a:pt x="226" y="4131"/>
                      <a:pt x="258" y="4115"/>
                    </a:cubicBezTo>
                    <a:lnTo>
                      <a:pt x="2508" y="2637"/>
                    </a:lnTo>
                    <a:lnTo>
                      <a:pt x="2540" y="2572"/>
                    </a:lnTo>
                    <a:lnTo>
                      <a:pt x="2572" y="2508"/>
                    </a:lnTo>
                    <a:lnTo>
                      <a:pt x="2508" y="129"/>
                    </a:lnTo>
                    <a:cubicBezTo>
                      <a:pt x="2508" y="97"/>
                      <a:pt x="2476" y="33"/>
                      <a:pt x="2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3999;p64">
                <a:extLst>
                  <a:ext uri="{FF2B5EF4-FFF2-40B4-BE49-F238E27FC236}">
                    <a16:creationId xmlns:a16="http://schemas.microsoft.com/office/drawing/2014/main" id="{B6CBA9E4-0974-8856-AA0D-238FAB3D2B0D}"/>
                  </a:ext>
                </a:extLst>
              </p:cNvPr>
              <p:cNvSpPr/>
              <p:nvPr/>
            </p:nvSpPr>
            <p:spPr>
              <a:xfrm>
                <a:off x="3290050" y="3551400"/>
                <a:ext cx="279675" cy="397425"/>
              </a:xfrm>
              <a:custGeom>
                <a:avLst/>
                <a:gdLst/>
                <a:ahLst/>
                <a:cxnLst/>
                <a:rect l="l" t="t" r="r" b="b"/>
                <a:pathLst>
                  <a:path w="11187" h="15897" extrusionOk="0">
                    <a:moveTo>
                      <a:pt x="2282" y="1"/>
                    </a:moveTo>
                    <a:lnTo>
                      <a:pt x="2186" y="33"/>
                    </a:lnTo>
                    <a:cubicBezTo>
                      <a:pt x="2122" y="65"/>
                      <a:pt x="2122" y="162"/>
                      <a:pt x="2154" y="226"/>
                    </a:cubicBezTo>
                    <a:lnTo>
                      <a:pt x="2797" y="1029"/>
                    </a:lnTo>
                    <a:lnTo>
                      <a:pt x="2186" y="3183"/>
                    </a:lnTo>
                    <a:cubicBezTo>
                      <a:pt x="2186" y="3247"/>
                      <a:pt x="2218" y="3312"/>
                      <a:pt x="2250" y="3344"/>
                    </a:cubicBezTo>
                    <a:lnTo>
                      <a:pt x="3247" y="3955"/>
                    </a:lnTo>
                    <a:lnTo>
                      <a:pt x="3118" y="4115"/>
                    </a:lnTo>
                    <a:lnTo>
                      <a:pt x="2797" y="6655"/>
                    </a:lnTo>
                    <a:lnTo>
                      <a:pt x="2122" y="6655"/>
                    </a:lnTo>
                    <a:lnTo>
                      <a:pt x="1479" y="5112"/>
                    </a:lnTo>
                    <a:lnTo>
                      <a:pt x="1414" y="5047"/>
                    </a:lnTo>
                    <a:lnTo>
                      <a:pt x="257" y="4340"/>
                    </a:lnTo>
                    <a:lnTo>
                      <a:pt x="161" y="4308"/>
                    </a:lnTo>
                    <a:cubicBezTo>
                      <a:pt x="129" y="4308"/>
                      <a:pt x="64" y="4340"/>
                      <a:pt x="32" y="4372"/>
                    </a:cubicBezTo>
                    <a:cubicBezTo>
                      <a:pt x="0" y="4437"/>
                      <a:pt x="0" y="4533"/>
                      <a:pt x="97" y="4597"/>
                    </a:cubicBezTo>
                    <a:lnTo>
                      <a:pt x="1222" y="5272"/>
                    </a:lnTo>
                    <a:lnTo>
                      <a:pt x="1864" y="6848"/>
                    </a:lnTo>
                    <a:cubicBezTo>
                      <a:pt x="1897" y="6912"/>
                      <a:pt x="1929" y="6944"/>
                      <a:pt x="1993" y="6944"/>
                    </a:cubicBezTo>
                    <a:lnTo>
                      <a:pt x="2765" y="6976"/>
                    </a:lnTo>
                    <a:lnTo>
                      <a:pt x="2411" y="9773"/>
                    </a:lnTo>
                    <a:cubicBezTo>
                      <a:pt x="2411" y="9773"/>
                      <a:pt x="2893" y="10158"/>
                      <a:pt x="3665" y="10480"/>
                    </a:cubicBezTo>
                    <a:lnTo>
                      <a:pt x="2957" y="10994"/>
                    </a:lnTo>
                    <a:lnTo>
                      <a:pt x="2925" y="11058"/>
                    </a:lnTo>
                    <a:lnTo>
                      <a:pt x="2347" y="12151"/>
                    </a:lnTo>
                    <a:lnTo>
                      <a:pt x="1125" y="12730"/>
                    </a:lnTo>
                    <a:cubicBezTo>
                      <a:pt x="1061" y="12762"/>
                      <a:pt x="1029" y="12859"/>
                      <a:pt x="1061" y="12923"/>
                    </a:cubicBezTo>
                    <a:cubicBezTo>
                      <a:pt x="1085" y="12995"/>
                      <a:pt x="1145" y="13031"/>
                      <a:pt x="1215" y="13031"/>
                    </a:cubicBezTo>
                    <a:cubicBezTo>
                      <a:pt x="1238" y="13031"/>
                      <a:pt x="1262" y="13027"/>
                      <a:pt x="1286" y="13019"/>
                    </a:cubicBezTo>
                    <a:lnTo>
                      <a:pt x="2507" y="12409"/>
                    </a:lnTo>
                    <a:lnTo>
                      <a:pt x="2572" y="12344"/>
                    </a:lnTo>
                    <a:lnTo>
                      <a:pt x="3150" y="11219"/>
                    </a:lnTo>
                    <a:lnTo>
                      <a:pt x="4018" y="10608"/>
                    </a:lnTo>
                    <a:cubicBezTo>
                      <a:pt x="4082" y="10641"/>
                      <a:pt x="4179" y="10673"/>
                      <a:pt x="4243" y="10705"/>
                    </a:cubicBezTo>
                    <a:lnTo>
                      <a:pt x="4243" y="11541"/>
                    </a:lnTo>
                    <a:lnTo>
                      <a:pt x="4854" y="11541"/>
                    </a:lnTo>
                    <a:lnTo>
                      <a:pt x="4854" y="12151"/>
                    </a:lnTo>
                    <a:cubicBezTo>
                      <a:pt x="4532" y="12666"/>
                      <a:pt x="3054" y="14916"/>
                      <a:pt x="1864" y="15527"/>
                    </a:cubicBezTo>
                    <a:cubicBezTo>
                      <a:pt x="1768" y="15559"/>
                      <a:pt x="1768" y="15655"/>
                      <a:pt x="1800" y="15719"/>
                    </a:cubicBezTo>
                    <a:cubicBezTo>
                      <a:pt x="1824" y="15767"/>
                      <a:pt x="1882" y="15796"/>
                      <a:pt x="1936" y="15796"/>
                    </a:cubicBezTo>
                    <a:cubicBezTo>
                      <a:pt x="1956" y="15796"/>
                      <a:pt x="1976" y="15792"/>
                      <a:pt x="1993" y="15784"/>
                    </a:cubicBezTo>
                    <a:cubicBezTo>
                      <a:pt x="3247" y="15173"/>
                      <a:pt x="4693" y="12955"/>
                      <a:pt x="5079" y="12376"/>
                    </a:cubicBezTo>
                    <a:lnTo>
                      <a:pt x="6204" y="12376"/>
                    </a:lnTo>
                    <a:cubicBezTo>
                      <a:pt x="6525" y="13019"/>
                      <a:pt x="7650" y="15012"/>
                      <a:pt x="8679" y="15848"/>
                    </a:cubicBezTo>
                    <a:cubicBezTo>
                      <a:pt x="8711" y="15880"/>
                      <a:pt x="8751" y="15896"/>
                      <a:pt x="8792" y="15896"/>
                    </a:cubicBezTo>
                    <a:cubicBezTo>
                      <a:pt x="8832" y="15896"/>
                      <a:pt x="8872" y="15880"/>
                      <a:pt x="8904" y="15848"/>
                    </a:cubicBezTo>
                    <a:cubicBezTo>
                      <a:pt x="8936" y="15784"/>
                      <a:pt x="8936" y="15687"/>
                      <a:pt x="8872" y="15623"/>
                    </a:cubicBezTo>
                    <a:cubicBezTo>
                      <a:pt x="7843" y="14787"/>
                      <a:pt x="6686" y="12634"/>
                      <a:pt x="6429" y="12151"/>
                    </a:cubicBezTo>
                    <a:lnTo>
                      <a:pt x="6429" y="11509"/>
                    </a:lnTo>
                    <a:lnTo>
                      <a:pt x="7008" y="11509"/>
                    </a:lnTo>
                    <a:lnTo>
                      <a:pt x="7008" y="10833"/>
                    </a:lnTo>
                    <a:cubicBezTo>
                      <a:pt x="7297" y="10737"/>
                      <a:pt x="7522" y="10641"/>
                      <a:pt x="7747" y="10512"/>
                    </a:cubicBezTo>
                    <a:lnTo>
                      <a:pt x="8776" y="11348"/>
                    </a:lnTo>
                    <a:lnTo>
                      <a:pt x="9322" y="12473"/>
                    </a:lnTo>
                    <a:lnTo>
                      <a:pt x="9386" y="12537"/>
                    </a:lnTo>
                    <a:lnTo>
                      <a:pt x="10608" y="13180"/>
                    </a:lnTo>
                    <a:cubicBezTo>
                      <a:pt x="10625" y="13189"/>
                      <a:pt x="10644" y="13193"/>
                      <a:pt x="10664" y="13193"/>
                    </a:cubicBezTo>
                    <a:cubicBezTo>
                      <a:pt x="10719" y="13193"/>
                      <a:pt x="10777" y="13163"/>
                      <a:pt x="10801" y="13116"/>
                    </a:cubicBezTo>
                    <a:cubicBezTo>
                      <a:pt x="10865" y="13019"/>
                      <a:pt x="10833" y="12955"/>
                      <a:pt x="10736" y="12891"/>
                    </a:cubicBezTo>
                    <a:lnTo>
                      <a:pt x="9579" y="12280"/>
                    </a:lnTo>
                    <a:lnTo>
                      <a:pt x="9033" y="11155"/>
                    </a:lnTo>
                    <a:lnTo>
                      <a:pt x="9001" y="11123"/>
                    </a:lnTo>
                    <a:lnTo>
                      <a:pt x="8036" y="10351"/>
                    </a:lnTo>
                    <a:cubicBezTo>
                      <a:pt x="8550" y="10030"/>
                      <a:pt x="8840" y="9741"/>
                      <a:pt x="8840" y="9741"/>
                    </a:cubicBezTo>
                    <a:cubicBezTo>
                      <a:pt x="8840" y="9741"/>
                      <a:pt x="8711" y="8455"/>
                      <a:pt x="8518" y="7073"/>
                    </a:cubicBezTo>
                    <a:lnTo>
                      <a:pt x="9097" y="7073"/>
                    </a:lnTo>
                    <a:cubicBezTo>
                      <a:pt x="9161" y="7073"/>
                      <a:pt x="9193" y="7040"/>
                      <a:pt x="9226" y="6976"/>
                    </a:cubicBezTo>
                    <a:lnTo>
                      <a:pt x="9933" y="5433"/>
                    </a:lnTo>
                    <a:lnTo>
                      <a:pt x="11090" y="4790"/>
                    </a:lnTo>
                    <a:cubicBezTo>
                      <a:pt x="11154" y="4758"/>
                      <a:pt x="11186" y="4662"/>
                      <a:pt x="11154" y="4565"/>
                    </a:cubicBezTo>
                    <a:cubicBezTo>
                      <a:pt x="11122" y="4533"/>
                      <a:pt x="11058" y="4501"/>
                      <a:pt x="11026" y="4501"/>
                    </a:cubicBezTo>
                    <a:lnTo>
                      <a:pt x="10929" y="4533"/>
                    </a:lnTo>
                    <a:lnTo>
                      <a:pt x="9740" y="5176"/>
                    </a:lnTo>
                    <a:lnTo>
                      <a:pt x="9676" y="5272"/>
                    </a:lnTo>
                    <a:lnTo>
                      <a:pt x="9001" y="6783"/>
                    </a:lnTo>
                    <a:lnTo>
                      <a:pt x="8486" y="6751"/>
                    </a:lnTo>
                    <a:cubicBezTo>
                      <a:pt x="8358" y="5723"/>
                      <a:pt x="8197" y="4694"/>
                      <a:pt x="8100" y="4180"/>
                    </a:cubicBezTo>
                    <a:lnTo>
                      <a:pt x="9258" y="3472"/>
                    </a:lnTo>
                    <a:cubicBezTo>
                      <a:pt x="9322" y="3440"/>
                      <a:pt x="9354" y="3376"/>
                      <a:pt x="9354" y="3312"/>
                    </a:cubicBezTo>
                    <a:lnTo>
                      <a:pt x="8808" y="1158"/>
                    </a:lnTo>
                    <a:lnTo>
                      <a:pt x="9483" y="354"/>
                    </a:lnTo>
                    <a:cubicBezTo>
                      <a:pt x="9547" y="290"/>
                      <a:pt x="9515" y="194"/>
                      <a:pt x="9451" y="162"/>
                    </a:cubicBezTo>
                    <a:lnTo>
                      <a:pt x="9354" y="129"/>
                    </a:lnTo>
                    <a:lnTo>
                      <a:pt x="9258" y="162"/>
                    </a:lnTo>
                    <a:lnTo>
                      <a:pt x="8550" y="997"/>
                    </a:lnTo>
                    <a:lnTo>
                      <a:pt x="8518" y="1126"/>
                    </a:lnTo>
                    <a:lnTo>
                      <a:pt x="9033" y="3280"/>
                    </a:lnTo>
                    <a:lnTo>
                      <a:pt x="8004" y="3858"/>
                    </a:lnTo>
                    <a:cubicBezTo>
                      <a:pt x="7779" y="3312"/>
                      <a:pt x="7265" y="2476"/>
                      <a:pt x="6783" y="1737"/>
                    </a:cubicBezTo>
                    <a:cubicBezTo>
                      <a:pt x="6541" y="1383"/>
                      <a:pt x="6156" y="1206"/>
                      <a:pt x="5770" y="1206"/>
                    </a:cubicBezTo>
                    <a:cubicBezTo>
                      <a:pt x="5384" y="1206"/>
                      <a:pt x="4999" y="1383"/>
                      <a:pt x="4757" y="1737"/>
                    </a:cubicBezTo>
                    <a:lnTo>
                      <a:pt x="3407" y="3730"/>
                    </a:lnTo>
                    <a:lnTo>
                      <a:pt x="2507" y="3151"/>
                    </a:lnTo>
                    <a:lnTo>
                      <a:pt x="3118" y="1029"/>
                    </a:lnTo>
                    <a:lnTo>
                      <a:pt x="3086" y="901"/>
                    </a:lnTo>
                    <a:lnTo>
                      <a:pt x="2411" y="65"/>
                    </a:lnTo>
                    <a:lnTo>
                      <a:pt x="22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4000;p64">
                <a:extLst>
                  <a:ext uri="{FF2B5EF4-FFF2-40B4-BE49-F238E27FC236}">
                    <a16:creationId xmlns:a16="http://schemas.microsoft.com/office/drawing/2014/main" id="{C207045C-18EE-7337-921C-DFD9D615C5E9}"/>
                  </a:ext>
                </a:extLst>
              </p:cNvPr>
              <p:cNvSpPr/>
              <p:nvPr/>
            </p:nvSpPr>
            <p:spPr>
              <a:xfrm>
                <a:off x="3363975" y="3655875"/>
                <a:ext cx="136625" cy="134225"/>
              </a:xfrm>
              <a:custGeom>
                <a:avLst/>
                <a:gdLst/>
                <a:ahLst/>
                <a:cxnLst/>
                <a:rect l="l" t="t" r="r" b="b"/>
                <a:pathLst>
                  <a:path w="5465" h="5369" extrusionOk="0">
                    <a:moveTo>
                      <a:pt x="483" y="1"/>
                    </a:moveTo>
                    <a:lnTo>
                      <a:pt x="0" y="5337"/>
                    </a:lnTo>
                    <a:lnTo>
                      <a:pt x="0" y="5337"/>
                    </a:lnTo>
                    <a:lnTo>
                      <a:pt x="2604" y="3954"/>
                    </a:lnTo>
                    <a:lnTo>
                      <a:pt x="5465" y="5369"/>
                    </a:lnTo>
                    <a:lnTo>
                      <a:pt x="4790" y="129"/>
                    </a:lnTo>
                    <a:lnTo>
                      <a:pt x="3408" y="804"/>
                    </a:lnTo>
                    <a:lnTo>
                      <a:pt x="2668" y="258"/>
                    </a:lnTo>
                    <a:lnTo>
                      <a:pt x="1993" y="836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4001;p64">
                <a:extLst>
                  <a:ext uri="{FF2B5EF4-FFF2-40B4-BE49-F238E27FC236}">
                    <a16:creationId xmlns:a16="http://schemas.microsoft.com/office/drawing/2014/main" id="{A00A750E-DA7D-3390-B7F4-09A1D0D8CEAD}"/>
                  </a:ext>
                </a:extLst>
              </p:cNvPr>
              <p:cNvSpPr/>
              <p:nvPr/>
            </p:nvSpPr>
            <p:spPr>
              <a:xfrm>
                <a:off x="3359950" y="3651850"/>
                <a:ext cx="14467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5787" h="5672" extrusionOk="0">
                    <a:moveTo>
                      <a:pt x="772" y="387"/>
                    </a:moveTo>
                    <a:lnTo>
                      <a:pt x="2090" y="1126"/>
                    </a:lnTo>
                    <a:lnTo>
                      <a:pt x="2154" y="1126"/>
                    </a:lnTo>
                    <a:lnTo>
                      <a:pt x="2283" y="1094"/>
                    </a:lnTo>
                    <a:lnTo>
                      <a:pt x="2829" y="612"/>
                    </a:lnTo>
                    <a:lnTo>
                      <a:pt x="3472" y="1094"/>
                    </a:lnTo>
                    <a:cubicBezTo>
                      <a:pt x="3504" y="1126"/>
                      <a:pt x="3569" y="1126"/>
                      <a:pt x="3633" y="1126"/>
                    </a:cubicBezTo>
                    <a:lnTo>
                      <a:pt x="4822" y="547"/>
                    </a:lnTo>
                    <a:lnTo>
                      <a:pt x="5433" y="5240"/>
                    </a:lnTo>
                    <a:lnTo>
                      <a:pt x="5433" y="5240"/>
                    </a:lnTo>
                    <a:lnTo>
                      <a:pt x="2829" y="3987"/>
                    </a:lnTo>
                    <a:lnTo>
                      <a:pt x="2701" y="3987"/>
                    </a:lnTo>
                    <a:lnTo>
                      <a:pt x="354" y="5240"/>
                    </a:lnTo>
                    <a:lnTo>
                      <a:pt x="772" y="387"/>
                    </a:lnTo>
                    <a:close/>
                    <a:moveTo>
                      <a:pt x="579" y="1"/>
                    </a:moveTo>
                    <a:cubicBezTo>
                      <a:pt x="515" y="33"/>
                      <a:pt x="483" y="97"/>
                      <a:pt x="483" y="129"/>
                    </a:cubicBezTo>
                    <a:lnTo>
                      <a:pt x="1" y="5465"/>
                    </a:lnTo>
                    <a:cubicBezTo>
                      <a:pt x="1" y="5530"/>
                      <a:pt x="33" y="5594"/>
                      <a:pt x="65" y="5626"/>
                    </a:cubicBezTo>
                    <a:cubicBezTo>
                      <a:pt x="97" y="5642"/>
                      <a:pt x="129" y="5650"/>
                      <a:pt x="157" y="5650"/>
                    </a:cubicBezTo>
                    <a:cubicBezTo>
                      <a:pt x="185" y="5650"/>
                      <a:pt x="210" y="5642"/>
                      <a:pt x="226" y="5626"/>
                    </a:cubicBezTo>
                    <a:lnTo>
                      <a:pt x="2765" y="4276"/>
                    </a:lnTo>
                    <a:lnTo>
                      <a:pt x="5562" y="5658"/>
                    </a:lnTo>
                    <a:cubicBezTo>
                      <a:pt x="5580" y="5668"/>
                      <a:pt x="5599" y="5672"/>
                      <a:pt x="5617" y="5672"/>
                    </a:cubicBezTo>
                    <a:cubicBezTo>
                      <a:pt x="5661" y="5672"/>
                      <a:pt x="5700" y="5649"/>
                      <a:pt x="5722" y="5626"/>
                    </a:cubicBezTo>
                    <a:cubicBezTo>
                      <a:pt x="5754" y="5594"/>
                      <a:pt x="5787" y="5562"/>
                      <a:pt x="5787" y="5498"/>
                    </a:cubicBezTo>
                    <a:lnTo>
                      <a:pt x="5112" y="290"/>
                    </a:lnTo>
                    <a:cubicBezTo>
                      <a:pt x="5112" y="226"/>
                      <a:pt x="5079" y="194"/>
                      <a:pt x="5015" y="162"/>
                    </a:cubicBezTo>
                    <a:lnTo>
                      <a:pt x="4887" y="162"/>
                    </a:lnTo>
                    <a:lnTo>
                      <a:pt x="3569" y="804"/>
                    </a:lnTo>
                    <a:lnTo>
                      <a:pt x="2926" y="290"/>
                    </a:lnTo>
                    <a:cubicBezTo>
                      <a:pt x="2894" y="274"/>
                      <a:pt x="2862" y="266"/>
                      <a:pt x="2829" y="266"/>
                    </a:cubicBezTo>
                    <a:cubicBezTo>
                      <a:pt x="2797" y="266"/>
                      <a:pt x="2765" y="274"/>
                      <a:pt x="2733" y="290"/>
                    </a:cubicBezTo>
                    <a:lnTo>
                      <a:pt x="2154" y="804"/>
                    </a:lnTo>
                    <a:lnTo>
                      <a:pt x="708" y="33"/>
                    </a:lnTo>
                    <a:lnTo>
                      <a:pt x="6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4002;p64">
                <a:extLst>
                  <a:ext uri="{FF2B5EF4-FFF2-40B4-BE49-F238E27FC236}">
                    <a16:creationId xmlns:a16="http://schemas.microsoft.com/office/drawing/2014/main" id="{0C4935ED-53C7-63F0-F890-1C1B36C82541}"/>
                  </a:ext>
                </a:extLst>
              </p:cNvPr>
              <p:cNvSpPr/>
              <p:nvPr/>
            </p:nvSpPr>
            <p:spPr>
              <a:xfrm>
                <a:off x="3378425" y="3754725"/>
                <a:ext cx="110925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2444" extrusionOk="0">
                    <a:moveTo>
                      <a:pt x="2026" y="0"/>
                    </a:moveTo>
                    <a:lnTo>
                      <a:pt x="1" y="1190"/>
                    </a:lnTo>
                    <a:lnTo>
                      <a:pt x="2058" y="2443"/>
                    </a:lnTo>
                    <a:lnTo>
                      <a:pt x="4437" y="1222"/>
                    </a:lnTo>
                    <a:lnTo>
                      <a:pt x="20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4003;p64">
                <a:extLst>
                  <a:ext uri="{FF2B5EF4-FFF2-40B4-BE49-F238E27FC236}">
                    <a16:creationId xmlns:a16="http://schemas.microsoft.com/office/drawing/2014/main" id="{6C67CDE0-0104-7F3B-B810-DF48C6802DC3}"/>
                  </a:ext>
                </a:extLst>
              </p:cNvPr>
              <p:cNvSpPr/>
              <p:nvPr/>
            </p:nvSpPr>
            <p:spPr>
              <a:xfrm>
                <a:off x="3374425" y="3750700"/>
                <a:ext cx="118950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2733" extrusionOk="0">
                    <a:moveTo>
                      <a:pt x="2186" y="322"/>
                    </a:moveTo>
                    <a:lnTo>
                      <a:pt x="4243" y="1383"/>
                    </a:lnTo>
                    <a:lnTo>
                      <a:pt x="2218" y="2411"/>
                    </a:lnTo>
                    <a:lnTo>
                      <a:pt x="450" y="1351"/>
                    </a:lnTo>
                    <a:lnTo>
                      <a:pt x="2186" y="322"/>
                    </a:lnTo>
                    <a:close/>
                    <a:moveTo>
                      <a:pt x="2186" y="1"/>
                    </a:moveTo>
                    <a:lnTo>
                      <a:pt x="2122" y="33"/>
                    </a:lnTo>
                    <a:lnTo>
                      <a:pt x="97" y="1222"/>
                    </a:lnTo>
                    <a:cubicBezTo>
                      <a:pt x="32" y="1254"/>
                      <a:pt x="0" y="1319"/>
                      <a:pt x="0" y="1351"/>
                    </a:cubicBezTo>
                    <a:cubicBezTo>
                      <a:pt x="0" y="1415"/>
                      <a:pt x="32" y="1447"/>
                      <a:pt x="97" y="1479"/>
                    </a:cubicBezTo>
                    <a:lnTo>
                      <a:pt x="2154" y="2733"/>
                    </a:lnTo>
                    <a:lnTo>
                      <a:pt x="2283" y="2733"/>
                    </a:lnTo>
                    <a:lnTo>
                      <a:pt x="4661" y="1544"/>
                    </a:lnTo>
                    <a:cubicBezTo>
                      <a:pt x="4725" y="1511"/>
                      <a:pt x="4758" y="1447"/>
                      <a:pt x="4758" y="1415"/>
                    </a:cubicBezTo>
                    <a:cubicBezTo>
                      <a:pt x="4758" y="1351"/>
                      <a:pt x="4725" y="1286"/>
                      <a:pt x="4661" y="1254"/>
                    </a:cubicBezTo>
                    <a:lnTo>
                      <a:pt x="2250" y="33"/>
                    </a:lnTo>
                    <a:lnTo>
                      <a:pt x="21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4004;p64">
                <a:extLst>
                  <a:ext uri="{FF2B5EF4-FFF2-40B4-BE49-F238E27FC236}">
                    <a16:creationId xmlns:a16="http://schemas.microsoft.com/office/drawing/2014/main" id="{E5B8A55B-1349-35AA-1C70-B0ED7EDDA26E}"/>
                  </a:ext>
                </a:extLst>
              </p:cNvPr>
              <p:cNvSpPr/>
              <p:nvPr/>
            </p:nvSpPr>
            <p:spPr>
              <a:xfrm>
                <a:off x="3506200" y="2497575"/>
                <a:ext cx="375325" cy="422225"/>
              </a:xfrm>
              <a:custGeom>
                <a:avLst/>
                <a:gdLst/>
                <a:ahLst/>
                <a:cxnLst/>
                <a:rect l="l" t="t" r="r" b="b"/>
                <a:pathLst>
                  <a:path w="15013" h="16889" extrusionOk="0">
                    <a:moveTo>
                      <a:pt x="9196" y="0"/>
                    </a:moveTo>
                    <a:cubicBezTo>
                      <a:pt x="9176" y="0"/>
                      <a:pt x="9154" y="4"/>
                      <a:pt x="9130" y="12"/>
                    </a:cubicBezTo>
                    <a:cubicBezTo>
                      <a:pt x="9066" y="44"/>
                      <a:pt x="9001" y="109"/>
                      <a:pt x="9034" y="205"/>
                    </a:cubicBezTo>
                    <a:cubicBezTo>
                      <a:pt x="9451" y="1459"/>
                      <a:pt x="9226" y="3902"/>
                      <a:pt x="9162" y="4448"/>
                    </a:cubicBezTo>
                    <a:lnTo>
                      <a:pt x="8808" y="4995"/>
                    </a:lnTo>
                    <a:lnTo>
                      <a:pt x="8326" y="4673"/>
                    </a:lnTo>
                    <a:lnTo>
                      <a:pt x="7941" y="5220"/>
                    </a:lnTo>
                    <a:cubicBezTo>
                      <a:pt x="7683" y="5155"/>
                      <a:pt x="7394" y="5091"/>
                      <a:pt x="7169" y="5059"/>
                    </a:cubicBezTo>
                    <a:lnTo>
                      <a:pt x="6751" y="3838"/>
                    </a:lnTo>
                    <a:lnTo>
                      <a:pt x="6944" y="2584"/>
                    </a:lnTo>
                    <a:lnTo>
                      <a:pt x="6912" y="2487"/>
                    </a:lnTo>
                    <a:lnTo>
                      <a:pt x="6237" y="1298"/>
                    </a:lnTo>
                    <a:cubicBezTo>
                      <a:pt x="6216" y="1236"/>
                      <a:pt x="6169" y="1200"/>
                      <a:pt x="6120" y="1200"/>
                    </a:cubicBezTo>
                    <a:cubicBezTo>
                      <a:pt x="6094" y="1200"/>
                      <a:pt x="6067" y="1211"/>
                      <a:pt x="6044" y="1234"/>
                    </a:cubicBezTo>
                    <a:cubicBezTo>
                      <a:pt x="5980" y="1266"/>
                      <a:pt x="5948" y="1362"/>
                      <a:pt x="5980" y="1427"/>
                    </a:cubicBezTo>
                    <a:lnTo>
                      <a:pt x="6623" y="2584"/>
                    </a:lnTo>
                    <a:lnTo>
                      <a:pt x="6462" y="3838"/>
                    </a:lnTo>
                    <a:lnTo>
                      <a:pt x="6462" y="3902"/>
                    </a:lnTo>
                    <a:lnTo>
                      <a:pt x="6848" y="5059"/>
                    </a:lnTo>
                    <a:cubicBezTo>
                      <a:pt x="6760" y="5054"/>
                      <a:pt x="6677" y="5052"/>
                      <a:pt x="6598" y="5052"/>
                    </a:cubicBezTo>
                    <a:cubicBezTo>
                      <a:pt x="6126" y="5052"/>
                      <a:pt x="5819" y="5123"/>
                      <a:pt x="5819" y="5123"/>
                    </a:cubicBezTo>
                    <a:cubicBezTo>
                      <a:pt x="5819" y="5123"/>
                      <a:pt x="5208" y="6281"/>
                      <a:pt x="4598" y="7534"/>
                    </a:cubicBezTo>
                    <a:lnTo>
                      <a:pt x="4148" y="7213"/>
                    </a:lnTo>
                    <a:cubicBezTo>
                      <a:pt x="4131" y="7197"/>
                      <a:pt x="4107" y="7189"/>
                      <a:pt x="4079" y="7189"/>
                    </a:cubicBezTo>
                    <a:cubicBezTo>
                      <a:pt x="4051" y="7189"/>
                      <a:pt x="4019" y="7197"/>
                      <a:pt x="3987" y="7213"/>
                    </a:cubicBezTo>
                    <a:lnTo>
                      <a:pt x="2540" y="8113"/>
                    </a:lnTo>
                    <a:lnTo>
                      <a:pt x="1222" y="8016"/>
                    </a:lnTo>
                    <a:cubicBezTo>
                      <a:pt x="1126" y="8016"/>
                      <a:pt x="1062" y="8081"/>
                      <a:pt x="1062" y="8145"/>
                    </a:cubicBezTo>
                    <a:cubicBezTo>
                      <a:pt x="1062" y="8209"/>
                      <a:pt x="1062" y="8273"/>
                      <a:pt x="1126" y="8306"/>
                    </a:cubicBezTo>
                    <a:lnTo>
                      <a:pt x="1190" y="8306"/>
                    </a:lnTo>
                    <a:lnTo>
                      <a:pt x="2572" y="8434"/>
                    </a:lnTo>
                    <a:lnTo>
                      <a:pt x="2669" y="8402"/>
                    </a:lnTo>
                    <a:lnTo>
                      <a:pt x="4051" y="7502"/>
                    </a:lnTo>
                    <a:lnTo>
                      <a:pt x="4469" y="7791"/>
                    </a:lnTo>
                    <a:cubicBezTo>
                      <a:pt x="4019" y="8756"/>
                      <a:pt x="3569" y="9688"/>
                      <a:pt x="3376" y="10202"/>
                    </a:cubicBezTo>
                    <a:lnTo>
                      <a:pt x="2026" y="10106"/>
                    </a:lnTo>
                    <a:cubicBezTo>
                      <a:pt x="1962" y="10106"/>
                      <a:pt x="1897" y="10138"/>
                      <a:pt x="1865" y="10202"/>
                    </a:cubicBezTo>
                    <a:lnTo>
                      <a:pt x="1094" y="12292"/>
                    </a:lnTo>
                    <a:lnTo>
                      <a:pt x="130" y="12581"/>
                    </a:lnTo>
                    <a:cubicBezTo>
                      <a:pt x="33" y="12613"/>
                      <a:pt x="1" y="12709"/>
                      <a:pt x="33" y="12774"/>
                    </a:cubicBezTo>
                    <a:lnTo>
                      <a:pt x="97" y="12870"/>
                    </a:lnTo>
                    <a:lnTo>
                      <a:pt x="226" y="12870"/>
                    </a:lnTo>
                    <a:lnTo>
                      <a:pt x="1255" y="12581"/>
                    </a:lnTo>
                    <a:lnTo>
                      <a:pt x="1351" y="12484"/>
                    </a:lnTo>
                    <a:lnTo>
                      <a:pt x="2122" y="10427"/>
                    </a:lnTo>
                    <a:lnTo>
                      <a:pt x="3280" y="10491"/>
                    </a:lnTo>
                    <a:cubicBezTo>
                      <a:pt x="3151" y="11070"/>
                      <a:pt x="3119" y="12067"/>
                      <a:pt x="3151" y="12934"/>
                    </a:cubicBezTo>
                    <a:cubicBezTo>
                      <a:pt x="3151" y="13610"/>
                      <a:pt x="3718" y="14118"/>
                      <a:pt x="4360" y="14118"/>
                    </a:cubicBezTo>
                    <a:cubicBezTo>
                      <a:pt x="4512" y="14118"/>
                      <a:pt x="4669" y="14089"/>
                      <a:pt x="4823" y="14027"/>
                    </a:cubicBezTo>
                    <a:lnTo>
                      <a:pt x="7041" y="13127"/>
                    </a:lnTo>
                    <a:lnTo>
                      <a:pt x="7458" y="14092"/>
                    </a:lnTo>
                    <a:lnTo>
                      <a:pt x="5819" y="15538"/>
                    </a:lnTo>
                    <a:cubicBezTo>
                      <a:pt x="5787" y="15570"/>
                      <a:pt x="5755" y="15602"/>
                      <a:pt x="5755" y="15667"/>
                    </a:cubicBezTo>
                    <a:lnTo>
                      <a:pt x="5851" y="16760"/>
                    </a:lnTo>
                    <a:lnTo>
                      <a:pt x="5915" y="16856"/>
                    </a:lnTo>
                    <a:lnTo>
                      <a:pt x="6012" y="16888"/>
                    </a:lnTo>
                    <a:cubicBezTo>
                      <a:pt x="6108" y="16888"/>
                      <a:pt x="6173" y="16824"/>
                      <a:pt x="6173" y="16727"/>
                    </a:cubicBezTo>
                    <a:lnTo>
                      <a:pt x="6076" y="15731"/>
                    </a:lnTo>
                    <a:lnTo>
                      <a:pt x="7748" y="14252"/>
                    </a:lnTo>
                    <a:cubicBezTo>
                      <a:pt x="7812" y="14220"/>
                      <a:pt x="7812" y="14124"/>
                      <a:pt x="7780" y="14092"/>
                    </a:cubicBezTo>
                    <a:lnTo>
                      <a:pt x="7330" y="13031"/>
                    </a:lnTo>
                    <a:lnTo>
                      <a:pt x="7491" y="12967"/>
                    </a:lnTo>
                    <a:lnTo>
                      <a:pt x="9162" y="11006"/>
                    </a:lnTo>
                    <a:lnTo>
                      <a:pt x="9741" y="11424"/>
                    </a:lnTo>
                    <a:lnTo>
                      <a:pt x="9419" y="13031"/>
                    </a:lnTo>
                    <a:lnTo>
                      <a:pt x="9419" y="13127"/>
                    </a:lnTo>
                    <a:lnTo>
                      <a:pt x="9998" y="14381"/>
                    </a:lnTo>
                    <a:lnTo>
                      <a:pt x="10062" y="14445"/>
                    </a:lnTo>
                    <a:cubicBezTo>
                      <a:pt x="10078" y="14461"/>
                      <a:pt x="10102" y="14469"/>
                      <a:pt x="10130" y="14469"/>
                    </a:cubicBezTo>
                    <a:cubicBezTo>
                      <a:pt x="10159" y="14469"/>
                      <a:pt x="10191" y="14461"/>
                      <a:pt x="10223" y="14445"/>
                    </a:cubicBezTo>
                    <a:cubicBezTo>
                      <a:pt x="10287" y="14413"/>
                      <a:pt x="10319" y="14317"/>
                      <a:pt x="10287" y="14252"/>
                    </a:cubicBezTo>
                    <a:lnTo>
                      <a:pt x="9709" y="13063"/>
                    </a:lnTo>
                    <a:lnTo>
                      <a:pt x="10062" y="11359"/>
                    </a:lnTo>
                    <a:cubicBezTo>
                      <a:pt x="10062" y="11327"/>
                      <a:pt x="10030" y="11263"/>
                      <a:pt x="9998" y="11231"/>
                    </a:cubicBezTo>
                    <a:lnTo>
                      <a:pt x="9355" y="10781"/>
                    </a:lnTo>
                    <a:lnTo>
                      <a:pt x="11187" y="8627"/>
                    </a:lnTo>
                    <a:cubicBezTo>
                      <a:pt x="11187" y="8627"/>
                      <a:pt x="10994" y="8048"/>
                      <a:pt x="10544" y="7341"/>
                    </a:cubicBezTo>
                    <a:lnTo>
                      <a:pt x="11444" y="7309"/>
                    </a:lnTo>
                    <a:lnTo>
                      <a:pt x="11509" y="7277"/>
                    </a:lnTo>
                    <a:lnTo>
                      <a:pt x="12569" y="6698"/>
                    </a:lnTo>
                    <a:lnTo>
                      <a:pt x="13887" y="6859"/>
                    </a:lnTo>
                    <a:cubicBezTo>
                      <a:pt x="13904" y="6865"/>
                      <a:pt x="13920" y="6867"/>
                      <a:pt x="13936" y="6867"/>
                    </a:cubicBezTo>
                    <a:cubicBezTo>
                      <a:pt x="14006" y="6867"/>
                      <a:pt x="14054" y="6810"/>
                      <a:pt x="14080" y="6731"/>
                    </a:cubicBezTo>
                    <a:cubicBezTo>
                      <a:pt x="14080" y="6666"/>
                      <a:pt x="14016" y="6570"/>
                      <a:pt x="13952" y="6570"/>
                    </a:cubicBezTo>
                    <a:lnTo>
                      <a:pt x="12569" y="6377"/>
                    </a:lnTo>
                    <a:lnTo>
                      <a:pt x="12473" y="6409"/>
                    </a:lnTo>
                    <a:lnTo>
                      <a:pt x="11380" y="7020"/>
                    </a:lnTo>
                    <a:lnTo>
                      <a:pt x="10351" y="7052"/>
                    </a:lnTo>
                    <a:cubicBezTo>
                      <a:pt x="10287" y="6988"/>
                      <a:pt x="10223" y="6923"/>
                      <a:pt x="10191" y="6859"/>
                    </a:cubicBezTo>
                    <a:lnTo>
                      <a:pt x="10673" y="6152"/>
                    </a:lnTo>
                    <a:lnTo>
                      <a:pt x="10159" y="5830"/>
                    </a:lnTo>
                    <a:lnTo>
                      <a:pt x="10480" y="5316"/>
                    </a:lnTo>
                    <a:cubicBezTo>
                      <a:pt x="10988" y="5077"/>
                      <a:pt x="13165" y="4142"/>
                      <a:pt x="14553" y="4142"/>
                    </a:cubicBezTo>
                    <a:cubicBezTo>
                      <a:pt x="14658" y="4142"/>
                      <a:pt x="14757" y="4148"/>
                      <a:pt x="14852" y="4159"/>
                    </a:cubicBezTo>
                    <a:cubicBezTo>
                      <a:pt x="14916" y="4159"/>
                      <a:pt x="14980" y="4095"/>
                      <a:pt x="15012" y="4030"/>
                    </a:cubicBezTo>
                    <a:cubicBezTo>
                      <a:pt x="15012" y="3934"/>
                      <a:pt x="14948" y="3870"/>
                      <a:pt x="14884" y="3838"/>
                    </a:cubicBezTo>
                    <a:cubicBezTo>
                      <a:pt x="14785" y="3826"/>
                      <a:pt x="14682" y="3821"/>
                      <a:pt x="14574" y="3821"/>
                    </a:cubicBezTo>
                    <a:cubicBezTo>
                      <a:pt x="13142" y="3821"/>
                      <a:pt x="11014" y="4758"/>
                      <a:pt x="10416" y="5027"/>
                    </a:cubicBezTo>
                    <a:lnTo>
                      <a:pt x="9484" y="4384"/>
                    </a:lnTo>
                    <a:cubicBezTo>
                      <a:pt x="9548" y="3645"/>
                      <a:pt x="9741" y="1395"/>
                      <a:pt x="9323" y="109"/>
                    </a:cubicBezTo>
                    <a:cubicBezTo>
                      <a:pt x="9299" y="36"/>
                      <a:pt x="9257" y="0"/>
                      <a:pt x="9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4005;p64">
                <a:extLst>
                  <a:ext uri="{FF2B5EF4-FFF2-40B4-BE49-F238E27FC236}">
                    <a16:creationId xmlns:a16="http://schemas.microsoft.com/office/drawing/2014/main" id="{3A60A64B-4665-7D62-6B0B-C79DA9E5DDF9}"/>
                  </a:ext>
                </a:extLst>
              </p:cNvPr>
              <p:cNvSpPr/>
              <p:nvPr/>
            </p:nvSpPr>
            <p:spPr>
              <a:xfrm>
                <a:off x="3600225" y="2635300"/>
                <a:ext cx="171200" cy="180825"/>
              </a:xfrm>
              <a:custGeom>
                <a:avLst/>
                <a:gdLst/>
                <a:ahLst/>
                <a:cxnLst/>
                <a:rect l="l" t="t" r="r" b="b"/>
                <a:pathLst>
                  <a:path w="6848" h="7233" extrusionOk="0">
                    <a:moveTo>
                      <a:pt x="2283" y="0"/>
                    </a:moveTo>
                    <a:lnTo>
                      <a:pt x="1" y="4725"/>
                    </a:lnTo>
                    <a:lnTo>
                      <a:pt x="1512" y="4950"/>
                    </a:lnTo>
                    <a:lnTo>
                      <a:pt x="1833" y="5818"/>
                    </a:lnTo>
                    <a:lnTo>
                      <a:pt x="2701" y="5690"/>
                    </a:lnTo>
                    <a:lnTo>
                      <a:pt x="3505" y="7233"/>
                    </a:lnTo>
                    <a:lnTo>
                      <a:pt x="6848" y="3054"/>
                    </a:lnTo>
                    <a:lnTo>
                      <a:pt x="3922" y="2764"/>
                    </a:lnTo>
                    <a:lnTo>
                      <a:pt x="228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4006;p64">
                <a:extLst>
                  <a:ext uri="{FF2B5EF4-FFF2-40B4-BE49-F238E27FC236}">
                    <a16:creationId xmlns:a16="http://schemas.microsoft.com/office/drawing/2014/main" id="{0159F39B-87D7-21C4-BB96-150ED2B1CE36}"/>
                  </a:ext>
                </a:extLst>
              </p:cNvPr>
              <p:cNvSpPr/>
              <p:nvPr/>
            </p:nvSpPr>
            <p:spPr>
              <a:xfrm>
                <a:off x="3596225" y="2632075"/>
                <a:ext cx="179225" cy="188075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7523" extrusionOk="0">
                    <a:moveTo>
                      <a:pt x="2475" y="450"/>
                    </a:moveTo>
                    <a:lnTo>
                      <a:pt x="3954" y="2958"/>
                    </a:lnTo>
                    <a:cubicBezTo>
                      <a:pt x="3954" y="3022"/>
                      <a:pt x="4018" y="3022"/>
                      <a:pt x="4050" y="3054"/>
                    </a:cubicBezTo>
                    <a:lnTo>
                      <a:pt x="6718" y="3311"/>
                    </a:lnTo>
                    <a:lnTo>
                      <a:pt x="3697" y="7104"/>
                    </a:lnTo>
                    <a:lnTo>
                      <a:pt x="2990" y="5754"/>
                    </a:lnTo>
                    <a:lnTo>
                      <a:pt x="2925" y="5690"/>
                    </a:lnTo>
                    <a:lnTo>
                      <a:pt x="2829" y="5690"/>
                    </a:lnTo>
                    <a:lnTo>
                      <a:pt x="2089" y="5754"/>
                    </a:lnTo>
                    <a:lnTo>
                      <a:pt x="1832" y="5015"/>
                    </a:lnTo>
                    <a:cubicBezTo>
                      <a:pt x="1800" y="4983"/>
                      <a:pt x="1768" y="4919"/>
                      <a:pt x="1704" y="4919"/>
                    </a:cubicBezTo>
                    <a:lnTo>
                      <a:pt x="386" y="4726"/>
                    </a:lnTo>
                    <a:lnTo>
                      <a:pt x="2475" y="450"/>
                    </a:lnTo>
                    <a:close/>
                    <a:moveTo>
                      <a:pt x="2443" y="0"/>
                    </a:moveTo>
                    <a:cubicBezTo>
                      <a:pt x="2379" y="0"/>
                      <a:pt x="2347" y="33"/>
                      <a:pt x="2314" y="65"/>
                    </a:cubicBezTo>
                    <a:lnTo>
                      <a:pt x="0" y="4790"/>
                    </a:lnTo>
                    <a:lnTo>
                      <a:pt x="0" y="4919"/>
                    </a:lnTo>
                    <a:lnTo>
                      <a:pt x="129" y="5015"/>
                    </a:lnTo>
                    <a:lnTo>
                      <a:pt x="1575" y="5208"/>
                    </a:lnTo>
                    <a:lnTo>
                      <a:pt x="1832" y="5979"/>
                    </a:lnTo>
                    <a:cubicBezTo>
                      <a:pt x="1859" y="6032"/>
                      <a:pt x="1906" y="6084"/>
                      <a:pt x="1958" y="6084"/>
                    </a:cubicBezTo>
                    <a:cubicBezTo>
                      <a:pt x="1969" y="6084"/>
                      <a:pt x="1981" y="6082"/>
                      <a:pt x="1993" y="6076"/>
                    </a:cubicBezTo>
                    <a:lnTo>
                      <a:pt x="2765" y="5979"/>
                    </a:lnTo>
                    <a:lnTo>
                      <a:pt x="3536" y="7426"/>
                    </a:lnTo>
                    <a:lnTo>
                      <a:pt x="3568" y="7490"/>
                    </a:lnTo>
                    <a:lnTo>
                      <a:pt x="3632" y="7522"/>
                    </a:lnTo>
                    <a:cubicBezTo>
                      <a:pt x="3697" y="7522"/>
                      <a:pt x="3729" y="7490"/>
                      <a:pt x="3761" y="7458"/>
                    </a:cubicBezTo>
                    <a:lnTo>
                      <a:pt x="7136" y="3279"/>
                    </a:lnTo>
                    <a:cubicBezTo>
                      <a:pt x="7168" y="3215"/>
                      <a:pt x="7168" y="3151"/>
                      <a:pt x="7136" y="3118"/>
                    </a:cubicBezTo>
                    <a:cubicBezTo>
                      <a:pt x="7136" y="3054"/>
                      <a:pt x="7072" y="3022"/>
                      <a:pt x="7008" y="3022"/>
                    </a:cubicBezTo>
                    <a:lnTo>
                      <a:pt x="4179" y="2733"/>
                    </a:lnTo>
                    <a:lnTo>
                      <a:pt x="2572" y="65"/>
                    </a:lnTo>
                    <a:cubicBezTo>
                      <a:pt x="2572" y="33"/>
                      <a:pt x="2507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4007;p64">
                <a:extLst>
                  <a:ext uri="{FF2B5EF4-FFF2-40B4-BE49-F238E27FC236}">
                    <a16:creationId xmlns:a16="http://schemas.microsoft.com/office/drawing/2014/main" id="{A268EF91-5A72-A648-3038-E53197F21E20}"/>
                  </a:ext>
                </a:extLst>
              </p:cNvPr>
              <p:cNvSpPr/>
              <p:nvPr/>
            </p:nvSpPr>
            <p:spPr>
              <a:xfrm>
                <a:off x="3664525" y="2645725"/>
                <a:ext cx="92425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2444" extrusionOk="0">
                    <a:moveTo>
                      <a:pt x="0" y="1"/>
                    </a:moveTo>
                    <a:lnTo>
                      <a:pt x="1350" y="2347"/>
                    </a:lnTo>
                    <a:lnTo>
                      <a:pt x="3697" y="2444"/>
                    </a:lnTo>
                    <a:lnTo>
                      <a:pt x="2636" y="29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4008;p64">
                <a:extLst>
                  <a:ext uri="{FF2B5EF4-FFF2-40B4-BE49-F238E27FC236}">
                    <a16:creationId xmlns:a16="http://schemas.microsoft.com/office/drawing/2014/main" id="{A30FC2C6-B0F2-8FBE-A4FF-809EE6FB72D1}"/>
                  </a:ext>
                </a:extLst>
              </p:cNvPr>
              <p:cNvSpPr/>
              <p:nvPr/>
            </p:nvSpPr>
            <p:spPr>
              <a:xfrm>
                <a:off x="3660500" y="2641725"/>
                <a:ext cx="100475" cy="691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2765" extrusionOk="0">
                    <a:moveTo>
                      <a:pt x="451" y="322"/>
                    </a:moveTo>
                    <a:lnTo>
                      <a:pt x="2701" y="611"/>
                    </a:lnTo>
                    <a:lnTo>
                      <a:pt x="3601" y="2443"/>
                    </a:lnTo>
                    <a:lnTo>
                      <a:pt x="1608" y="2347"/>
                    </a:lnTo>
                    <a:lnTo>
                      <a:pt x="451" y="322"/>
                    </a:lnTo>
                    <a:close/>
                    <a:moveTo>
                      <a:pt x="194" y="0"/>
                    </a:moveTo>
                    <a:cubicBezTo>
                      <a:pt x="129" y="0"/>
                      <a:pt x="97" y="0"/>
                      <a:pt x="65" y="64"/>
                    </a:cubicBezTo>
                    <a:cubicBezTo>
                      <a:pt x="33" y="97"/>
                      <a:pt x="1" y="161"/>
                      <a:pt x="33" y="225"/>
                    </a:cubicBezTo>
                    <a:lnTo>
                      <a:pt x="1383" y="2572"/>
                    </a:lnTo>
                    <a:lnTo>
                      <a:pt x="1415" y="2636"/>
                    </a:lnTo>
                    <a:lnTo>
                      <a:pt x="1479" y="2668"/>
                    </a:lnTo>
                    <a:lnTo>
                      <a:pt x="3826" y="2765"/>
                    </a:lnTo>
                    <a:cubicBezTo>
                      <a:pt x="3890" y="2765"/>
                      <a:pt x="3954" y="2765"/>
                      <a:pt x="3987" y="2700"/>
                    </a:cubicBezTo>
                    <a:cubicBezTo>
                      <a:pt x="4019" y="2668"/>
                      <a:pt x="4019" y="2604"/>
                      <a:pt x="3987" y="2540"/>
                    </a:cubicBezTo>
                    <a:lnTo>
                      <a:pt x="2958" y="386"/>
                    </a:lnTo>
                    <a:cubicBezTo>
                      <a:pt x="2926" y="354"/>
                      <a:pt x="2894" y="322"/>
                      <a:pt x="2829" y="322"/>
                    </a:cubicBezTo>
                    <a:lnTo>
                      <a:pt x="1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4009;p64">
                <a:extLst>
                  <a:ext uri="{FF2B5EF4-FFF2-40B4-BE49-F238E27FC236}">
                    <a16:creationId xmlns:a16="http://schemas.microsoft.com/office/drawing/2014/main" id="{104DE871-8EEC-2C50-B5C4-0BD02DA78D48}"/>
                  </a:ext>
                </a:extLst>
              </p:cNvPr>
              <p:cNvSpPr/>
              <p:nvPr/>
            </p:nvSpPr>
            <p:spPr>
              <a:xfrm>
                <a:off x="4202950" y="2493550"/>
                <a:ext cx="375300" cy="422225"/>
              </a:xfrm>
              <a:custGeom>
                <a:avLst/>
                <a:gdLst/>
                <a:ahLst/>
                <a:cxnLst/>
                <a:rect l="l" t="t" r="r" b="b"/>
                <a:pathLst>
                  <a:path w="15012" h="16889" extrusionOk="0">
                    <a:moveTo>
                      <a:pt x="9195" y="1"/>
                    </a:moveTo>
                    <a:cubicBezTo>
                      <a:pt x="9175" y="1"/>
                      <a:pt x="9153" y="5"/>
                      <a:pt x="9129" y="13"/>
                    </a:cubicBezTo>
                    <a:cubicBezTo>
                      <a:pt x="9065" y="13"/>
                      <a:pt x="9001" y="109"/>
                      <a:pt x="9033" y="173"/>
                    </a:cubicBezTo>
                    <a:cubicBezTo>
                      <a:pt x="9418" y="1459"/>
                      <a:pt x="9226" y="3870"/>
                      <a:pt x="9161" y="4449"/>
                    </a:cubicBezTo>
                    <a:lnTo>
                      <a:pt x="8808" y="4963"/>
                    </a:lnTo>
                    <a:lnTo>
                      <a:pt x="8326" y="4641"/>
                    </a:lnTo>
                    <a:lnTo>
                      <a:pt x="7940" y="5220"/>
                    </a:lnTo>
                    <a:cubicBezTo>
                      <a:pt x="7650" y="5124"/>
                      <a:pt x="7393" y="5091"/>
                      <a:pt x="7168" y="5059"/>
                    </a:cubicBezTo>
                    <a:lnTo>
                      <a:pt x="6750" y="3806"/>
                    </a:lnTo>
                    <a:lnTo>
                      <a:pt x="6911" y="2584"/>
                    </a:lnTo>
                    <a:lnTo>
                      <a:pt x="6911" y="2488"/>
                    </a:lnTo>
                    <a:lnTo>
                      <a:pt x="6236" y="1266"/>
                    </a:lnTo>
                    <a:cubicBezTo>
                      <a:pt x="6213" y="1219"/>
                      <a:pt x="6155" y="1189"/>
                      <a:pt x="6100" y="1189"/>
                    </a:cubicBezTo>
                    <a:cubicBezTo>
                      <a:pt x="6080" y="1189"/>
                      <a:pt x="6060" y="1193"/>
                      <a:pt x="6043" y="1202"/>
                    </a:cubicBezTo>
                    <a:cubicBezTo>
                      <a:pt x="5947" y="1266"/>
                      <a:pt x="5947" y="1363"/>
                      <a:pt x="5979" y="1427"/>
                    </a:cubicBezTo>
                    <a:lnTo>
                      <a:pt x="6622" y="2584"/>
                    </a:lnTo>
                    <a:lnTo>
                      <a:pt x="6429" y="3806"/>
                    </a:lnTo>
                    <a:lnTo>
                      <a:pt x="6461" y="3870"/>
                    </a:lnTo>
                    <a:lnTo>
                      <a:pt x="6815" y="5027"/>
                    </a:lnTo>
                    <a:cubicBezTo>
                      <a:pt x="6236" y="5027"/>
                      <a:pt x="5818" y="5124"/>
                      <a:pt x="5818" y="5124"/>
                    </a:cubicBezTo>
                    <a:cubicBezTo>
                      <a:pt x="5818" y="5124"/>
                      <a:pt x="5207" y="6281"/>
                      <a:pt x="4597" y="7502"/>
                    </a:cubicBezTo>
                    <a:lnTo>
                      <a:pt x="4147" y="7181"/>
                    </a:lnTo>
                    <a:cubicBezTo>
                      <a:pt x="4115" y="7165"/>
                      <a:pt x="4082" y="7157"/>
                      <a:pt x="4054" y="7157"/>
                    </a:cubicBezTo>
                    <a:cubicBezTo>
                      <a:pt x="4026" y="7157"/>
                      <a:pt x="4002" y="7165"/>
                      <a:pt x="3986" y="7181"/>
                    </a:cubicBezTo>
                    <a:lnTo>
                      <a:pt x="2540" y="8113"/>
                    </a:lnTo>
                    <a:lnTo>
                      <a:pt x="1222" y="8017"/>
                    </a:lnTo>
                    <a:cubicBezTo>
                      <a:pt x="1205" y="8011"/>
                      <a:pt x="1188" y="8008"/>
                      <a:pt x="1173" y="8008"/>
                    </a:cubicBezTo>
                    <a:cubicBezTo>
                      <a:pt x="1103" y="8008"/>
                      <a:pt x="1055" y="8066"/>
                      <a:pt x="1029" y="8145"/>
                    </a:cubicBezTo>
                    <a:cubicBezTo>
                      <a:pt x="1029" y="8209"/>
                      <a:pt x="1061" y="8242"/>
                      <a:pt x="1093" y="8274"/>
                    </a:cubicBezTo>
                    <a:lnTo>
                      <a:pt x="1189" y="8306"/>
                    </a:lnTo>
                    <a:lnTo>
                      <a:pt x="2572" y="8402"/>
                    </a:lnTo>
                    <a:lnTo>
                      <a:pt x="2668" y="8402"/>
                    </a:lnTo>
                    <a:lnTo>
                      <a:pt x="4050" y="7502"/>
                    </a:lnTo>
                    <a:lnTo>
                      <a:pt x="4468" y="7792"/>
                    </a:lnTo>
                    <a:cubicBezTo>
                      <a:pt x="3986" y="8724"/>
                      <a:pt x="3568" y="9688"/>
                      <a:pt x="3375" y="10170"/>
                    </a:cubicBezTo>
                    <a:lnTo>
                      <a:pt x="1993" y="10106"/>
                    </a:lnTo>
                    <a:cubicBezTo>
                      <a:pt x="1929" y="10106"/>
                      <a:pt x="1864" y="10138"/>
                      <a:pt x="1864" y="10202"/>
                    </a:cubicBezTo>
                    <a:lnTo>
                      <a:pt x="1093" y="12292"/>
                    </a:lnTo>
                    <a:lnTo>
                      <a:pt x="129" y="12581"/>
                    </a:lnTo>
                    <a:cubicBezTo>
                      <a:pt x="32" y="12613"/>
                      <a:pt x="0" y="12678"/>
                      <a:pt x="0" y="12774"/>
                    </a:cubicBezTo>
                    <a:lnTo>
                      <a:pt x="64" y="12838"/>
                    </a:lnTo>
                    <a:lnTo>
                      <a:pt x="193" y="12870"/>
                    </a:lnTo>
                    <a:lnTo>
                      <a:pt x="1254" y="12549"/>
                    </a:lnTo>
                    <a:lnTo>
                      <a:pt x="1350" y="12485"/>
                    </a:lnTo>
                    <a:lnTo>
                      <a:pt x="2089" y="10395"/>
                    </a:lnTo>
                    <a:lnTo>
                      <a:pt x="3279" y="10492"/>
                    </a:lnTo>
                    <a:cubicBezTo>
                      <a:pt x="3150" y="11070"/>
                      <a:pt x="3118" y="12035"/>
                      <a:pt x="3150" y="12935"/>
                    </a:cubicBezTo>
                    <a:cubicBezTo>
                      <a:pt x="3150" y="13610"/>
                      <a:pt x="3717" y="14118"/>
                      <a:pt x="4359" y="14118"/>
                    </a:cubicBezTo>
                    <a:cubicBezTo>
                      <a:pt x="4511" y="14118"/>
                      <a:pt x="4668" y="14089"/>
                      <a:pt x="4822" y="14028"/>
                    </a:cubicBezTo>
                    <a:lnTo>
                      <a:pt x="7040" y="13128"/>
                    </a:lnTo>
                    <a:lnTo>
                      <a:pt x="7458" y="14092"/>
                    </a:lnTo>
                    <a:lnTo>
                      <a:pt x="5818" y="15538"/>
                    </a:lnTo>
                    <a:cubicBezTo>
                      <a:pt x="5754" y="15571"/>
                      <a:pt x="5754" y="15603"/>
                      <a:pt x="5754" y="15667"/>
                    </a:cubicBezTo>
                    <a:lnTo>
                      <a:pt x="5850" y="16760"/>
                    </a:lnTo>
                    <a:lnTo>
                      <a:pt x="5915" y="16856"/>
                    </a:lnTo>
                    <a:lnTo>
                      <a:pt x="6011" y="16888"/>
                    </a:lnTo>
                    <a:cubicBezTo>
                      <a:pt x="6108" y="16888"/>
                      <a:pt x="6172" y="16792"/>
                      <a:pt x="6140" y="16728"/>
                    </a:cubicBezTo>
                    <a:lnTo>
                      <a:pt x="6075" y="15699"/>
                    </a:lnTo>
                    <a:lnTo>
                      <a:pt x="7747" y="14253"/>
                    </a:lnTo>
                    <a:cubicBezTo>
                      <a:pt x="7811" y="14188"/>
                      <a:pt x="7811" y="14124"/>
                      <a:pt x="7779" y="14060"/>
                    </a:cubicBezTo>
                    <a:lnTo>
                      <a:pt x="7297" y="12999"/>
                    </a:lnTo>
                    <a:lnTo>
                      <a:pt x="7490" y="12935"/>
                    </a:lnTo>
                    <a:lnTo>
                      <a:pt x="9161" y="11006"/>
                    </a:lnTo>
                    <a:lnTo>
                      <a:pt x="9740" y="11392"/>
                    </a:lnTo>
                    <a:lnTo>
                      <a:pt x="9418" y="13031"/>
                    </a:lnTo>
                    <a:lnTo>
                      <a:pt x="9418" y="13128"/>
                    </a:lnTo>
                    <a:lnTo>
                      <a:pt x="9997" y="14381"/>
                    </a:lnTo>
                    <a:lnTo>
                      <a:pt x="10061" y="14445"/>
                    </a:lnTo>
                    <a:cubicBezTo>
                      <a:pt x="10083" y="14445"/>
                      <a:pt x="10118" y="14460"/>
                      <a:pt x="10159" y="14460"/>
                    </a:cubicBezTo>
                    <a:cubicBezTo>
                      <a:pt x="10179" y="14460"/>
                      <a:pt x="10201" y="14456"/>
                      <a:pt x="10222" y="14445"/>
                    </a:cubicBezTo>
                    <a:cubicBezTo>
                      <a:pt x="10286" y="14413"/>
                      <a:pt x="10318" y="14317"/>
                      <a:pt x="10286" y="14253"/>
                    </a:cubicBezTo>
                    <a:lnTo>
                      <a:pt x="9708" y="13031"/>
                    </a:lnTo>
                    <a:lnTo>
                      <a:pt x="10061" y="11360"/>
                    </a:lnTo>
                    <a:cubicBezTo>
                      <a:pt x="10061" y="11295"/>
                      <a:pt x="10029" y="11231"/>
                      <a:pt x="9997" y="11199"/>
                    </a:cubicBezTo>
                    <a:lnTo>
                      <a:pt x="9354" y="10781"/>
                    </a:lnTo>
                    <a:lnTo>
                      <a:pt x="11186" y="8627"/>
                    </a:lnTo>
                    <a:cubicBezTo>
                      <a:pt x="11186" y="8627"/>
                      <a:pt x="10993" y="8049"/>
                      <a:pt x="10543" y="7342"/>
                    </a:cubicBezTo>
                    <a:lnTo>
                      <a:pt x="11411" y="7309"/>
                    </a:lnTo>
                    <a:lnTo>
                      <a:pt x="11476" y="7277"/>
                    </a:lnTo>
                    <a:lnTo>
                      <a:pt x="12569" y="6667"/>
                    </a:lnTo>
                    <a:lnTo>
                      <a:pt x="13886" y="6859"/>
                    </a:lnTo>
                    <a:cubicBezTo>
                      <a:pt x="13983" y="6859"/>
                      <a:pt x="14047" y="6827"/>
                      <a:pt x="14047" y="6731"/>
                    </a:cubicBezTo>
                    <a:cubicBezTo>
                      <a:pt x="14079" y="6634"/>
                      <a:pt x="14015" y="6570"/>
                      <a:pt x="13919" y="6570"/>
                    </a:cubicBezTo>
                    <a:lnTo>
                      <a:pt x="12569" y="6377"/>
                    </a:lnTo>
                    <a:lnTo>
                      <a:pt x="12472" y="6377"/>
                    </a:lnTo>
                    <a:lnTo>
                      <a:pt x="11379" y="6988"/>
                    </a:lnTo>
                    <a:lnTo>
                      <a:pt x="10318" y="7052"/>
                    </a:lnTo>
                    <a:cubicBezTo>
                      <a:pt x="10286" y="6988"/>
                      <a:pt x="10222" y="6924"/>
                      <a:pt x="10190" y="6859"/>
                    </a:cubicBezTo>
                    <a:lnTo>
                      <a:pt x="10640" y="6152"/>
                    </a:lnTo>
                    <a:lnTo>
                      <a:pt x="10158" y="5799"/>
                    </a:lnTo>
                    <a:lnTo>
                      <a:pt x="10479" y="5316"/>
                    </a:lnTo>
                    <a:cubicBezTo>
                      <a:pt x="10995" y="5074"/>
                      <a:pt x="13226" y="4116"/>
                      <a:pt x="14584" y="4116"/>
                    </a:cubicBezTo>
                    <a:cubicBezTo>
                      <a:pt x="14665" y="4116"/>
                      <a:pt x="14744" y="4120"/>
                      <a:pt x="14819" y="4127"/>
                    </a:cubicBezTo>
                    <a:cubicBezTo>
                      <a:pt x="14836" y="4133"/>
                      <a:pt x="14852" y="4135"/>
                      <a:pt x="14867" y="4135"/>
                    </a:cubicBezTo>
                    <a:cubicBezTo>
                      <a:pt x="14937" y="4135"/>
                      <a:pt x="14985" y="4078"/>
                      <a:pt x="15012" y="3999"/>
                    </a:cubicBezTo>
                    <a:cubicBezTo>
                      <a:pt x="15012" y="3934"/>
                      <a:pt x="14947" y="3838"/>
                      <a:pt x="14851" y="3838"/>
                    </a:cubicBezTo>
                    <a:cubicBezTo>
                      <a:pt x="14752" y="3826"/>
                      <a:pt x="14647" y="3821"/>
                      <a:pt x="14538" y="3821"/>
                    </a:cubicBezTo>
                    <a:cubicBezTo>
                      <a:pt x="13132" y="3821"/>
                      <a:pt x="11012" y="4726"/>
                      <a:pt x="10415" y="4995"/>
                    </a:cubicBezTo>
                    <a:lnTo>
                      <a:pt x="9483" y="4384"/>
                    </a:lnTo>
                    <a:cubicBezTo>
                      <a:pt x="9547" y="3645"/>
                      <a:pt x="9740" y="1363"/>
                      <a:pt x="9322" y="109"/>
                    </a:cubicBezTo>
                    <a:cubicBezTo>
                      <a:pt x="9298" y="37"/>
                      <a:pt x="9256" y="1"/>
                      <a:pt x="9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4010;p64">
                <a:extLst>
                  <a:ext uri="{FF2B5EF4-FFF2-40B4-BE49-F238E27FC236}">
                    <a16:creationId xmlns:a16="http://schemas.microsoft.com/office/drawing/2014/main" id="{FDB1EE26-308A-BCB5-4A6E-B639B78FBC67}"/>
                  </a:ext>
                </a:extLst>
              </p:cNvPr>
              <p:cNvSpPr/>
              <p:nvPr/>
            </p:nvSpPr>
            <p:spPr>
              <a:xfrm>
                <a:off x="4296150" y="2631275"/>
                <a:ext cx="172000" cy="180825"/>
              </a:xfrm>
              <a:custGeom>
                <a:avLst/>
                <a:gdLst/>
                <a:ahLst/>
                <a:cxnLst/>
                <a:rect l="l" t="t" r="r" b="b"/>
                <a:pathLst>
                  <a:path w="6880" h="7233" extrusionOk="0">
                    <a:moveTo>
                      <a:pt x="2315" y="0"/>
                    </a:moveTo>
                    <a:lnTo>
                      <a:pt x="1" y="4726"/>
                    </a:lnTo>
                    <a:lnTo>
                      <a:pt x="1544" y="4951"/>
                    </a:lnTo>
                    <a:lnTo>
                      <a:pt x="1833" y="5786"/>
                    </a:lnTo>
                    <a:lnTo>
                      <a:pt x="2701" y="5690"/>
                    </a:lnTo>
                    <a:lnTo>
                      <a:pt x="3537" y="7233"/>
                    </a:lnTo>
                    <a:lnTo>
                      <a:pt x="6880" y="3022"/>
                    </a:lnTo>
                    <a:lnTo>
                      <a:pt x="3922" y="2765"/>
                    </a:lnTo>
                    <a:lnTo>
                      <a:pt x="23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4011;p64">
                <a:extLst>
                  <a:ext uri="{FF2B5EF4-FFF2-40B4-BE49-F238E27FC236}">
                    <a16:creationId xmlns:a16="http://schemas.microsoft.com/office/drawing/2014/main" id="{712D8254-C311-9211-3D7B-ACFAE458600D}"/>
                  </a:ext>
                </a:extLst>
              </p:cNvPr>
              <p:cNvSpPr/>
              <p:nvPr/>
            </p:nvSpPr>
            <p:spPr>
              <a:xfrm>
                <a:off x="4292950" y="2627250"/>
                <a:ext cx="179225" cy="188875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7555" extrusionOk="0">
                    <a:moveTo>
                      <a:pt x="2475" y="483"/>
                    </a:moveTo>
                    <a:lnTo>
                      <a:pt x="3922" y="2990"/>
                    </a:lnTo>
                    <a:cubicBezTo>
                      <a:pt x="3954" y="3022"/>
                      <a:pt x="3986" y="3054"/>
                      <a:pt x="4050" y="3054"/>
                    </a:cubicBezTo>
                    <a:lnTo>
                      <a:pt x="6686" y="3311"/>
                    </a:lnTo>
                    <a:lnTo>
                      <a:pt x="3665" y="7105"/>
                    </a:lnTo>
                    <a:lnTo>
                      <a:pt x="2958" y="5787"/>
                    </a:lnTo>
                    <a:lnTo>
                      <a:pt x="2925" y="5722"/>
                    </a:lnTo>
                    <a:lnTo>
                      <a:pt x="2829" y="5690"/>
                    </a:lnTo>
                    <a:lnTo>
                      <a:pt x="2090" y="5787"/>
                    </a:lnTo>
                    <a:lnTo>
                      <a:pt x="1833" y="5047"/>
                    </a:lnTo>
                    <a:cubicBezTo>
                      <a:pt x="1800" y="4983"/>
                      <a:pt x="1768" y="4951"/>
                      <a:pt x="1704" y="4951"/>
                    </a:cubicBezTo>
                    <a:lnTo>
                      <a:pt x="354" y="4758"/>
                    </a:lnTo>
                    <a:lnTo>
                      <a:pt x="2475" y="483"/>
                    </a:lnTo>
                    <a:close/>
                    <a:moveTo>
                      <a:pt x="2443" y="1"/>
                    </a:moveTo>
                    <a:cubicBezTo>
                      <a:pt x="2379" y="1"/>
                      <a:pt x="2347" y="33"/>
                      <a:pt x="2315" y="97"/>
                    </a:cubicBezTo>
                    <a:lnTo>
                      <a:pt x="0" y="4822"/>
                    </a:lnTo>
                    <a:lnTo>
                      <a:pt x="0" y="4951"/>
                    </a:lnTo>
                    <a:cubicBezTo>
                      <a:pt x="32" y="5015"/>
                      <a:pt x="65" y="5015"/>
                      <a:pt x="129" y="5047"/>
                    </a:cubicBezTo>
                    <a:lnTo>
                      <a:pt x="1575" y="5240"/>
                    </a:lnTo>
                    <a:lnTo>
                      <a:pt x="1833" y="6012"/>
                    </a:lnTo>
                    <a:cubicBezTo>
                      <a:pt x="1865" y="6076"/>
                      <a:pt x="1929" y="6108"/>
                      <a:pt x="1993" y="6108"/>
                    </a:cubicBezTo>
                    <a:lnTo>
                      <a:pt x="2765" y="6012"/>
                    </a:lnTo>
                    <a:lnTo>
                      <a:pt x="3504" y="7458"/>
                    </a:lnTo>
                    <a:lnTo>
                      <a:pt x="3568" y="7522"/>
                    </a:lnTo>
                    <a:lnTo>
                      <a:pt x="3633" y="7555"/>
                    </a:lnTo>
                    <a:cubicBezTo>
                      <a:pt x="3697" y="7555"/>
                      <a:pt x="3729" y="7522"/>
                      <a:pt x="3761" y="7490"/>
                    </a:cubicBezTo>
                    <a:lnTo>
                      <a:pt x="7104" y="3279"/>
                    </a:lnTo>
                    <a:cubicBezTo>
                      <a:pt x="7136" y="3247"/>
                      <a:pt x="7168" y="3183"/>
                      <a:pt x="7136" y="3151"/>
                    </a:cubicBezTo>
                    <a:cubicBezTo>
                      <a:pt x="7104" y="3086"/>
                      <a:pt x="7072" y="3054"/>
                      <a:pt x="7008" y="3054"/>
                    </a:cubicBezTo>
                    <a:lnTo>
                      <a:pt x="4147" y="2765"/>
                    </a:lnTo>
                    <a:lnTo>
                      <a:pt x="2572" y="97"/>
                    </a:lnTo>
                    <a:cubicBezTo>
                      <a:pt x="2540" y="33"/>
                      <a:pt x="2508" y="1"/>
                      <a:pt x="24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4012;p64">
                <a:extLst>
                  <a:ext uri="{FF2B5EF4-FFF2-40B4-BE49-F238E27FC236}">
                    <a16:creationId xmlns:a16="http://schemas.microsoft.com/office/drawing/2014/main" id="{14C13B00-C46F-E785-5F90-11ACA58B4533}"/>
                  </a:ext>
                </a:extLst>
              </p:cNvPr>
              <p:cNvSpPr/>
              <p:nvPr/>
            </p:nvSpPr>
            <p:spPr>
              <a:xfrm>
                <a:off x="4361250" y="2640925"/>
                <a:ext cx="91625" cy="61900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2476" extrusionOk="0">
                    <a:moveTo>
                      <a:pt x="1" y="0"/>
                    </a:moveTo>
                    <a:lnTo>
                      <a:pt x="1318" y="2379"/>
                    </a:lnTo>
                    <a:lnTo>
                      <a:pt x="3665" y="2475"/>
                    </a:lnTo>
                    <a:lnTo>
                      <a:pt x="3665" y="2475"/>
                    </a:lnTo>
                    <a:lnTo>
                      <a:pt x="2636" y="32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4013;p64">
                <a:extLst>
                  <a:ext uri="{FF2B5EF4-FFF2-40B4-BE49-F238E27FC236}">
                    <a16:creationId xmlns:a16="http://schemas.microsoft.com/office/drawing/2014/main" id="{B20D979C-A377-F8DC-0D35-4B81F54C7BF8}"/>
                  </a:ext>
                </a:extLst>
              </p:cNvPr>
              <p:cNvSpPr/>
              <p:nvPr/>
            </p:nvSpPr>
            <p:spPr>
              <a:xfrm>
                <a:off x="4357225" y="2636900"/>
                <a:ext cx="99675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3987" h="2797" extrusionOk="0">
                    <a:moveTo>
                      <a:pt x="451" y="354"/>
                    </a:moveTo>
                    <a:lnTo>
                      <a:pt x="2701" y="611"/>
                    </a:lnTo>
                    <a:lnTo>
                      <a:pt x="3601" y="2475"/>
                    </a:lnTo>
                    <a:lnTo>
                      <a:pt x="1576" y="2379"/>
                    </a:lnTo>
                    <a:lnTo>
                      <a:pt x="451" y="354"/>
                    </a:lnTo>
                    <a:close/>
                    <a:moveTo>
                      <a:pt x="194" y="0"/>
                    </a:moveTo>
                    <a:cubicBezTo>
                      <a:pt x="129" y="0"/>
                      <a:pt x="65" y="32"/>
                      <a:pt x="33" y="97"/>
                    </a:cubicBezTo>
                    <a:cubicBezTo>
                      <a:pt x="1" y="129"/>
                      <a:pt x="1" y="193"/>
                      <a:pt x="33" y="257"/>
                    </a:cubicBezTo>
                    <a:lnTo>
                      <a:pt x="1351" y="2604"/>
                    </a:lnTo>
                    <a:lnTo>
                      <a:pt x="1415" y="2636"/>
                    </a:lnTo>
                    <a:lnTo>
                      <a:pt x="1479" y="2668"/>
                    </a:lnTo>
                    <a:lnTo>
                      <a:pt x="3826" y="2797"/>
                    </a:lnTo>
                    <a:cubicBezTo>
                      <a:pt x="3890" y="2797"/>
                      <a:pt x="3922" y="2765"/>
                      <a:pt x="3955" y="2733"/>
                    </a:cubicBezTo>
                    <a:cubicBezTo>
                      <a:pt x="3987" y="2668"/>
                      <a:pt x="3987" y="2636"/>
                      <a:pt x="3987" y="2572"/>
                    </a:cubicBezTo>
                    <a:lnTo>
                      <a:pt x="2926" y="418"/>
                    </a:lnTo>
                    <a:cubicBezTo>
                      <a:pt x="2926" y="354"/>
                      <a:pt x="2862" y="322"/>
                      <a:pt x="2830" y="322"/>
                    </a:cubicBezTo>
                    <a:lnTo>
                      <a:pt x="1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4014;p64">
                <a:extLst>
                  <a:ext uri="{FF2B5EF4-FFF2-40B4-BE49-F238E27FC236}">
                    <a16:creationId xmlns:a16="http://schemas.microsoft.com/office/drawing/2014/main" id="{1E1CDAF4-FAEA-00D1-3F71-B03D7065C3CD}"/>
                  </a:ext>
                </a:extLst>
              </p:cNvPr>
              <p:cNvSpPr/>
              <p:nvPr/>
            </p:nvSpPr>
            <p:spPr>
              <a:xfrm>
                <a:off x="2287950" y="3382125"/>
                <a:ext cx="340750" cy="434500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17380" extrusionOk="0">
                    <a:moveTo>
                      <a:pt x="6787" y="0"/>
                    </a:moveTo>
                    <a:cubicBezTo>
                      <a:pt x="6740" y="0"/>
                      <a:pt x="6692" y="16"/>
                      <a:pt x="6654" y="54"/>
                    </a:cubicBezTo>
                    <a:cubicBezTo>
                      <a:pt x="5818" y="1179"/>
                      <a:pt x="5529" y="3782"/>
                      <a:pt x="5465" y="4490"/>
                    </a:cubicBezTo>
                    <a:lnTo>
                      <a:pt x="4436" y="5004"/>
                    </a:lnTo>
                    <a:cubicBezTo>
                      <a:pt x="3857" y="4586"/>
                      <a:pt x="1961" y="3300"/>
                      <a:pt x="643" y="3011"/>
                    </a:cubicBezTo>
                    <a:cubicBezTo>
                      <a:pt x="631" y="3005"/>
                      <a:pt x="618" y="3002"/>
                      <a:pt x="605" y="3002"/>
                    </a:cubicBezTo>
                    <a:cubicBezTo>
                      <a:pt x="547" y="3002"/>
                      <a:pt x="482" y="3055"/>
                      <a:pt x="482" y="3107"/>
                    </a:cubicBezTo>
                    <a:cubicBezTo>
                      <a:pt x="450" y="3204"/>
                      <a:pt x="514" y="3300"/>
                      <a:pt x="579" y="3300"/>
                    </a:cubicBezTo>
                    <a:cubicBezTo>
                      <a:pt x="1897" y="3589"/>
                      <a:pt x="3890" y="4972"/>
                      <a:pt x="4340" y="5293"/>
                    </a:cubicBezTo>
                    <a:lnTo>
                      <a:pt x="4629" y="5872"/>
                    </a:lnTo>
                    <a:lnTo>
                      <a:pt x="4115" y="6129"/>
                    </a:lnTo>
                    <a:lnTo>
                      <a:pt x="4404" y="6740"/>
                    </a:lnTo>
                    <a:cubicBezTo>
                      <a:pt x="4211" y="6933"/>
                      <a:pt x="4018" y="7158"/>
                      <a:pt x="3890" y="7350"/>
                    </a:cubicBezTo>
                    <a:lnTo>
                      <a:pt x="2604" y="7093"/>
                    </a:lnTo>
                    <a:lnTo>
                      <a:pt x="1607" y="6322"/>
                    </a:lnTo>
                    <a:lnTo>
                      <a:pt x="1511" y="6290"/>
                    </a:lnTo>
                    <a:lnTo>
                      <a:pt x="161" y="6257"/>
                    </a:lnTo>
                    <a:cubicBezTo>
                      <a:pt x="64" y="6257"/>
                      <a:pt x="0" y="6322"/>
                      <a:pt x="0" y="6418"/>
                    </a:cubicBezTo>
                    <a:cubicBezTo>
                      <a:pt x="0" y="6515"/>
                      <a:pt x="64" y="6579"/>
                      <a:pt x="129" y="6579"/>
                    </a:cubicBezTo>
                    <a:lnTo>
                      <a:pt x="1479" y="6579"/>
                    </a:lnTo>
                    <a:lnTo>
                      <a:pt x="2443" y="7350"/>
                    </a:lnTo>
                    <a:lnTo>
                      <a:pt x="2507" y="7383"/>
                    </a:lnTo>
                    <a:lnTo>
                      <a:pt x="3697" y="7640"/>
                    </a:lnTo>
                    <a:cubicBezTo>
                      <a:pt x="3375" y="8122"/>
                      <a:pt x="3279" y="8540"/>
                      <a:pt x="3279" y="8540"/>
                    </a:cubicBezTo>
                    <a:cubicBezTo>
                      <a:pt x="3279" y="8540"/>
                      <a:pt x="3954" y="9633"/>
                      <a:pt x="4757" y="10790"/>
                    </a:cubicBezTo>
                    <a:lnTo>
                      <a:pt x="4243" y="11015"/>
                    </a:lnTo>
                    <a:cubicBezTo>
                      <a:pt x="4179" y="11047"/>
                      <a:pt x="4147" y="11111"/>
                      <a:pt x="4147" y="11176"/>
                    </a:cubicBezTo>
                    <a:lnTo>
                      <a:pt x="4243" y="12879"/>
                    </a:lnTo>
                    <a:lnTo>
                      <a:pt x="3472" y="13972"/>
                    </a:lnTo>
                    <a:cubicBezTo>
                      <a:pt x="3439" y="14036"/>
                      <a:pt x="3472" y="14133"/>
                      <a:pt x="3536" y="14197"/>
                    </a:cubicBezTo>
                    <a:lnTo>
                      <a:pt x="3665" y="14197"/>
                    </a:lnTo>
                    <a:lnTo>
                      <a:pt x="3729" y="14165"/>
                    </a:lnTo>
                    <a:lnTo>
                      <a:pt x="4500" y="13008"/>
                    </a:lnTo>
                    <a:lnTo>
                      <a:pt x="4532" y="12911"/>
                    </a:lnTo>
                    <a:lnTo>
                      <a:pt x="4468" y="11272"/>
                    </a:lnTo>
                    <a:lnTo>
                      <a:pt x="4918" y="11047"/>
                    </a:lnTo>
                    <a:cubicBezTo>
                      <a:pt x="5497" y="11915"/>
                      <a:pt x="6107" y="12783"/>
                      <a:pt x="6461" y="13169"/>
                    </a:cubicBezTo>
                    <a:lnTo>
                      <a:pt x="5690" y="14326"/>
                    </a:lnTo>
                    <a:cubicBezTo>
                      <a:pt x="5657" y="14390"/>
                      <a:pt x="5657" y="14454"/>
                      <a:pt x="5722" y="14519"/>
                    </a:cubicBezTo>
                    <a:lnTo>
                      <a:pt x="7136" y="16222"/>
                    </a:lnTo>
                    <a:lnTo>
                      <a:pt x="6911" y="17187"/>
                    </a:lnTo>
                    <a:cubicBezTo>
                      <a:pt x="6879" y="17283"/>
                      <a:pt x="6943" y="17347"/>
                      <a:pt x="7040" y="17379"/>
                    </a:cubicBezTo>
                    <a:lnTo>
                      <a:pt x="7136" y="17379"/>
                    </a:lnTo>
                    <a:lnTo>
                      <a:pt x="7200" y="17283"/>
                    </a:lnTo>
                    <a:lnTo>
                      <a:pt x="7458" y="16190"/>
                    </a:lnTo>
                    <a:lnTo>
                      <a:pt x="7425" y="16062"/>
                    </a:lnTo>
                    <a:lnTo>
                      <a:pt x="6011" y="14390"/>
                    </a:lnTo>
                    <a:lnTo>
                      <a:pt x="6654" y="13394"/>
                    </a:lnTo>
                    <a:cubicBezTo>
                      <a:pt x="7104" y="13811"/>
                      <a:pt x="7940" y="14326"/>
                      <a:pt x="8711" y="14744"/>
                    </a:cubicBezTo>
                    <a:cubicBezTo>
                      <a:pt x="8897" y="14849"/>
                      <a:pt x="9095" y="14897"/>
                      <a:pt x="9289" y="14897"/>
                    </a:cubicBezTo>
                    <a:cubicBezTo>
                      <a:pt x="9868" y="14897"/>
                      <a:pt x="10415" y="14469"/>
                      <a:pt x="10511" y="13844"/>
                    </a:cubicBezTo>
                    <a:lnTo>
                      <a:pt x="10833" y="11465"/>
                    </a:lnTo>
                    <a:lnTo>
                      <a:pt x="11861" y="11561"/>
                    </a:lnTo>
                    <a:lnTo>
                      <a:pt x="12311" y="13715"/>
                    </a:lnTo>
                    <a:lnTo>
                      <a:pt x="12376" y="13844"/>
                    </a:lnTo>
                    <a:lnTo>
                      <a:pt x="13372" y="14294"/>
                    </a:lnTo>
                    <a:lnTo>
                      <a:pt x="13501" y="14294"/>
                    </a:lnTo>
                    <a:lnTo>
                      <a:pt x="13597" y="14229"/>
                    </a:lnTo>
                    <a:cubicBezTo>
                      <a:pt x="13629" y="14133"/>
                      <a:pt x="13597" y="14069"/>
                      <a:pt x="13501" y="14004"/>
                    </a:cubicBezTo>
                    <a:lnTo>
                      <a:pt x="12601" y="13586"/>
                    </a:lnTo>
                    <a:lnTo>
                      <a:pt x="12151" y="11401"/>
                    </a:lnTo>
                    <a:cubicBezTo>
                      <a:pt x="12151" y="11336"/>
                      <a:pt x="12086" y="11272"/>
                      <a:pt x="12022" y="11272"/>
                    </a:cubicBezTo>
                    <a:lnTo>
                      <a:pt x="10865" y="11176"/>
                    </a:lnTo>
                    <a:lnTo>
                      <a:pt x="10897" y="10983"/>
                    </a:lnTo>
                    <a:lnTo>
                      <a:pt x="10029" y="8572"/>
                    </a:lnTo>
                    <a:lnTo>
                      <a:pt x="10672" y="8283"/>
                    </a:lnTo>
                    <a:lnTo>
                      <a:pt x="11926" y="9375"/>
                    </a:lnTo>
                    <a:lnTo>
                      <a:pt x="12022" y="9408"/>
                    </a:lnTo>
                    <a:lnTo>
                      <a:pt x="13372" y="9504"/>
                    </a:lnTo>
                    <a:lnTo>
                      <a:pt x="13469" y="9504"/>
                    </a:lnTo>
                    <a:cubicBezTo>
                      <a:pt x="13501" y="9472"/>
                      <a:pt x="13533" y="9408"/>
                      <a:pt x="13533" y="9375"/>
                    </a:cubicBezTo>
                    <a:cubicBezTo>
                      <a:pt x="13565" y="9279"/>
                      <a:pt x="13501" y="9215"/>
                      <a:pt x="13404" y="9215"/>
                    </a:cubicBezTo>
                    <a:lnTo>
                      <a:pt x="12086" y="9086"/>
                    </a:lnTo>
                    <a:lnTo>
                      <a:pt x="10801" y="7961"/>
                    </a:lnTo>
                    <a:cubicBezTo>
                      <a:pt x="10768" y="7945"/>
                      <a:pt x="10736" y="7937"/>
                      <a:pt x="10708" y="7937"/>
                    </a:cubicBezTo>
                    <a:cubicBezTo>
                      <a:pt x="10680" y="7937"/>
                      <a:pt x="10656" y="7945"/>
                      <a:pt x="10640" y="7961"/>
                    </a:cubicBezTo>
                    <a:lnTo>
                      <a:pt x="9933" y="8283"/>
                    </a:lnTo>
                    <a:lnTo>
                      <a:pt x="9000" y="5615"/>
                    </a:lnTo>
                    <a:cubicBezTo>
                      <a:pt x="9000" y="5615"/>
                      <a:pt x="8552" y="5544"/>
                      <a:pt x="7897" y="5544"/>
                    </a:cubicBezTo>
                    <a:cubicBezTo>
                      <a:pt x="7788" y="5544"/>
                      <a:pt x="7673" y="5546"/>
                      <a:pt x="7554" y="5550"/>
                    </a:cubicBezTo>
                    <a:lnTo>
                      <a:pt x="7940" y="4747"/>
                    </a:lnTo>
                    <a:lnTo>
                      <a:pt x="7972" y="4682"/>
                    </a:lnTo>
                    <a:lnTo>
                      <a:pt x="7972" y="3461"/>
                    </a:lnTo>
                    <a:lnTo>
                      <a:pt x="8808" y="2400"/>
                    </a:lnTo>
                    <a:cubicBezTo>
                      <a:pt x="8840" y="2336"/>
                      <a:pt x="8840" y="2239"/>
                      <a:pt x="8775" y="2175"/>
                    </a:cubicBezTo>
                    <a:cubicBezTo>
                      <a:pt x="8749" y="2162"/>
                      <a:pt x="8717" y="2154"/>
                      <a:pt x="8684" y="2154"/>
                    </a:cubicBezTo>
                    <a:cubicBezTo>
                      <a:pt x="8637" y="2154"/>
                      <a:pt x="8588" y="2170"/>
                      <a:pt x="8550" y="2207"/>
                    </a:cubicBezTo>
                    <a:lnTo>
                      <a:pt x="7715" y="3300"/>
                    </a:lnTo>
                    <a:lnTo>
                      <a:pt x="7683" y="3397"/>
                    </a:lnTo>
                    <a:lnTo>
                      <a:pt x="7650" y="4650"/>
                    </a:lnTo>
                    <a:lnTo>
                      <a:pt x="7200" y="5582"/>
                    </a:lnTo>
                    <a:cubicBezTo>
                      <a:pt x="7104" y="5582"/>
                      <a:pt x="7008" y="5615"/>
                      <a:pt x="6943" y="5615"/>
                    </a:cubicBezTo>
                    <a:lnTo>
                      <a:pt x="6558" y="4875"/>
                    </a:lnTo>
                    <a:lnTo>
                      <a:pt x="6011" y="5132"/>
                    </a:lnTo>
                    <a:lnTo>
                      <a:pt x="5754" y="4586"/>
                    </a:lnTo>
                    <a:cubicBezTo>
                      <a:pt x="5818" y="4007"/>
                      <a:pt x="6107" y="1307"/>
                      <a:pt x="6911" y="246"/>
                    </a:cubicBezTo>
                    <a:cubicBezTo>
                      <a:pt x="6943" y="182"/>
                      <a:pt x="6943" y="86"/>
                      <a:pt x="6879" y="21"/>
                    </a:cubicBezTo>
                    <a:cubicBezTo>
                      <a:pt x="6852" y="8"/>
                      <a:pt x="6820" y="0"/>
                      <a:pt x="6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4015;p64">
                <a:extLst>
                  <a:ext uri="{FF2B5EF4-FFF2-40B4-BE49-F238E27FC236}">
                    <a16:creationId xmlns:a16="http://schemas.microsoft.com/office/drawing/2014/main" id="{B01A0ECF-3637-41EF-A504-315A2154062B}"/>
                  </a:ext>
                </a:extLst>
              </p:cNvPr>
              <p:cNvSpPr/>
              <p:nvPr/>
            </p:nvSpPr>
            <p:spPr>
              <a:xfrm>
                <a:off x="2381150" y="3534525"/>
                <a:ext cx="172000" cy="169600"/>
              </a:xfrm>
              <a:custGeom>
                <a:avLst/>
                <a:gdLst/>
                <a:ahLst/>
                <a:cxnLst/>
                <a:rect l="l" t="t" r="r" b="b"/>
                <a:pathLst>
                  <a:path w="6880" h="6784" extrusionOk="0">
                    <a:moveTo>
                      <a:pt x="4887" y="1"/>
                    </a:moveTo>
                    <a:lnTo>
                      <a:pt x="3183" y="2412"/>
                    </a:lnTo>
                    <a:lnTo>
                      <a:pt x="1" y="2444"/>
                    </a:lnTo>
                    <a:lnTo>
                      <a:pt x="2958" y="6783"/>
                    </a:lnTo>
                    <a:lnTo>
                      <a:pt x="3890" y="5562"/>
                    </a:lnTo>
                    <a:lnTo>
                      <a:pt x="4790" y="5722"/>
                    </a:lnTo>
                    <a:lnTo>
                      <a:pt x="5144" y="4919"/>
                    </a:lnTo>
                    <a:lnTo>
                      <a:pt x="6880" y="4983"/>
                    </a:lnTo>
                    <a:lnTo>
                      <a:pt x="488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4016;p64">
                <a:extLst>
                  <a:ext uri="{FF2B5EF4-FFF2-40B4-BE49-F238E27FC236}">
                    <a16:creationId xmlns:a16="http://schemas.microsoft.com/office/drawing/2014/main" id="{3478A754-E3BA-29F9-7D6D-73B3C2DC2C0F}"/>
                  </a:ext>
                </a:extLst>
              </p:cNvPr>
              <p:cNvSpPr/>
              <p:nvPr/>
            </p:nvSpPr>
            <p:spPr>
              <a:xfrm>
                <a:off x="2377150" y="3530525"/>
                <a:ext cx="179225" cy="177600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7104" extrusionOk="0">
                    <a:moveTo>
                      <a:pt x="5015" y="482"/>
                    </a:moveTo>
                    <a:lnTo>
                      <a:pt x="6815" y="4982"/>
                    </a:lnTo>
                    <a:lnTo>
                      <a:pt x="5304" y="4950"/>
                    </a:lnTo>
                    <a:lnTo>
                      <a:pt x="5240" y="4950"/>
                    </a:lnTo>
                    <a:lnTo>
                      <a:pt x="5143" y="5015"/>
                    </a:lnTo>
                    <a:lnTo>
                      <a:pt x="4854" y="5722"/>
                    </a:lnTo>
                    <a:lnTo>
                      <a:pt x="4082" y="5561"/>
                    </a:lnTo>
                    <a:cubicBezTo>
                      <a:pt x="4018" y="5561"/>
                      <a:pt x="3986" y="5593"/>
                      <a:pt x="3922" y="5625"/>
                    </a:cubicBezTo>
                    <a:lnTo>
                      <a:pt x="3118" y="6686"/>
                    </a:lnTo>
                    <a:lnTo>
                      <a:pt x="450" y="2764"/>
                    </a:lnTo>
                    <a:lnTo>
                      <a:pt x="3343" y="2700"/>
                    </a:lnTo>
                    <a:cubicBezTo>
                      <a:pt x="3407" y="2700"/>
                      <a:pt x="3440" y="2700"/>
                      <a:pt x="3472" y="2636"/>
                    </a:cubicBezTo>
                    <a:lnTo>
                      <a:pt x="5015" y="482"/>
                    </a:lnTo>
                    <a:close/>
                    <a:moveTo>
                      <a:pt x="5079" y="0"/>
                    </a:moveTo>
                    <a:cubicBezTo>
                      <a:pt x="5015" y="0"/>
                      <a:pt x="4950" y="32"/>
                      <a:pt x="4918" y="64"/>
                    </a:cubicBezTo>
                    <a:lnTo>
                      <a:pt x="3279" y="2411"/>
                    </a:lnTo>
                    <a:lnTo>
                      <a:pt x="161" y="2443"/>
                    </a:lnTo>
                    <a:cubicBezTo>
                      <a:pt x="97" y="2443"/>
                      <a:pt x="64" y="2475"/>
                      <a:pt x="32" y="2539"/>
                    </a:cubicBezTo>
                    <a:cubicBezTo>
                      <a:pt x="0" y="2572"/>
                      <a:pt x="0" y="2636"/>
                      <a:pt x="32" y="2700"/>
                    </a:cubicBezTo>
                    <a:lnTo>
                      <a:pt x="2990" y="7040"/>
                    </a:lnTo>
                    <a:cubicBezTo>
                      <a:pt x="3022" y="7072"/>
                      <a:pt x="3054" y="7104"/>
                      <a:pt x="3118" y="7104"/>
                    </a:cubicBezTo>
                    <a:cubicBezTo>
                      <a:pt x="3150" y="7104"/>
                      <a:pt x="3215" y="7072"/>
                      <a:pt x="3247" y="7040"/>
                    </a:cubicBezTo>
                    <a:lnTo>
                      <a:pt x="4115" y="5882"/>
                    </a:lnTo>
                    <a:lnTo>
                      <a:pt x="4918" y="6043"/>
                    </a:lnTo>
                    <a:cubicBezTo>
                      <a:pt x="4982" y="6043"/>
                      <a:pt x="5079" y="6011"/>
                      <a:pt x="5079" y="5947"/>
                    </a:cubicBezTo>
                    <a:lnTo>
                      <a:pt x="5400" y="5240"/>
                    </a:lnTo>
                    <a:lnTo>
                      <a:pt x="7008" y="5304"/>
                    </a:lnTo>
                    <a:lnTo>
                      <a:pt x="7104" y="5272"/>
                    </a:lnTo>
                    <a:lnTo>
                      <a:pt x="7168" y="5240"/>
                    </a:lnTo>
                    <a:lnTo>
                      <a:pt x="7168" y="5079"/>
                    </a:lnTo>
                    <a:lnTo>
                      <a:pt x="5207" y="96"/>
                    </a:lnTo>
                    <a:cubicBezTo>
                      <a:pt x="5175" y="64"/>
                      <a:pt x="5111" y="32"/>
                      <a:pt x="5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4017;p64">
                <a:extLst>
                  <a:ext uri="{FF2B5EF4-FFF2-40B4-BE49-F238E27FC236}">
                    <a16:creationId xmlns:a16="http://schemas.microsoft.com/office/drawing/2014/main" id="{B4DC3C06-A878-BE00-9F29-229696EA4BB5}"/>
                  </a:ext>
                </a:extLst>
              </p:cNvPr>
              <p:cNvSpPr/>
              <p:nvPr/>
            </p:nvSpPr>
            <p:spPr>
              <a:xfrm>
                <a:off x="2393200" y="3540950"/>
                <a:ext cx="99675" cy="53875"/>
              </a:xfrm>
              <a:custGeom>
                <a:avLst/>
                <a:gdLst/>
                <a:ahLst/>
                <a:cxnLst/>
                <a:rect l="l" t="t" r="r" b="b"/>
                <a:pathLst>
                  <a:path w="3987" h="2155" extrusionOk="0">
                    <a:moveTo>
                      <a:pt x="1576" y="1"/>
                    </a:moveTo>
                    <a:lnTo>
                      <a:pt x="1" y="2122"/>
                    </a:lnTo>
                    <a:lnTo>
                      <a:pt x="2701" y="2155"/>
                    </a:lnTo>
                    <a:lnTo>
                      <a:pt x="3987" y="162"/>
                    </a:lnTo>
                    <a:lnTo>
                      <a:pt x="15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4018;p64">
                <a:extLst>
                  <a:ext uri="{FF2B5EF4-FFF2-40B4-BE49-F238E27FC236}">
                    <a16:creationId xmlns:a16="http://schemas.microsoft.com/office/drawing/2014/main" id="{D8980F1A-6DCE-AAA5-B385-E7F3ECD8F1A1}"/>
                  </a:ext>
                </a:extLst>
              </p:cNvPr>
              <p:cNvSpPr/>
              <p:nvPr/>
            </p:nvSpPr>
            <p:spPr>
              <a:xfrm>
                <a:off x="2389200" y="3536950"/>
                <a:ext cx="106900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2444" extrusionOk="0">
                    <a:moveTo>
                      <a:pt x="1832" y="322"/>
                    </a:moveTo>
                    <a:lnTo>
                      <a:pt x="3858" y="450"/>
                    </a:lnTo>
                    <a:lnTo>
                      <a:pt x="2797" y="2154"/>
                    </a:lnTo>
                    <a:lnTo>
                      <a:pt x="450" y="2122"/>
                    </a:lnTo>
                    <a:lnTo>
                      <a:pt x="1832" y="322"/>
                    </a:lnTo>
                    <a:close/>
                    <a:moveTo>
                      <a:pt x="1768" y="0"/>
                    </a:moveTo>
                    <a:cubicBezTo>
                      <a:pt x="1704" y="0"/>
                      <a:pt x="1640" y="32"/>
                      <a:pt x="1607" y="64"/>
                    </a:cubicBezTo>
                    <a:lnTo>
                      <a:pt x="32" y="2186"/>
                    </a:lnTo>
                    <a:cubicBezTo>
                      <a:pt x="0" y="2250"/>
                      <a:pt x="0" y="2315"/>
                      <a:pt x="32" y="2347"/>
                    </a:cubicBezTo>
                    <a:cubicBezTo>
                      <a:pt x="65" y="2411"/>
                      <a:pt x="97" y="2443"/>
                      <a:pt x="161" y="2443"/>
                    </a:cubicBezTo>
                    <a:lnTo>
                      <a:pt x="2925" y="2443"/>
                    </a:lnTo>
                    <a:lnTo>
                      <a:pt x="2990" y="2379"/>
                    </a:lnTo>
                    <a:lnTo>
                      <a:pt x="4275" y="418"/>
                    </a:lnTo>
                    <a:lnTo>
                      <a:pt x="4275" y="257"/>
                    </a:lnTo>
                    <a:cubicBezTo>
                      <a:pt x="4243" y="225"/>
                      <a:pt x="4211" y="193"/>
                      <a:pt x="4147" y="161"/>
                    </a:cubicBezTo>
                    <a:lnTo>
                      <a:pt x="17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E814C9-671C-9260-1BDE-4ED1AB848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5280" y="2264878"/>
              <a:ext cx="4093670" cy="16004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66998" y="314265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THupo" panose="02010800040101010101" pitchFamily="2" charset="-122"/>
                <a:ea typeface="STHupo" panose="02010800040101010101" pitchFamily="2" charset="-122"/>
              </a:rPr>
              <a:t>Module 2- Function login</a:t>
            </a:r>
            <a:endParaRPr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FC00F5-6EB5-AF1C-0FE9-A98491EFBFD3}"/>
              </a:ext>
            </a:extLst>
          </p:cNvPr>
          <p:cNvSpPr/>
          <p:nvPr/>
        </p:nvSpPr>
        <p:spPr>
          <a:xfrm>
            <a:off x="5933341" y="0"/>
            <a:ext cx="3520116" cy="392067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9DF62-221E-9D04-57E6-7E344CDD2214}"/>
              </a:ext>
            </a:extLst>
          </p:cNvPr>
          <p:cNvSpPr txBox="1"/>
          <p:nvPr/>
        </p:nvSpPr>
        <p:spPr>
          <a:xfrm>
            <a:off x="887576" y="1059954"/>
            <a:ext cx="4857322" cy="2317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- Use char styles to declare usernames and passwords.</a:t>
            </a:r>
          </a:p>
          <a:p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
- Use a do-while loop to convert Password into " * “.</a:t>
            </a:r>
          </a:p>
          <a:p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
- </a:t>
            </a:r>
            <a:r>
              <a:rPr lang="en-US" dirty="0" err="1">
                <a:solidFill>
                  <a:schemeClr val="tx1"/>
                </a:solidFill>
                <a:latin typeface="Comic Sans MS" panose="030F0702030302020204" pitchFamily="66" charset="0"/>
              </a:rPr>
              <a:t>Strcmp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 to compare two strings of user characters and pass.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Break to end the program.</a:t>
            </a:r>
            <a:endParaRPr lang="vi-VN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If you enter the wrong password 3 times, the system will automatically close </a:t>
            </a:r>
            <a:r>
              <a:rPr lang="vi-VN" dirty="0">
                <a:solidFill>
                  <a:schemeClr val="tx1"/>
                </a:solidFill>
                <a:latin typeface="Comic Sans MS" panose="030F0702030302020204" pitchFamily="66" charset="0"/>
              </a:rPr>
              <a:t>.</a:t>
            </a:r>
            <a:endParaRPr lang="en-US" dirty="0"/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FF15B30-05AE-94F6-EABA-C2C95FCAC591}"/>
              </a:ext>
            </a:extLst>
          </p:cNvPr>
          <p:cNvSpPr/>
          <p:nvPr/>
        </p:nvSpPr>
        <p:spPr>
          <a:xfrm>
            <a:off x="3316237" y="4155905"/>
            <a:ext cx="3743325" cy="835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2B42B03A-5015-93B5-C1BE-9DF0C7EA4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573" y="3665636"/>
            <a:ext cx="3743325" cy="83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44143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EB1A0BC71FE9A8488050B0B3DA06408B" ma:contentTypeVersion="13" ma:contentTypeDescription="Tạo tài liệu mới." ma:contentTypeScope="" ma:versionID="f256b10941d8ef4e998caa2ee24d7acc">
  <xsd:schema xmlns:xsd="http://www.w3.org/2001/XMLSchema" xmlns:xs="http://www.w3.org/2001/XMLSchema" xmlns:p="http://schemas.microsoft.com/office/2006/metadata/properties" xmlns:ns2="72d2ec53-7dd1-4f22-b2b7-0d5eed1d3b71" xmlns:ns3="70e21e80-e0eb-4c6c-85ca-44f07f919855" targetNamespace="http://schemas.microsoft.com/office/2006/metadata/properties" ma:root="true" ma:fieldsID="50fd58c467a64a409adc455f438c453d" ns2:_="" ns3:_="">
    <xsd:import namespace="72d2ec53-7dd1-4f22-b2b7-0d5eed1d3b71"/>
    <xsd:import namespace="70e21e80-e0eb-4c6c-85ca-44f07f919855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d2ec53-7dd1-4f22-b2b7-0d5eed1d3b71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Thẻ Hình ảnh" ma:readOnly="false" ma:fieldId="{5cf76f15-5ced-4ddc-b409-7134ff3c332f}" ma:taxonomyMulti="true" ma:sspId="9c46f244-8ed5-424b-a2bd-3bf2439a3d1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e21e80-e0eb-4c6c-85ca-44f07f919855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356d92c0-8163-4ec4-a1b2-e30d82c625f7}" ma:internalName="TaxCatchAll" ma:showField="CatchAllData" ma:web="70e21e80-e0eb-4c6c-85ca-44f07f91985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72d2ec53-7dd1-4f22-b2b7-0d5eed1d3b71" xsi:nil="true"/>
    <lcf76f155ced4ddcb4097134ff3c332f xmlns="72d2ec53-7dd1-4f22-b2b7-0d5eed1d3b71">
      <Terms xmlns="http://schemas.microsoft.com/office/infopath/2007/PartnerControls"/>
    </lcf76f155ced4ddcb4097134ff3c332f>
    <TaxCatchAll xmlns="70e21e80-e0eb-4c6c-85ca-44f07f919855" xsi:nil="true"/>
  </documentManagement>
</p:properties>
</file>

<file path=customXml/itemProps1.xml><?xml version="1.0" encoding="utf-8"?>
<ds:datastoreItem xmlns:ds="http://schemas.openxmlformats.org/officeDocument/2006/customXml" ds:itemID="{F2863A05-C8DC-49BE-A291-929C0A331D50}"/>
</file>

<file path=customXml/itemProps2.xml><?xml version="1.0" encoding="utf-8"?>
<ds:datastoreItem xmlns:ds="http://schemas.openxmlformats.org/officeDocument/2006/customXml" ds:itemID="{E6D6A80C-8FFD-443F-ACD5-C9BDC67595A3}"/>
</file>

<file path=customXml/itemProps3.xml><?xml version="1.0" encoding="utf-8"?>
<ds:datastoreItem xmlns:ds="http://schemas.openxmlformats.org/officeDocument/2006/customXml" ds:itemID="{E297492D-9942-4678-B443-B07B5907C92E}"/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781</Words>
  <Application>Microsoft Macintosh PowerPoint</Application>
  <PresentationFormat>On-screen Show (16:9)</PresentationFormat>
  <Paragraphs>130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Barlow Semi Condensed</vt:lpstr>
      <vt:lpstr>Haettenschweiler</vt:lpstr>
      <vt:lpstr>Comic Sans MS</vt:lpstr>
      <vt:lpstr>Monotype Corsiva</vt:lpstr>
      <vt:lpstr>Fjalla One</vt:lpstr>
      <vt:lpstr>Barlow Semi Condensed Medium</vt:lpstr>
      <vt:lpstr>Bahnschrift SemiBold</vt:lpstr>
      <vt:lpstr>Times New Roman</vt:lpstr>
      <vt:lpstr>.VnRevue</vt:lpstr>
      <vt:lpstr>Arial</vt:lpstr>
      <vt:lpstr>Times</vt:lpstr>
      <vt:lpstr>Tw Cen MT Condensed Extra Bold</vt:lpstr>
      <vt:lpstr>STHupo</vt:lpstr>
      <vt:lpstr>Technology Consulting by Slidesgo</vt:lpstr>
      <vt:lpstr>School Billing System</vt:lpstr>
      <vt:lpstr>Group 5</vt:lpstr>
      <vt:lpstr>Table of Contents</vt:lpstr>
      <vt:lpstr>Introduction </vt:lpstr>
      <vt:lpstr>Introduction </vt:lpstr>
      <vt:lpstr>02. Module</vt:lpstr>
      <vt:lpstr>Overall flowcharts for algorithms </vt:lpstr>
      <vt:lpstr>Module 1- Header </vt:lpstr>
      <vt:lpstr>Module 2- Function login</vt:lpstr>
      <vt:lpstr>Module 3- start Window</vt:lpstr>
      <vt:lpstr>Module 4 – Declare struct and function </vt:lpstr>
      <vt:lpstr>Module 5 – Declare struct and function </vt:lpstr>
      <vt:lpstr>Module 6- Add record </vt:lpstr>
      <vt:lpstr>Module 7- Search record </vt:lpstr>
      <vt:lpstr>Module 7- Search record </vt:lpstr>
      <vt:lpstr>Module 8- update record </vt:lpstr>
      <vt:lpstr>Module 8- update record </vt:lpstr>
      <vt:lpstr>Module 8- update record </vt:lpstr>
      <vt:lpstr>Module 9- Delete record </vt:lpstr>
      <vt:lpstr>Module 9- Delete record </vt:lpstr>
      <vt:lpstr>Module 10- Calculate fee</vt:lpstr>
      <vt:lpstr>Module 11- calculate salary</vt:lpstr>
      <vt:lpstr>Module 12- Function exit</vt:lpstr>
      <vt:lpstr>Module 13- Algorithm flowchart</vt:lpstr>
      <vt:lpstr>Module 13- Algorithm flowchart</vt:lpstr>
      <vt:lpstr>Module 12-check the date and time </vt:lpstr>
      <vt:lpstr>03. Limitation and Solution</vt:lpstr>
      <vt:lpstr>Limitation</vt:lpstr>
      <vt:lpstr>Solution </vt:lpstr>
      <vt:lpstr>04. Conclusion</vt:lpstr>
      <vt:lpstr>Conclusion 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Billing System</dc:title>
  <cp:lastModifiedBy>Tran Chau Nhi</cp:lastModifiedBy>
  <cp:revision>17</cp:revision>
  <dcterms:modified xsi:type="dcterms:W3CDTF">2022-06-18T16:12:33Z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0x010100EB1A0BC71FE9A8488050B0B3DA06408B</vt:lpwstr>
  </property>
</Properties>
</file>